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tif" ContentType="image/t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75A5D"/>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75A5D"/>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75A5D"/>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75A5D"/>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75A5D"/>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75A5D"/>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75A5D"/>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75A5D"/>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75A5D"/>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75A5D"/>
        </a:fontRef>
        <a:srgbClr val="575A5D"/>
      </a:tcTxStyle>
      <a:tcStyle>
        <a:tcBdr>
          <a:left>
            <a:ln w="12700" cap="flat">
              <a:solidFill>
                <a:srgbClr val="000096"/>
              </a:solidFill>
              <a:prstDash val="solid"/>
              <a:round/>
            </a:ln>
          </a:left>
          <a:right>
            <a:ln w="12700" cap="flat">
              <a:solidFill>
                <a:srgbClr val="000096"/>
              </a:solidFill>
              <a:prstDash val="solid"/>
              <a:round/>
            </a:ln>
          </a:right>
          <a:top>
            <a:ln w="12700" cap="flat">
              <a:solidFill>
                <a:srgbClr val="000096"/>
              </a:solidFill>
              <a:prstDash val="solid"/>
              <a:round/>
            </a:ln>
          </a:top>
          <a:bottom>
            <a:ln w="12700" cap="flat">
              <a:solidFill>
                <a:srgbClr val="000096"/>
              </a:solidFill>
              <a:prstDash val="solid"/>
              <a:round/>
            </a:ln>
          </a:bottom>
          <a:insideH>
            <a:ln w="12700" cap="flat">
              <a:solidFill>
                <a:srgbClr val="000096"/>
              </a:solidFill>
              <a:prstDash val="solid"/>
              <a:round/>
            </a:ln>
          </a:insideH>
          <a:insideV>
            <a:ln w="12700" cap="flat">
              <a:solidFill>
                <a:srgbClr val="000096"/>
              </a:solidFill>
              <a:prstDash val="solid"/>
              <a:round/>
            </a:ln>
          </a:insideV>
        </a:tcBdr>
        <a:fill>
          <a:solidFill>
            <a:srgbClr val="CDCAD5"/>
          </a:solidFill>
        </a:fill>
      </a:tcStyle>
    </a:wholeTbl>
    <a:band2H>
      <a:tcTxStyle/>
      <a:tcStyle>
        <a:tcBdr/>
        <a:fill>
          <a:solidFill>
            <a:srgbClr val="E7E6EB"/>
          </a:solidFill>
        </a:fill>
      </a:tcStyle>
    </a:band2H>
    <a:firstCol>
      <a:tcTxStyle b="on" i="off">
        <a:fontRef idx="minor">
          <a:srgbClr val="000096"/>
        </a:fontRef>
        <a:srgbClr val="000096"/>
      </a:tcTxStyle>
      <a:tcStyle>
        <a:tcBdr>
          <a:left>
            <a:ln w="12700" cap="flat">
              <a:solidFill>
                <a:srgbClr val="000096"/>
              </a:solidFill>
              <a:prstDash val="solid"/>
              <a:round/>
            </a:ln>
          </a:left>
          <a:right>
            <a:ln w="12700" cap="flat">
              <a:solidFill>
                <a:srgbClr val="000096"/>
              </a:solidFill>
              <a:prstDash val="solid"/>
              <a:round/>
            </a:ln>
          </a:right>
          <a:top>
            <a:ln w="12700" cap="flat">
              <a:solidFill>
                <a:srgbClr val="000096"/>
              </a:solidFill>
              <a:prstDash val="solid"/>
              <a:round/>
            </a:ln>
          </a:top>
          <a:bottom>
            <a:ln w="12700" cap="flat">
              <a:solidFill>
                <a:srgbClr val="000096"/>
              </a:solidFill>
              <a:prstDash val="solid"/>
              <a:round/>
            </a:ln>
          </a:bottom>
          <a:insideH>
            <a:ln w="12700" cap="flat">
              <a:solidFill>
                <a:srgbClr val="000096"/>
              </a:solidFill>
              <a:prstDash val="solid"/>
              <a:round/>
            </a:ln>
          </a:insideH>
          <a:insideV>
            <a:ln w="12700" cap="flat">
              <a:solidFill>
                <a:srgbClr val="000096"/>
              </a:solidFill>
              <a:prstDash val="solid"/>
              <a:round/>
            </a:ln>
          </a:insideV>
        </a:tcBdr>
        <a:fill>
          <a:solidFill>
            <a:schemeClr val="accent1"/>
          </a:solidFill>
        </a:fill>
      </a:tcStyle>
    </a:firstCol>
    <a:lastRow>
      <a:tcTxStyle b="on" i="off">
        <a:fontRef idx="minor">
          <a:srgbClr val="000096"/>
        </a:fontRef>
        <a:srgbClr val="000096"/>
      </a:tcTxStyle>
      <a:tcStyle>
        <a:tcBdr>
          <a:left>
            <a:ln w="12700" cap="flat">
              <a:solidFill>
                <a:srgbClr val="000096"/>
              </a:solidFill>
              <a:prstDash val="solid"/>
              <a:round/>
            </a:ln>
          </a:left>
          <a:right>
            <a:ln w="12700" cap="flat">
              <a:solidFill>
                <a:srgbClr val="000096"/>
              </a:solidFill>
              <a:prstDash val="solid"/>
              <a:round/>
            </a:ln>
          </a:right>
          <a:top>
            <a:ln w="38100" cap="flat">
              <a:solidFill>
                <a:srgbClr val="000096"/>
              </a:solidFill>
              <a:prstDash val="solid"/>
              <a:round/>
            </a:ln>
          </a:top>
          <a:bottom>
            <a:ln w="12700" cap="flat">
              <a:solidFill>
                <a:srgbClr val="000096"/>
              </a:solidFill>
              <a:prstDash val="solid"/>
              <a:round/>
            </a:ln>
          </a:bottom>
          <a:insideH>
            <a:ln w="12700" cap="flat">
              <a:solidFill>
                <a:srgbClr val="000096"/>
              </a:solidFill>
              <a:prstDash val="solid"/>
              <a:round/>
            </a:ln>
          </a:insideH>
          <a:insideV>
            <a:ln w="12700" cap="flat">
              <a:solidFill>
                <a:srgbClr val="000096"/>
              </a:solidFill>
              <a:prstDash val="solid"/>
              <a:round/>
            </a:ln>
          </a:insideV>
        </a:tcBdr>
        <a:fill>
          <a:solidFill>
            <a:schemeClr val="accent1"/>
          </a:solidFill>
        </a:fill>
      </a:tcStyle>
    </a:lastRow>
    <a:firstRow>
      <a:tcTxStyle b="on" i="off">
        <a:fontRef idx="minor">
          <a:srgbClr val="000096"/>
        </a:fontRef>
        <a:srgbClr val="000096"/>
      </a:tcTxStyle>
      <a:tcStyle>
        <a:tcBdr>
          <a:left>
            <a:ln w="12700" cap="flat">
              <a:solidFill>
                <a:srgbClr val="000096"/>
              </a:solidFill>
              <a:prstDash val="solid"/>
              <a:round/>
            </a:ln>
          </a:left>
          <a:right>
            <a:ln w="12700" cap="flat">
              <a:solidFill>
                <a:srgbClr val="000096"/>
              </a:solidFill>
              <a:prstDash val="solid"/>
              <a:round/>
            </a:ln>
          </a:right>
          <a:top>
            <a:ln w="12700" cap="flat">
              <a:solidFill>
                <a:srgbClr val="000096"/>
              </a:solidFill>
              <a:prstDash val="solid"/>
              <a:round/>
            </a:ln>
          </a:top>
          <a:bottom>
            <a:ln w="38100" cap="flat">
              <a:solidFill>
                <a:srgbClr val="000096"/>
              </a:solidFill>
              <a:prstDash val="solid"/>
              <a:round/>
            </a:ln>
          </a:bottom>
          <a:insideH>
            <a:ln w="12700" cap="flat">
              <a:solidFill>
                <a:srgbClr val="000096"/>
              </a:solidFill>
              <a:prstDash val="solid"/>
              <a:round/>
            </a:ln>
          </a:insideH>
          <a:insideV>
            <a:ln w="12700" cap="flat">
              <a:solidFill>
                <a:srgbClr val="000096"/>
              </a:solidFill>
              <a:prstDash val="solid"/>
              <a:round/>
            </a:ln>
          </a:insideV>
        </a:tcBdr>
        <a:fill>
          <a:solidFill>
            <a:schemeClr val="accent1"/>
          </a:solidFill>
        </a:fill>
      </a:tcStyle>
    </a:firstRow>
  </a:tblStyle>
  <a:tblStyle styleId="{C7B018BB-80A7-4F77-B60F-C8B233D01FF8}" styleName="">
    <a:tblBg/>
    <a:wholeTbl>
      <a:tcTxStyle b="off" i="off">
        <a:fontRef idx="minor">
          <a:srgbClr val="575A5D"/>
        </a:fontRef>
        <a:srgbClr val="575A5D"/>
      </a:tcTxStyle>
      <a:tcStyle>
        <a:tcBdr>
          <a:left>
            <a:ln w="12700" cap="flat">
              <a:solidFill>
                <a:srgbClr val="000096"/>
              </a:solidFill>
              <a:prstDash val="solid"/>
              <a:round/>
            </a:ln>
          </a:left>
          <a:right>
            <a:ln w="12700" cap="flat">
              <a:solidFill>
                <a:srgbClr val="000096"/>
              </a:solidFill>
              <a:prstDash val="solid"/>
              <a:round/>
            </a:ln>
          </a:right>
          <a:top>
            <a:ln w="12700" cap="flat">
              <a:solidFill>
                <a:srgbClr val="000096"/>
              </a:solidFill>
              <a:prstDash val="solid"/>
              <a:round/>
            </a:ln>
          </a:top>
          <a:bottom>
            <a:ln w="12700" cap="flat">
              <a:solidFill>
                <a:srgbClr val="000096"/>
              </a:solidFill>
              <a:prstDash val="solid"/>
              <a:round/>
            </a:ln>
          </a:bottom>
          <a:insideH>
            <a:ln w="12700" cap="flat">
              <a:solidFill>
                <a:srgbClr val="000096"/>
              </a:solidFill>
              <a:prstDash val="solid"/>
              <a:round/>
            </a:ln>
          </a:insideH>
          <a:insideV>
            <a:ln w="12700" cap="flat">
              <a:solidFill>
                <a:srgbClr val="000096"/>
              </a:solidFill>
              <a:prstDash val="solid"/>
              <a:round/>
            </a:ln>
          </a:insideV>
        </a:tcBdr>
        <a:fill>
          <a:solidFill>
            <a:srgbClr val="FFCCE5"/>
          </a:solidFill>
        </a:fill>
      </a:tcStyle>
    </a:wholeTbl>
    <a:band2H>
      <a:tcTxStyle/>
      <a:tcStyle>
        <a:tcBdr/>
        <a:fill>
          <a:solidFill>
            <a:srgbClr val="FFE7F2"/>
          </a:solidFill>
        </a:fill>
      </a:tcStyle>
    </a:band2H>
    <a:firstCol>
      <a:tcTxStyle b="on" i="off">
        <a:fontRef idx="minor">
          <a:srgbClr val="000096"/>
        </a:fontRef>
        <a:srgbClr val="000096"/>
      </a:tcTxStyle>
      <a:tcStyle>
        <a:tcBdr>
          <a:left>
            <a:ln w="12700" cap="flat">
              <a:solidFill>
                <a:srgbClr val="000096"/>
              </a:solidFill>
              <a:prstDash val="solid"/>
              <a:round/>
            </a:ln>
          </a:left>
          <a:right>
            <a:ln w="12700" cap="flat">
              <a:solidFill>
                <a:srgbClr val="000096"/>
              </a:solidFill>
              <a:prstDash val="solid"/>
              <a:round/>
            </a:ln>
          </a:right>
          <a:top>
            <a:ln w="12700" cap="flat">
              <a:solidFill>
                <a:srgbClr val="000096"/>
              </a:solidFill>
              <a:prstDash val="solid"/>
              <a:round/>
            </a:ln>
          </a:top>
          <a:bottom>
            <a:ln w="12700" cap="flat">
              <a:solidFill>
                <a:srgbClr val="000096"/>
              </a:solidFill>
              <a:prstDash val="solid"/>
              <a:round/>
            </a:ln>
          </a:bottom>
          <a:insideH>
            <a:ln w="12700" cap="flat">
              <a:solidFill>
                <a:srgbClr val="000096"/>
              </a:solidFill>
              <a:prstDash val="solid"/>
              <a:round/>
            </a:ln>
          </a:insideH>
          <a:insideV>
            <a:ln w="12700" cap="flat">
              <a:solidFill>
                <a:srgbClr val="000096"/>
              </a:solidFill>
              <a:prstDash val="solid"/>
              <a:round/>
            </a:ln>
          </a:insideV>
        </a:tcBdr>
        <a:fill>
          <a:solidFill>
            <a:schemeClr val="accent3"/>
          </a:solidFill>
        </a:fill>
      </a:tcStyle>
    </a:firstCol>
    <a:lastRow>
      <a:tcTxStyle b="on" i="off">
        <a:fontRef idx="minor">
          <a:srgbClr val="000096"/>
        </a:fontRef>
        <a:srgbClr val="000096"/>
      </a:tcTxStyle>
      <a:tcStyle>
        <a:tcBdr>
          <a:left>
            <a:ln w="12700" cap="flat">
              <a:solidFill>
                <a:srgbClr val="000096"/>
              </a:solidFill>
              <a:prstDash val="solid"/>
              <a:round/>
            </a:ln>
          </a:left>
          <a:right>
            <a:ln w="12700" cap="flat">
              <a:solidFill>
                <a:srgbClr val="000096"/>
              </a:solidFill>
              <a:prstDash val="solid"/>
              <a:round/>
            </a:ln>
          </a:right>
          <a:top>
            <a:ln w="38100" cap="flat">
              <a:solidFill>
                <a:srgbClr val="000096"/>
              </a:solidFill>
              <a:prstDash val="solid"/>
              <a:round/>
            </a:ln>
          </a:top>
          <a:bottom>
            <a:ln w="12700" cap="flat">
              <a:solidFill>
                <a:srgbClr val="000096"/>
              </a:solidFill>
              <a:prstDash val="solid"/>
              <a:round/>
            </a:ln>
          </a:bottom>
          <a:insideH>
            <a:ln w="12700" cap="flat">
              <a:solidFill>
                <a:srgbClr val="000096"/>
              </a:solidFill>
              <a:prstDash val="solid"/>
              <a:round/>
            </a:ln>
          </a:insideH>
          <a:insideV>
            <a:ln w="12700" cap="flat">
              <a:solidFill>
                <a:srgbClr val="000096"/>
              </a:solidFill>
              <a:prstDash val="solid"/>
              <a:round/>
            </a:ln>
          </a:insideV>
        </a:tcBdr>
        <a:fill>
          <a:solidFill>
            <a:schemeClr val="accent3"/>
          </a:solidFill>
        </a:fill>
      </a:tcStyle>
    </a:lastRow>
    <a:firstRow>
      <a:tcTxStyle b="on" i="off">
        <a:fontRef idx="minor">
          <a:srgbClr val="000096"/>
        </a:fontRef>
        <a:srgbClr val="000096"/>
      </a:tcTxStyle>
      <a:tcStyle>
        <a:tcBdr>
          <a:left>
            <a:ln w="12700" cap="flat">
              <a:solidFill>
                <a:srgbClr val="000096"/>
              </a:solidFill>
              <a:prstDash val="solid"/>
              <a:round/>
            </a:ln>
          </a:left>
          <a:right>
            <a:ln w="12700" cap="flat">
              <a:solidFill>
                <a:srgbClr val="000096"/>
              </a:solidFill>
              <a:prstDash val="solid"/>
              <a:round/>
            </a:ln>
          </a:right>
          <a:top>
            <a:ln w="12700" cap="flat">
              <a:solidFill>
                <a:srgbClr val="000096"/>
              </a:solidFill>
              <a:prstDash val="solid"/>
              <a:round/>
            </a:ln>
          </a:top>
          <a:bottom>
            <a:ln w="38100" cap="flat">
              <a:solidFill>
                <a:srgbClr val="000096"/>
              </a:solidFill>
              <a:prstDash val="solid"/>
              <a:round/>
            </a:ln>
          </a:bottom>
          <a:insideH>
            <a:ln w="12700" cap="flat">
              <a:solidFill>
                <a:srgbClr val="000096"/>
              </a:solidFill>
              <a:prstDash val="solid"/>
              <a:round/>
            </a:ln>
          </a:insideH>
          <a:insideV>
            <a:ln w="12700" cap="flat">
              <a:solidFill>
                <a:srgbClr val="000096"/>
              </a:solidFill>
              <a:prstDash val="solid"/>
              <a:round/>
            </a:ln>
          </a:insideV>
        </a:tcBdr>
        <a:fill>
          <a:solidFill>
            <a:schemeClr val="accent3"/>
          </a:solidFill>
        </a:fill>
      </a:tcStyle>
    </a:firstRow>
  </a:tblStyle>
  <a:tblStyle styleId="{EEE7283C-3CF3-47DC-8721-378D4A62B228}" styleName="">
    <a:tblBg/>
    <a:wholeTbl>
      <a:tcTxStyle b="off" i="off">
        <a:fontRef idx="minor">
          <a:srgbClr val="575A5D"/>
        </a:fontRef>
        <a:srgbClr val="575A5D"/>
      </a:tcTxStyle>
      <a:tcStyle>
        <a:tcBdr>
          <a:left>
            <a:ln w="12700" cap="flat">
              <a:solidFill>
                <a:srgbClr val="000096"/>
              </a:solidFill>
              <a:prstDash val="solid"/>
              <a:round/>
            </a:ln>
          </a:left>
          <a:right>
            <a:ln w="12700" cap="flat">
              <a:solidFill>
                <a:srgbClr val="000096"/>
              </a:solidFill>
              <a:prstDash val="solid"/>
              <a:round/>
            </a:ln>
          </a:right>
          <a:top>
            <a:ln w="12700" cap="flat">
              <a:solidFill>
                <a:srgbClr val="000096"/>
              </a:solidFill>
              <a:prstDash val="solid"/>
              <a:round/>
            </a:ln>
          </a:top>
          <a:bottom>
            <a:ln w="12700" cap="flat">
              <a:solidFill>
                <a:srgbClr val="000096"/>
              </a:solidFill>
              <a:prstDash val="solid"/>
              <a:round/>
            </a:ln>
          </a:bottom>
          <a:insideH>
            <a:ln w="12700" cap="flat">
              <a:solidFill>
                <a:srgbClr val="000096"/>
              </a:solidFill>
              <a:prstDash val="solid"/>
              <a:round/>
            </a:ln>
          </a:insideH>
          <a:insideV>
            <a:ln w="12700" cap="flat">
              <a:solidFill>
                <a:srgbClr val="000096"/>
              </a:solidFill>
              <a:prstDash val="solid"/>
              <a:round/>
            </a:ln>
          </a:insideV>
        </a:tcBdr>
        <a:fill>
          <a:solidFill>
            <a:srgbClr val="FFCECA"/>
          </a:solidFill>
        </a:fill>
      </a:tcStyle>
    </a:wholeTbl>
    <a:band2H>
      <a:tcTxStyle/>
      <a:tcStyle>
        <a:tcBdr/>
        <a:fill>
          <a:solidFill>
            <a:srgbClr val="FFE8E6"/>
          </a:solidFill>
        </a:fill>
      </a:tcStyle>
    </a:band2H>
    <a:firstCol>
      <a:tcTxStyle b="on" i="off">
        <a:fontRef idx="minor">
          <a:srgbClr val="000096"/>
        </a:fontRef>
        <a:srgbClr val="000096"/>
      </a:tcTxStyle>
      <a:tcStyle>
        <a:tcBdr>
          <a:left>
            <a:ln w="12700" cap="flat">
              <a:solidFill>
                <a:srgbClr val="000096"/>
              </a:solidFill>
              <a:prstDash val="solid"/>
              <a:round/>
            </a:ln>
          </a:left>
          <a:right>
            <a:ln w="12700" cap="flat">
              <a:solidFill>
                <a:srgbClr val="000096"/>
              </a:solidFill>
              <a:prstDash val="solid"/>
              <a:round/>
            </a:ln>
          </a:right>
          <a:top>
            <a:ln w="12700" cap="flat">
              <a:solidFill>
                <a:srgbClr val="000096"/>
              </a:solidFill>
              <a:prstDash val="solid"/>
              <a:round/>
            </a:ln>
          </a:top>
          <a:bottom>
            <a:ln w="12700" cap="flat">
              <a:solidFill>
                <a:srgbClr val="000096"/>
              </a:solidFill>
              <a:prstDash val="solid"/>
              <a:round/>
            </a:ln>
          </a:bottom>
          <a:insideH>
            <a:ln w="12700" cap="flat">
              <a:solidFill>
                <a:srgbClr val="000096"/>
              </a:solidFill>
              <a:prstDash val="solid"/>
              <a:round/>
            </a:ln>
          </a:insideH>
          <a:insideV>
            <a:ln w="12700" cap="flat">
              <a:solidFill>
                <a:srgbClr val="000096"/>
              </a:solidFill>
              <a:prstDash val="solid"/>
              <a:round/>
            </a:ln>
          </a:insideV>
        </a:tcBdr>
        <a:fill>
          <a:solidFill>
            <a:schemeClr val="accent6"/>
          </a:solidFill>
        </a:fill>
      </a:tcStyle>
    </a:firstCol>
    <a:lastRow>
      <a:tcTxStyle b="on" i="off">
        <a:fontRef idx="minor">
          <a:srgbClr val="000096"/>
        </a:fontRef>
        <a:srgbClr val="000096"/>
      </a:tcTxStyle>
      <a:tcStyle>
        <a:tcBdr>
          <a:left>
            <a:ln w="12700" cap="flat">
              <a:solidFill>
                <a:srgbClr val="000096"/>
              </a:solidFill>
              <a:prstDash val="solid"/>
              <a:round/>
            </a:ln>
          </a:left>
          <a:right>
            <a:ln w="12700" cap="flat">
              <a:solidFill>
                <a:srgbClr val="000096"/>
              </a:solidFill>
              <a:prstDash val="solid"/>
              <a:round/>
            </a:ln>
          </a:right>
          <a:top>
            <a:ln w="38100" cap="flat">
              <a:solidFill>
                <a:srgbClr val="000096"/>
              </a:solidFill>
              <a:prstDash val="solid"/>
              <a:round/>
            </a:ln>
          </a:top>
          <a:bottom>
            <a:ln w="12700" cap="flat">
              <a:solidFill>
                <a:srgbClr val="000096"/>
              </a:solidFill>
              <a:prstDash val="solid"/>
              <a:round/>
            </a:ln>
          </a:bottom>
          <a:insideH>
            <a:ln w="12700" cap="flat">
              <a:solidFill>
                <a:srgbClr val="000096"/>
              </a:solidFill>
              <a:prstDash val="solid"/>
              <a:round/>
            </a:ln>
          </a:insideH>
          <a:insideV>
            <a:ln w="12700" cap="flat">
              <a:solidFill>
                <a:srgbClr val="000096"/>
              </a:solidFill>
              <a:prstDash val="solid"/>
              <a:round/>
            </a:ln>
          </a:insideV>
        </a:tcBdr>
        <a:fill>
          <a:solidFill>
            <a:schemeClr val="accent6"/>
          </a:solidFill>
        </a:fill>
      </a:tcStyle>
    </a:lastRow>
    <a:firstRow>
      <a:tcTxStyle b="on" i="off">
        <a:fontRef idx="minor">
          <a:srgbClr val="000096"/>
        </a:fontRef>
        <a:srgbClr val="000096"/>
      </a:tcTxStyle>
      <a:tcStyle>
        <a:tcBdr>
          <a:left>
            <a:ln w="12700" cap="flat">
              <a:solidFill>
                <a:srgbClr val="000096"/>
              </a:solidFill>
              <a:prstDash val="solid"/>
              <a:round/>
            </a:ln>
          </a:left>
          <a:right>
            <a:ln w="12700" cap="flat">
              <a:solidFill>
                <a:srgbClr val="000096"/>
              </a:solidFill>
              <a:prstDash val="solid"/>
              <a:round/>
            </a:ln>
          </a:right>
          <a:top>
            <a:ln w="12700" cap="flat">
              <a:solidFill>
                <a:srgbClr val="000096"/>
              </a:solidFill>
              <a:prstDash val="solid"/>
              <a:round/>
            </a:ln>
          </a:top>
          <a:bottom>
            <a:ln w="38100" cap="flat">
              <a:solidFill>
                <a:srgbClr val="000096"/>
              </a:solidFill>
              <a:prstDash val="solid"/>
              <a:round/>
            </a:ln>
          </a:bottom>
          <a:insideH>
            <a:ln w="12700" cap="flat">
              <a:solidFill>
                <a:srgbClr val="000096"/>
              </a:solidFill>
              <a:prstDash val="solid"/>
              <a:round/>
            </a:ln>
          </a:insideH>
          <a:insideV>
            <a:ln w="12700" cap="flat">
              <a:solidFill>
                <a:srgbClr val="000096"/>
              </a:solidFill>
              <a:prstDash val="solid"/>
              <a:round/>
            </a:ln>
          </a:insideV>
        </a:tcBdr>
        <a:fill>
          <a:solidFill>
            <a:schemeClr val="accent6"/>
          </a:solidFill>
        </a:fill>
      </a:tcStyle>
    </a:firstRow>
  </a:tblStyle>
  <a:tblStyle styleId="{CF821DB8-F4EB-4A41-A1BA-3FCAFE7338EE}" styleName="">
    <a:tblBg/>
    <a:wholeTbl>
      <a:tcTxStyle b="off" i="off">
        <a:fontRef idx="minor">
          <a:srgbClr val="575A5D"/>
        </a:fontRef>
        <a:srgbClr val="575A5D"/>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000096"/>
          </a:solidFill>
        </a:fill>
      </a:tcStyle>
    </a:band2H>
    <a:firstCol>
      <a:tcTxStyle b="on" i="off">
        <a:fontRef idx="minor">
          <a:srgbClr val="000096"/>
        </a:fontRef>
        <a:srgbClr val="00009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75A5D"/>
        </a:fontRef>
        <a:srgbClr val="575A5D"/>
      </a:tcTxStyle>
      <a:tcStyle>
        <a:tcBdr>
          <a:left>
            <a:ln w="12700" cap="flat">
              <a:noFill/>
              <a:miter lim="400000"/>
            </a:ln>
          </a:left>
          <a:right>
            <a:ln w="12700" cap="flat">
              <a:noFill/>
              <a:miter lim="400000"/>
            </a:ln>
          </a:right>
          <a:top>
            <a:ln w="50800" cap="flat">
              <a:solidFill>
                <a:srgbClr val="575A5D"/>
              </a:solidFill>
              <a:prstDash val="solid"/>
              <a:round/>
            </a:ln>
          </a:top>
          <a:bottom>
            <a:ln w="25400" cap="flat">
              <a:solidFill>
                <a:srgbClr val="575A5D"/>
              </a:solidFill>
              <a:prstDash val="solid"/>
              <a:round/>
            </a:ln>
          </a:bottom>
          <a:insideH>
            <a:ln w="12700" cap="flat">
              <a:noFill/>
              <a:miter lim="400000"/>
            </a:ln>
          </a:insideH>
          <a:insideV>
            <a:ln w="12700" cap="flat">
              <a:noFill/>
              <a:miter lim="400000"/>
            </a:ln>
          </a:insideV>
        </a:tcBdr>
        <a:fill>
          <a:solidFill>
            <a:srgbClr val="000096"/>
          </a:solidFill>
        </a:fill>
      </a:tcStyle>
    </a:lastRow>
    <a:firstRow>
      <a:tcTxStyle b="on" i="off">
        <a:fontRef idx="minor">
          <a:srgbClr val="000096"/>
        </a:fontRef>
        <a:srgbClr val="000096"/>
      </a:tcTxStyle>
      <a:tcStyle>
        <a:tcBdr>
          <a:left>
            <a:ln w="12700" cap="flat">
              <a:noFill/>
              <a:miter lim="400000"/>
            </a:ln>
          </a:left>
          <a:right>
            <a:ln w="12700" cap="flat">
              <a:noFill/>
              <a:miter lim="400000"/>
            </a:ln>
          </a:right>
          <a:top>
            <a:ln w="25400" cap="flat">
              <a:solidFill>
                <a:srgbClr val="575A5D"/>
              </a:solidFill>
              <a:prstDash val="solid"/>
              <a:round/>
            </a:ln>
          </a:top>
          <a:bottom>
            <a:ln w="25400" cap="flat">
              <a:solidFill>
                <a:srgbClr val="575A5D"/>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75A5D"/>
        </a:fontRef>
        <a:srgbClr val="575A5D"/>
      </a:tcTxStyle>
      <a:tcStyle>
        <a:tcBdr>
          <a:left>
            <a:ln w="12700" cap="flat">
              <a:solidFill>
                <a:srgbClr val="000096"/>
              </a:solidFill>
              <a:prstDash val="solid"/>
              <a:round/>
            </a:ln>
          </a:left>
          <a:right>
            <a:ln w="12700" cap="flat">
              <a:solidFill>
                <a:srgbClr val="000096"/>
              </a:solidFill>
              <a:prstDash val="solid"/>
              <a:round/>
            </a:ln>
          </a:right>
          <a:top>
            <a:ln w="12700" cap="flat">
              <a:solidFill>
                <a:srgbClr val="000096"/>
              </a:solidFill>
              <a:prstDash val="solid"/>
              <a:round/>
            </a:ln>
          </a:top>
          <a:bottom>
            <a:ln w="12700" cap="flat">
              <a:solidFill>
                <a:srgbClr val="000096"/>
              </a:solidFill>
              <a:prstDash val="solid"/>
              <a:round/>
            </a:ln>
          </a:bottom>
          <a:insideH>
            <a:ln w="12700" cap="flat">
              <a:solidFill>
                <a:srgbClr val="000096"/>
              </a:solidFill>
              <a:prstDash val="solid"/>
              <a:round/>
            </a:ln>
          </a:insideH>
          <a:insideV>
            <a:ln w="12700" cap="flat">
              <a:solidFill>
                <a:srgbClr val="000096"/>
              </a:solidFill>
              <a:prstDash val="solid"/>
              <a:round/>
            </a:ln>
          </a:insideV>
        </a:tcBdr>
        <a:fill>
          <a:solidFill>
            <a:srgbClr val="D0D0D1"/>
          </a:solidFill>
        </a:fill>
      </a:tcStyle>
    </a:wholeTbl>
    <a:band2H>
      <a:tcTxStyle/>
      <a:tcStyle>
        <a:tcBdr/>
        <a:fill>
          <a:solidFill>
            <a:srgbClr val="E9E9E9"/>
          </a:solidFill>
        </a:fill>
      </a:tcStyle>
    </a:band2H>
    <a:firstCol>
      <a:tcTxStyle b="on" i="off">
        <a:fontRef idx="minor">
          <a:srgbClr val="000096"/>
        </a:fontRef>
        <a:srgbClr val="000096"/>
      </a:tcTxStyle>
      <a:tcStyle>
        <a:tcBdr>
          <a:left>
            <a:ln w="12700" cap="flat">
              <a:solidFill>
                <a:srgbClr val="000096"/>
              </a:solidFill>
              <a:prstDash val="solid"/>
              <a:round/>
            </a:ln>
          </a:left>
          <a:right>
            <a:ln w="12700" cap="flat">
              <a:solidFill>
                <a:srgbClr val="000096"/>
              </a:solidFill>
              <a:prstDash val="solid"/>
              <a:round/>
            </a:ln>
          </a:right>
          <a:top>
            <a:ln w="12700" cap="flat">
              <a:solidFill>
                <a:srgbClr val="000096"/>
              </a:solidFill>
              <a:prstDash val="solid"/>
              <a:round/>
            </a:ln>
          </a:top>
          <a:bottom>
            <a:ln w="12700" cap="flat">
              <a:solidFill>
                <a:srgbClr val="000096"/>
              </a:solidFill>
              <a:prstDash val="solid"/>
              <a:round/>
            </a:ln>
          </a:bottom>
          <a:insideH>
            <a:ln w="12700" cap="flat">
              <a:solidFill>
                <a:srgbClr val="000096"/>
              </a:solidFill>
              <a:prstDash val="solid"/>
              <a:round/>
            </a:ln>
          </a:insideH>
          <a:insideV>
            <a:ln w="12700" cap="flat">
              <a:solidFill>
                <a:srgbClr val="000096"/>
              </a:solidFill>
              <a:prstDash val="solid"/>
              <a:round/>
            </a:ln>
          </a:insideV>
        </a:tcBdr>
        <a:fill>
          <a:solidFill>
            <a:srgbClr val="575A5D"/>
          </a:solidFill>
        </a:fill>
      </a:tcStyle>
    </a:firstCol>
    <a:lastRow>
      <a:tcTxStyle b="on" i="off">
        <a:fontRef idx="minor">
          <a:srgbClr val="000096"/>
        </a:fontRef>
        <a:srgbClr val="000096"/>
      </a:tcTxStyle>
      <a:tcStyle>
        <a:tcBdr>
          <a:left>
            <a:ln w="12700" cap="flat">
              <a:solidFill>
                <a:srgbClr val="000096"/>
              </a:solidFill>
              <a:prstDash val="solid"/>
              <a:round/>
            </a:ln>
          </a:left>
          <a:right>
            <a:ln w="12700" cap="flat">
              <a:solidFill>
                <a:srgbClr val="000096"/>
              </a:solidFill>
              <a:prstDash val="solid"/>
              <a:round/>
            </a:ln>
          </a:right>
          <a:top>
            <a:ln w="38100" cap="flat">
              <a:solidFill>
                <a:srgbClr val="000096"/>
              </a:solidFill>
              <a:prstDash val="solid"/>
              <a:round/>
            </a:ln>
          </a:top>
          <a:bottom>
            <a:ln w="12700" cap="flat">
              <a:solidFill>
                <a:srgbClr val="000096"/>
              </a:solidFill>
              <a:prstDash val="solid"/>
              <a:round/>
            </a:ln>
          </a:bottom>
          <a:insideH>
            <a:ln w="12700" cap="flat">
              <a:solidFill>
                <a:srgbClr val="000096"/>
              </a:solidFill>
              <a:prstDash val="solid"/>
              <a:round/>
            </a:ln>
          </a:insideH>
          <a:insideV>
            <a:ln w="12700" cap="flat">
              <a:solidFill>
                <a:srgbClr val="000096"/>
              </a:solidFill>
              <a:prstDash val="solid"/>
              <a:round/>
            </a:ln>
          </a:insideV>
        </a:tcBdr>
        <a:fill>
          <a:solidFill>
            <a:srgbClr val="575A5D"/>
          </a:solidFill>
        </a:fill>
      </a:tcStyle>
    </a:lastRow>
    <a:firstRow>
      <a:tcTxStyle b="on" i="off">
        <a:fontRef idx="minor">
          <a:srgbClr val="000096"/>
        </a:fontRef>
        <a:srgbClr val="000096"/>
      </a:tcTxStyle>
      <a:tcStyle>
        <a:tcBdr>
          <a:left>
            <a:ln w="12700" cap="flat">
              <a:solidFill>
                <a:srgbClr val="000096"/>
              </a:solidFill>
              <a:prstDash val="solid"/>
              <a:round/>
            </a:ln>
          </a:left>
          <a:right>
            <a:ln w="12700" cap="flat">
              <a:solidFill>
                <a:srgbClr val="000096"/>
              </a:solidFill>
              <a:prstDash val="solid"/>
              <a:round/>
            </a:ln>
          </a:right>
          <a:top>
            <a:ln w="12700" cap="flat">
              <a:solidFill>
                <a:srgbClr val="000096"/>
              </a:solidFill>
              <a:prstDash val="solid"/>
              <a:round/>
            </a:ln>
          </a:top>
          <a:bottom>
            <a:ln w="38100" cap="flat">
              <a:solidFill>
                <a:srgbClr val="000096"/>
              </a:solidFill>
              <a:prstDash val="solid"/>
              <a:round/>
            </a:ln>
          </a:bottom>
          <a:insideH>
            <a:ln w="12700" cap="flat">
              <a:solidFill>
                <a:srgbClr val="000096"/>
              </a:solidFill>
              <a:prstDash val="solid"/>
              <a:round/>
            </a:ln>
          </a:insideH>
          <a:insideV>
            <a:ln w="12700" cap="flat">
              <a:solidFill>
                <a:srgbClr val="000096"/>
              </a:solidFill>
              <a:prstDash val="solid"/>
              <a:round/>
            </a:ln>
          </a:insideV>
        </a:tcBdr>
        <a:fill>
          <a:solidFill>
            <a:srgbClr val="575A5D"/>
          </a:solidFill>
        </a:fill>
      </a:tcStyle>
    </a:firstRow>
  </a:tblStyle>
  <a:tblStyle styleId="{2708684C-4D16-4618-839F-0558EEFCDFE6}" styleName="">
    <a:tblBg/>
    <a:wholeTbl>
      <a:tcTxStyle b="off" i="off">
        <a:fontRef idx="minor">
          <a:srgbClr val="575A5D"/>
        </a:fontRef>
        <a:srgbClr val="575A5D"/>
      </a:tcTxStyle>
      <a:tcStyle>
        <a:tcBdr>
          <a:left>
            <a:ln w="12700" cap="flat">
              <a:solidFill>
                <a:srgbClr val="575A5D"/>
              </a:solidFill>
              <a:prstDash val="solid"/>
              <a:round/>
            </a:ln>
          </a:left>
          <a:right>
            <a:ln w="12700" cap="flat">
              <a:solidFill>
                <a:srgbClr val="575A5D"/>
              </a:solidFill>
              <a:prstDash val="solid"/>
              <a:round/>
            </a:ln>
          </a:right>
          <a:top>
            <a:ln w="12700" cap="flat">
              <a:solidFill>
                <a:srgbClr val="575A5D"/>
              </a:solidFill>
              <a:prstDash val="solid"/>
              <a:round/>
            </a:ln>
          </a:top>
          <a:bottom>
            <a:ln w="12700" cap="flat">
              <a:solidFill>
                <a:srgbClr val="575A5D"/>
              </a:solidFill>
              <a:prstDash val="solid"/>
              <a:round/>
            </a:ln>
          </a:bottom>
          <a:insideH>
            <a:ln w="12700" cap="flat">
              <a:solidFill>
                <a:srgbClr val="575A5D"/>
              </a:solidFill>
              <a:prstDash val="solid"/>
              <a:round/>
            </a:ln>
          </a:insideH>
          <a:insideV>
            <a:ln w="12700" cap="flat">
              <a:solidFill>
                <a:srgbClr val="575A5D"/>
              </a:solidFill>
              <a:prstDash val="solid"/>
              <a:round/>
            </a:ln>
          </a:insideV>
        </a:tcBdr>
        <a:fill>
          <a:solidFill>
            <a:srgbClr val="575A5D">
              <a:alpha val="20000"/>
            </a:srgbClr>
          </a:solidFill>
        </a:fill>
      </a:tcStyle>
    </a:wholeTbl>
    <a:band2H>
      <a:tcTxStyle/>
      <a:tcStyle>
        <a:tcBdr/>
        <a:fill>
          <a:solidFill>
            <a:srgbClr val="FFFFFF"/>
          </a:solidFill>
        </a:fill>
      </a:tcStyle>
    </a:band2H>
    <a:firstCol>
      <a:tcTxStyle b="on" i="off">
        <a:fontRef idx="minor">
          <a:srgbClr val="575A5D"/>
        </a:fontRef>
        <a:srgbClr val="575A5D"/>
      </a:tcTxStyle>
      <a:tcStyle>
        <a:tcBdr>
          <a:left>
            <a:ln w="12700" cap="flat">
              <a:solidFill>
                <a:srgbClr val="575A5D"/>
              </a:solidFill>
              <a:prstDash val="solid"/>
              <a:round/>
            </a:ln>
          </a:left>
          <a:right>
            <a:ln w="12700" cap="flat">
              <a:solidFill>
                <a:srgbClr val="575A5D"/>
              </a:solidFill>
              <a:prstDash val="solid"/>
              <a:round/>
            </a:ln>
          </a:right>
          <a:top>
            <a:ln w="12700" cap="flat">
              <a:solidFill>
                <a:srgbClr val="575A5D"/>
              </a:solidFill>
              <a:prstDash val="solid"/>
              <a:round/>
            </a:ln>
          </a:top>
          <a:bottom>
            <a:ln w="12700" cap="flat">
              <a:solidFill>
                <a:srgbClr val="575A5D"/>
              </a:solidFill>
              <a:prstDash val="solid"/>
              <a:round/>
            </a:ln>
          </a:bottom>
          <a:insideH>
            <a:ln w="12700" cap="flat">
              <a:solidFill>
                <a:srgbClr val="575A5D"/>
              </a:solidFill>
              <a:prstDash val="solid"/>
              <a:round/>
            </a:ln>
          </a:insideH>
          <a:insideV>
            <a:ln w="12700" cap="flat">
              <a:solidFill>
                <a:srgbClr val="575A5D"/>
              </a:solidFill>
              <a:prstDash val="solid"/>
              <a:round/>
            </a:ln>
          </a:insideV>
        </a:tcBdr>
        <a:fill>
          <a:solidFill>
            <a:srgbClr val="575A5D">
              <a:alpha val="20000"/>
            </a:srgbClr>
          </a:solidFill>
        </a:fill>
      </a:tcStyle>
    </a:firstCol>
    <a:lastRow>
      <a:tcTxStyle b="on" i="off">
        <a:fontRef idx="minor">
          <a:srgbClr val="575A5D"/>
        </a:fontRef>
        <a:srgbClr val="575A5D"/>
      </a:tcTxStyle>
      <a:tcStyle>
        <a:tcBdr>
          <a:left>
            <a:ln w="12700" cap="flat">
              <a:solidFill>
                <a:srgbClr val="575A5D"/>
              </a:solidFill>
              <a:prstDash val="solid"/>
              <a:round/>
            </a:ln>
          </a:left>
          <a:right>
            <a:ln w="12700" cap="flat">
              <a:solidFill>
                <a:srgbClr val="575A5D"/>
              </a:solidFill>
              <a:prstDash val="solid"/>
              <a:round/>
            </a:ln>
          </a:right>
          <a:top>
            <a:ln w="50800" cap="flat">
              <a:solidFill>
                <a:srgbClr val="575A5D"/>
              </a:solidFill>
              <a:prstDash val="solid"/>
              <a:round/>
            </a:ln>
          </a:top>
          <a:bottom>
            <a:ln w="12700" cap="flat">
              <a:solidFill>
                <a:srgbClr val="575A5D"/>
              </a:solidFill>
              <a:prstDash val="solid"/>
              <a:round/>
            </a:ln>
          </a:bottom>
          <a:insideH>
            <a:ln w="12700" cap="flat">
              <a:solidFill>
                <a:srgbClr val="575A5D"/>
              </a:solidFill>
              <a:prstDash val="solid"/>
              <a:round/>
            </a:ln>
          </a:insideH>
          <a:insideV>
            <a:ln w="12700" cap="flat">
              <a:solidFill>
                <a:srgbClr val="575A5D"/>
              </a:solidFill>
              <a:prstDash val="solid"/>
              <a:round/>
            </a:ln>
          </a:insideV>
        </a:tcBdr>
        <a:fill>
          <a:noFill/>
        </a:fill>
      </a:tcStyle>
    </a:lastRow>
    <a:firstRow>
      <a:tcTxStyle b="on" i="off">
        <a:fontRef idx="minor">
          <a:srgbClr val="575A5D"/>
        </a:fontRef>
        <a:srgbClr val="575A5D"/>
      </a:tcTxStyle>
      <a:tcStyle>
        <a:tcBdr>
          <a:left>
            <a:ln w="12700" cap="flat">
              <a:solidFill>
                <a:srgbClr val="575A5D"/>
              </a:solidFill>
              <a:prstDash val="solid"/>
              <a:round/>
            </a:ln>
          </a:left>
          <a:right>
            <a:ln w="12700" cap="flat">
              <a:solidFill>
                <a:srgbClr val="575A5D"/>
              </a:solidFill>
              <a:prstDash val="solid"/>
              <a:round/>
            </a:ln>
          </a:right>
          <a:top>
            <a:ln w="12700" cap="flat">
              <a:solidFill>
                <a:srgbClr val="575A5D"/>
              </a:solidFill>
              <a:prstDash val="solid"/>
              <a:round/>
            </a:ln>
          </a:top>
          <a:bottom>
            <a:ln w="25400" cap="flat">
              <a:solidFill>
                <a:srgbClr val="575A5D"/>
              </a:solidFill>
              <a:prstDash val="solid"/>
              <a:round/>
            </a:ln>
          </a:bottom>
          <a:insideH>
            <a:ln w="12700" cap="flat">
              <a:solidFill>
                <a:srgbClr val="575A5D"/>
              </a:solidFill>
              <a:prstDash val="solid"/>
              <a:round/>
            </a:ln>
          </a:insideH>
          <a:insideV>
            <a:ln w="12700" cap="flat">
              <a:solidFill>
                <a:srgbClr val="575A5D"/>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9"/>
    <p:restoredTop sz="85009" autoAdjust="0"/>
  </p:normalViewPr>
  <p:slideViewPr>
    <p:cSldViewPr snapToGrid="0" snapToObjects="1">
      <p:cViewPr varScale="1">
        <p:scale>
          <a:sx n="67" d="100"/>
          <a:sy n="67" d="100"/>
        </p:scale>
        <p:origin x="85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1.7240200000000001E-2"/>
          <c:y val="4.87065E-2"/>
          <c:w val="0.97775999999999996"/>
          <c:h val="0.88483699999999998"/>
        </c:manualLayout>
      </c:layout>
      <c:lineChart>
        <c:grouping val="standard"/>
        <c:varyColors val="0"/>
        <c:ser>
          <c:idx val="0"/>
          <c:order val="0"/>
          <c:tx>
            <c:strRef>
              <c:f>Sheet1!$B$1</c:f>
              <c:strCache>
                <c:ptCount val="1"/>
                <c:pt idx="0">
                  <c:v>In favor of the idea of EGF</c:v>
                </c:pt>
              </c:strCache>
            </c:strRef>
          </c:tx>
          <c:spPr>
            <a:ln w="57150" cap="flat">
              <a:solidFill>
                <a:srgbClr val="FF0000"/>
              </a:solidFill>
              <a:prstDash val="sysDash"/>
              <a:miter lim="800000"/>
            </a:ln>
            <a:effectLst/>
          </c:spPr>
          <c:marker>
            <c:symbol val="none"/>
          </c:marker>
          <c:dLbls>
            <c:numFmt formatCode="0%" sourceLinked="0"/>
            <c:spPr>
              <a:noFill/>
              <a:ln>
                <a:noFill/>
              </a:ln>
              <a:effectLst/>
            </c:spPr>
            <c:txPr>
              <a:bodyPr/>
              <a:lstStyle/>
              <a:p>
                <a:pPr>
                  <a:defRPr sz="1400" b="0" i="0" u="none" strike="noStrike">
                    <a:solidFill>
                      <a:srgbClr val="000000"/>
                    </a:solidFill>
                    <a:latin typeface="Calibri"/>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Sheet1!$A$2:$A$16</c:f>
              <c:strCache>
                <c:ptCount val="15"/>
                <c:pt idx="0">
                  <c:v>June, 2001</c:v>
                </c:pt>
                <c:pt idx="1">
                  <c:v>Sept, 2002</c:v>
                </c:pt>
                <c:pt idx="2">
                  <c:v>Feb, 2002</c:v>
                </c:pt>
                <c:pt idx="3">
                  <c:v>March, 2003</c:v>
                </c:pt>
                <c:pt idx="4">
                  <c:v>March, 2004</c:v>
                </c:pt>
                <c:pt idx="5">
                  <c:v>Sept, 2004</c:v>
                </c:pt>
                <c:pt idx="6">
                  <c:v>Dec, 2005</c:v>
                </c:pt>
                <c:pt idx="7">
                  <c:v>May, 2007</c:v>
                </c:pt>
                <c:pt idx="8">
                  <c:v>Apr, 2008</c:v>
                </c:pt>
                <c:pt idx="9">
                  <c:v>July, 2009</c:v>
                </c:pt>
                <c:pt idx="10">
                  <c:v>June, 2010</c:v>
                </c:pt>
                <c:pt idx="11">
                  <c:v>April, 2011</c:v>
                </c:pt>
                <c:pt idx="12">
                  <c:v>July, 2013</c:v>
                </c:pt>
                <c:pt idx="13">
                  <c:v>Sept, 2014</c:v>
                </c:pt>
                <c:pt idx="14">
                  <c:v>Apr. 2017</c:v>
                </c:pt>
              </c:strCache>
            </c:strRef>
          </c:cat>
          <c:val>
            <c:numRef>
              <c:f>Sheet1!$B$2:$B$16</c:f>
              <c:numCache>
                <c:formatCode>General</c:formatCode>
                <c:ptCount val="15"/>
                <c:pt idx="0">
                  <c:v>0.18</c:v>
                </c:pt>
                <c:pt idx="1">
                  <c:v>0.16</c:v>
                </c:pt>
                <c:pt idx="2">
                  <c:v>0.13</c:v>
                </c:pt>
                <c:pt idx="3">
                  <c:v>0.19</c:v>
                </c:pt>
                <c:pt idx="4">
                  <c:v>0.18</c:v>
                </c:pt>
                <c:pt idx="5">
                  <c:v>0.16</c:v>
                </c:pt>
                <c:pt idx="6">
                  <c:v>0.22</c:v>
                </c:pt>
                <c:pt idx="7">
                  <c:v>0.33</c:v>
                </c:pt>
                <c:pt idx="8">
                  <c:v>0.28000000000000003</c:v>
                </c:pt>
                <c:pt idx="9">
                  <c:v>0.36</c:v>
                </c:pt>
                <c:pt idx="10">
                  <c:v>0.59</c:v>
                </c:pt>
                <c:pt idx="11">
                  <c:v>0.55000000000000004</c:v>
                </c:pt>
                <c:pt idx="12">
                  <c:v>0.67</c:v>
                </c:pt>
                <c:pt idx="13">
                  <c:v>0.7</c:v>
                </c:pt>
                <c:pt idx="14">
                  <c:v>0.61</c:v>
                </c:pt>
              </c:numCache>
            </c:numRef>
          </c:val>
          <c:smooth val="0"/>
          <c:extLst>
            <c:ext xmlns:c16="http://schemas.microsoft.com/office/drawing/2014/chart" uri="{C3380CC4-5D6E-409C-BE32-E72D297353CC}">
              <c16:uniqueId val="{00000000-B875-7342-9FFB-2B6609ED4611}"/>
            </c:ext>
          </c:extLst>
        </c:ser>
        <c:ser>
          <c:idx val="1"/>
          <c:order val="1"/>
          <c:tx>
            <c:strRef>
              <c:f>Sheet1!$C$1</c:f>
              <c:strCache>
                <c:ptCount val="1"/>
                <c:pt idx="0">
                  <c:v>Need more information</c:v>
                </c:pt>
              </c:strCache>
            </c:strRef>
          </c:tx>
          <c:spPr>
            <a:ln w="31750" cap="flat">
              <a:solidFill>
                <a:srgbClr val="ED7D31"/>
              </a:solidFill>
              <a:prstDash val="solid"/>
              <a:miter lim="800000"/>
            </a:ln>
            <a:effectLst/>
          </c:spPr>
          <c:marker>
            <c:symbol val="none"/>
          </c:marker>
          <c:cat>
            <c:strRef>
              <c:f>Sheet1!$A$2:$A$16</c:f>
              <c:strCache>
                <c:ptCount val="15"/>
                <c:pt idx="0">
                  <c:v>June, 2001</c:v>
                </c:pt>
                <c:pt idx="1">
                  <c:v>Sept, 2002</c:v>
                </c:pt>
                <c:pt idx="2">
                  <c:v>Feb, 2002</c:v>
                </c:pt>
                <c:pt idx="3">
                  <c:v>March, 2003</c:v>
                </c:pt>
                <c:pt idx="4">
                  <c:v>March, 2004</c:v>
                </c:pt>
                <c:pt idx="5">
                  <c:v>Sept, 2004</c:v>
                </c:pt>
                <c:pt idx="6">
                  <c:v>Dec, 2005</c:v>
                </c:pt>
                <c:pt idx="7">
                  <c:v>May, 2007</c:v>
                </c:pt>
                <c:pt idx="8">
                  <c:v>Apr, 2008</c:v>
                </c:pt>
                <c:pt idx="9">
                  <c:v>July, 2009</c:v>
                </c:pt>
                <c:pt idx="10">
                  <c:v>June, 2010</c:v>
                </c:pt>
                <c:pt idx="11">
                  <c:v>April, 2011</c:v>
                </c:pt>
                <c:pt idx="12">
                  <c:v>July, 2013</c:v>
                </c:pt>
                <c:pt idx="13">
                  <c:v>Sept, 2014</c:v>
                </c:pt>
                <c:pt idx="14">
                  <c:v>Apr. 2017</c:v>
                </c:pt>
              </c:strCache>
            </c:strRef>
          </c:cat>
          <c:val>
            <c:numRef>
              <c:f>Sheet1!$C$2:$C$16</c:f>
              <c:numCache>
                <c:formatCode>General</c:formatCode>
                <c:ptCount val="15"/>
                <c:pt idx="0">
                  <c:v>0.05</c:v>
                </c:pt>
                <c:pt idx="1">
                  <c:v>0.03</c:v>
                </c:pt>
                <c:pt idx="2">
                  <c:v>0.08</c:v>
                </c:pt>
                <c:pt idx="3">
                  <c:v>0.09</c:v>
                </c:pt>
                <c:pt idx="4">
                  <c:v>0.14000000000000001</c:v>
                </c:pt>
                <c:pt idx="5">
                  <c:v>0.19</c:v>
                </c:pt>
                <c:pt idx="6">
                  <c:v>0.08</c:v>
                </c:pt>
                <c:pt idx="7">
                  <c:v>0.08</c:v>
                </c:pt>
                <c:pt idx="8">
                  <c:v>0.09</c:v>
                </c:pt>
                <c:pt idx="9">
                  <c:v>7.0000000000000007E-2</c:v>
                </c:pt>
                <c:pt idx="10">
                  <c:v>0.04</c:v>
                </c:pt>
                <c:pt idx="11">
                  <c:v>0.1</c:v>
                </c:pt>
                <c:pt idx="12">
                  <c:v>0.1</c:v>
                </c:pt>
                <c:pt idx="13">
                  <c:v>0.06</c:v>
                </c:pt>
                <c:pt idx="14">
                  <c:v>0.1</c:v>
                </c:pt>
              </c:numCache>
            </c:numRef>
          </c:val>
          <c:smooth val="0"/>
          <c:extLst>
            <c:ext xmlns:c16="http://schemas.microsoft.com/office/drawing/2014/chart" uri="{C3380CC4-5D6E-409C-BE32-E72D297353CC}">
              <c16:uniqueId val="{00000001-B875-7342-9FFB-2B6609ED4611}"/>
            </c:ext>
          </c:extLst>
        </c:ser>
        <c:ser>
          <c:idx val="2"/>
          <c:order val="2"/>
          <c:tx>
            <c:strRef>
              <c:f>Sheet1!$D$1</c:f>
              <c:strCache>
                <c:ptCount val="1"/>
                <c:pt idx="0">
                  <c:v>Cannot comment</c:v>
                </c:pt>
              </c:strCache>
            </c:strRef>
          </c:tx>
          <c:spPr>
            <a:ln w="31750" cap="flat">
              <a:solidFill>
                <a:srgbClr val="A5A5A5"/>
              </a:solidFill>
              <a:prstDash val="solid"/>
              <a:miter lim="800000"/>
            </a:ln>
            <a:effectLst/>
          </c:spPr>
          <c:marker>
            <c:symbol val="none"/>
          </c:marker>
          <c:cat>
            <c:strRef>
              <c:f>Sheet1!$A$2:$A$16</c:f>
              <c:strCache>
                <c:ptCount val="15"/>
                <c:pt idx="0">
                  <c:v>June, 2001</c:v>
                </c:pt>
                <c:pt idx="1">
                  <c:v>Sept, 2002</c:v>
                </c:pt>
                <c:pt idx="2">
                  <c:v>Feb, 2002</c:v>
                </c:pt>
                <c:pt idx="3">
                  <c:v>March, 2003</c:v>
                </c:pt>
                <c:pt idx="4">
                  <c:v>March, 2004</c:v>
                </c:pt>
                <c:pt idx="5">
                  <c:v>Sept, 2004</c:v>
                </c:pt>
                <c:pt idx="6">
                  <c:v>Dec, 2005</c:v>
                </c:pt>
                <c:pt idx="7">
                  <c:v>May, 2007</c:v>
                </c:pt>
                <c:pt idx="8">
                  <c:v>Apr, 2008</c:v>
                </c:pt>
                <c:pt idx="9">
                  <c:v>July, 2009</c:v>
                </c:pt>
                <c:pt idx="10">
                  <c:v>June, 2010</c:v>
                </c:pt>
                <c:pt idx="11">
                  <c:v>April, 2011</c:v>
                </c:pt>
                <c:pt idx="12">
                  <c:v>July, 2013</c:v>
                </c:pt>
                <c:pt idx="13">
                  <c:v>Sept, 2014</c:v>
                </c:pt>
                <c:pt idx="14">
                  <c:v>Apr. 2017</c:v>
                </c:pt>
              </c:strCache>
            </c:strRef>
          </c:cat>
          <c:val>
            <c:numRef>
              <c:f>Sheet1!$D$2:$D$16</c:f>
              <c:numCache>
                <c:formatCode>General</c:formatCode>
                <c:ptCount val="15"/>
                <c:pt idx="0">
                  <c:v>0.03</c:v>
                </c:pt>
                <c:pt idx="1">
                  <c:v>0.03</c:v>
                </c:pt>
                <c:pt idx="2">
                  <c:v>0.03</c:v>
                </c:pt>
                <c:pt idx="3">
                  <c:v>0.03</c:v>
                </c:pt>
                <c:pt idx="4">
                  <c:v>0.04</c:v>
                </c:pt>
                <c:pt idx="5">
                  <c:v>7.0000000000000007E-2</c:v>
                </c:pt>
                <c:pt idx="6">
                  <c:v>0.04</c:v>
                </c:pt>
                <c:pt idx="7">
                  <c:v>0.05</c:v>
                </c:pt>
                <c:pt idx="8">
                  <c:v>0.03</c:v>
                </c:pt>
                <c:pt idx="9">
                  <c:v>0.04</c:v>
                </c:pt>
                <c:pt idx="10">
                  <c:v>0.06</c:v>
                </c:pt>
                <c:pt idx="11">
                  <c:v>0.05</c:v>
                </c:pt>
                <c:pt idx="12">
                  <c:v>0.04</c:v>
                </c:pt>
                <c:pt idx="13">
                  <c:v>0.03</c:v>
                </c:pt>
                <c:pt idx="14">
                  <c:v>0.06</c:v>
                </c:pt>
              </c:numCache>
            </c:numRef>
          </c:val>
          <c:smooth val="0"/>
          <c:extLst>
            <c:ext xmlns:c16="http://schemas.microsoft.com/office/drawing/2014/chart" uri="{C3380CC4-5D6E-409C-BE32-E72D297353CC}">
              <c16:uniqueId val="{00000002-B875-7342-9FFB-2B6609ED4611}"/>
            </c:ext>
          </c:extLst>
        </c:ser>
        <c:ser>
          <c:idx val="3"/>
          <c:order val="3"/>
          <c:tx>
            <c:strRef>
              <c:f>Sheet1!$E$1</c:f>
              <c:strCache>
                <c:ptCount val="1"/>
                <c:pt idx="0">
                  <c:v>Never heard of EGCUT</c:v>
                </c:pt>
              </c:strCache>
            </c:strRef>
          </c:tx>
          <c:spPr>
            <a:ln w="31750" cap="flat">
              <a:solidFill>
                <a:srgbClr val="FFC000"/>
              </a:solidFill>
              <a:prstDash val="sysDash"/>
              <a:miter lim="800000"/>
            </a:ln>
            <a:effectLst/>
          </c:spPr>
          <c:marker>
            <c:symbol val="none"/>
          </c:marker>
          <c:cat>
            <c:strRef>
              <c:f>Sheet1!$A$2:$A$16</c:f>
              <c:strCache>
                <c:ptCount val="15"/>
                <c:pt idx="0">
                  <c:v>June, 2001</c:v>
                </c:pt>
                <c:pt idx="1">
                  <c:v>Sept, 2002</c:v>
                </c:pt>
                <c:pt idx="2">
                  <c:v>Feb, 2002</c:v>
                </c:pt>
                <c:pt idx="3">
                  <c:v>March, 2003</c:v>
                </c:pt>
                <c:pt idx="4">
                  <c:v>March, 2004</c:v>
                </c:pt>
                <c:pt idx="5">
                  <c:v>Sept, 2004</c:v>
                </c:pt>
                <c:pt idx="6">
                  <c:v>Dec, 2005</c:v>
                </c:pt>
                <c:pt idx="7">
                  <c:v>May, 2007</c:v>
                </c:pt>
                <c:pt idx="8">
                  <c:v>Apr, 2008</c:v>
                </c:pt>
                <c:pt idx="9">
                  <c:v>July, 2009</c:v>
                </c:pt>
                <c:pt idx="10">
                  <c:v>June, 2010</c:v>
                </c:pt>
                <c:pt idx="11">
                  <c:v>April, 2011</c:v>
                </c:pt>
                <c:pt idx="12">
                  <c:v>July, 2013</c:v>
                </c:pt>
                <c:pt idx="13">
                  <c:v>Sept, 2014</c:v>
                </c:pt>
                <c:pt idx="14">
                  <c:v>Apr. 2017</c:v>
                </c:pt>
              </c:strCache>
            </c:strRef>
          </c:cat>
          <c:val>
            <c:numRef>
              <c:f>Sheet1!$E$2:$E$16</c:f>
              <c:numCache>
                <c:formatCode>General</c:formatCode>
                <c:ptCount val="15"/>
                <c:pt idx="0">
                  <c:v>0.38</c:v>
                </c:pt>
                <c:pt idx="1">
                  <c:v>0.39</c:v>
                </c:pt>
                <c:pt idx="2">
                  <c:v>0.4</c:v>
                </c:pt>
                <c:pt idx="3">
                  <c:v>0.36</c:v>
                </c:pt>
                <c:pt idx="4">
                  <c:v>0.43</c:v>
                </c:pt>
                <c:pt idx="5">
                  <c:v>0.39</c:v>
                </c:pt>
                <c:pt idx="6">
                  <c:v>0.44</c:v>
                </c:pt>
                <c:pt idx="7">
                  <c:v>0.33</c:v>
                </c:pt>
                <c:pt idx="8">
                  <c:v>0.35</c:v>
                </c:pt>
                <c:pt idx="9">
                  <c:v>0.36</c:v>
                </c:pt>
                <c:pt idx="10">
                  <c:v>0.3</c:v>
                </c:pt>
                <c:pt idx="11">
                  <c:v>0.33</c:v>
                </c:pt>
                <c:pt idx="12">
                  <c:v>0.27</c:v>
                </c:pt>
                <c:pt idx="13">
                  <c:v>0.27</c:v>
                </c:pt>
                <c:pt idx="14">
                  <c:v>0.32</c:v>
                </c:pt>
              </c:numCache>
            </c:numRef>
          </c:val>
          <c:smooth val="0"/>
          <c:extLst>
            <c:ext xmlns:c16="http://schemas.microsoft.com/office/drawing/2014/chart" uri="{C3380CC4-5D6E-409C-BE32-E72D297353CC}">
              <c16:uniqueId val="{00000003-B875-7342-9FFB-2B6609ED4611}"/>
            </c:ext>
          </c:extLst>
        </c:ser>
        <c:ser>
          <c:idx val="4"/>
          <c:order val="4"/>
          <c:tx>
            <c:strRef>
              <c:f>Sheet1!$F$1</c:f>
              <c:strCache>
                <c:ptCount val="1"/>
                <c:pt idx="0">
                  <c:v>Wait-and-see-attitude</c:v>
                </c:pt>
              </c:strCache>
            </c:strRef>
          </c:tx>
          <c:spPr>
            <a:ln w="31750" cap="flat">
              <a:solidFill>
                <a:srgbClr val="4472C4"/>
              </a:solidFill>
              <a:prstDash val="sysDot"/>
              <a:miter lim="800000"/>
            </a:ln>
            <a:effectLst/>
          </c:spPr>
          <c:marker>
            <c:symbol val="none"/>
          </c:marker>
          <c:cat>
            <c:strRef>
              <c:f>Sheet1!$A$2:$A$16</c:f>
              <c:strCache>
                <c:ptCount val="15"/>
                <c:pt idx="0">
                  <c:v>June, 2001</c:v>
                </c:pt>
                <c:pt idx="1">
                  <c:v>Sept, 2002</c:v>
                </c:pt>
                <c:pt idx="2">
                  <c:v>Feb, 2002</c:v>
                </c:pt>
                <c:pt idx="3">
                  <c:v>March, 2003</c:v>
                </c:pt>
                <c:pt idx="4">
                  <c:v>March, 2004</c:v>
                </c:pt>
                <c:pt idx="5">
                  <c:v>Sept, 2004</c:v>
                </c:pt>
                <c:pt idx="6">
                  <c:v>Dec, 2005</c:v>
                </c:pt>
                <c:pt idx="7">
                  <c:v>May, 2007</c:v>
                </c:pt>
                <c:pt idx="8">
                  <c:v>Apr, 2008</c:v>
                </c:pt>
                <c:pt idx="9">
                  <c:v>July, 2009</c:v>
                </c:pt>
                <c:pt idx="10">
                  <c:v>June, 2010</c:v>
                </c:pt>
                <c:pt idx="11">
                  <c:v>April, 2011</c:v>
                </c:pt>
                <c:pt idx="12">
                  <c:v>July, 2013</c:v>
                </c:pt>
                <c:pt idx="13">
                  <c:v>Sept, 2014</c:v>
                </c:pt>
                <c:pt idx="14">
                  <c:v>Apr. 2017</c:v>
                </c:pt>
              </c:strCache>
            </c:strRef>
          </c:cat>
          <c:val>
            <c:numRef>
              <c:f>Sheet1!$F$2:$F$16</c:f>
              <c:numCache>
                <c:formatCode>General</c:formatCode>
                <c:ptCount val="15"/>
                <c:pt idx="0">
                  <c:v>0.32</c:v>
                </c:pt>
                <c:pt idx="1">
                  <c:v>0.35</c:v>
                </c:pt>
                <c:pt idx="2">
                  <c:v>0.33</c:v>
                </c:pt>
                <c:pt idx="3">
                  <c:v>0.3</c:v>
                </c:pt>
                <c:pt idx="4">
                  <c:v>0.18</c:v>
                </c:pt>
                <c:pt idx="5">
                  <c:v>0.17</c:v>
                </c:pt>
                <c:pt idx="6">
                  <c:v>0.2</c:v>
                </c:pt>
                <c:pt idx="7">
                  <c:v>0.2</c:v>
                </c:pt>
                <c:pt idx="8">
                  <c:v>0.22</c:v>
                </c:pt>
                <c:pt idx="9">
                  <c:v>0.15</c:v>
                </c:pt>
                <c:pt idx="10">
                  <c:v>0.28999999999999998</c:v>
                </c:pt>
                <c:pt idx="11">
                  <c:v>0.28000000000000003</c:v>
                </c:pt>
                <c:pt idx="12">
                  <c:v>0.18</c:v>
                </c:pt>
                <c:pt idx="13">
                  <c:v>0.2</c:v>
                </c:pt>
                <c:pt idx="14">
                  <c:v>0.21</c:v>
                </c:pt>
              </c:numCache>
            </c:numRef>
          </c:val>
          <c:smooth val="0"/>
          <c:extLst>
            <c:ext xmlns:c16="http://schemas.microsoft.com/office/drawing/2014/chart" uri="{C3380CC4-5D6E-409C-BE32-E72D297353CC}">
              <c16:uniqueId val="{00000004-B875-7342-9FFB-2B6609ED4611}"/>
            </c:ext>
          </c:extLst>
        </c:ser>
        <c:ser>
          <c:idx val="5"/>
          <c:order val="5"/>
          <c:tx>
            <c:strRef>
              <c:f>Sheet1!$G$1</c:f>
              <c:strCache>
                <c:ptCount val="1"/>
                <c:pt idx="0">
                  <c:v>Against it</c:v>
                </c:pt>
              </c:strCache>
            </c:strRef>
          </c:tx>
          <c:spPr>
            <a:ln w="31750" cap="flat">
              <a:solidFill>
                <a:srgbClr val="70AD47"/>
              </a:solidFill>
              <a:prstDash val="solid"/>
              <a:miter lim="800000"/>
            </a:ln>
            <a:effectLst/>
          </c:spPr>
          <c:marker>
            <c:symbol val="none"/>
          </c:marker>
          <c:cat>
            <c:strRef>
              <c:f>Sheet1!$A$2:$A$16</c:f>
              <c:strCache>
                <c:ptCount val="15"/>
                <c:pt idx="0">
                  <c:v>June, 2001</c:v>
                </c:pt>
                <c:pt idx="1">
                  <c:v>Sept, 2002</c:v>
                </c:pt>
                <c:pt idx="2">
                  <c:v>Feb, 2002</c:v>
                </c:pt>
                <c:pt idx="3">
                  <c:v>March, 2003</c:v>
                </c:pt>
                <c:pt idx="4">
                  <c:v>March, 2004</c:v>
                </c:pt>
                <c:pt idx="5">
                  <c:v>Sept, 2004</c:v>
                </c:pt>
                <c:pt idx="6">
                  <c:v>Dec, 2005</c:v>
                </c:pt>
                <c:pt idx="7">
                  <c:v>May, 2007</c:v>
                </c:pt>
                <c:pt idx="8">
                  <c:v>Apr, 2008</c:v>
                </c:pt>
                <c:pt idx="9">
                  <c:v>July, 2009</c:v>
                </c:pt>
                <c:pt idx="10">
                  <c:v>June, 2010</c:v>
                </c:pt>
                <c:pt idx="11">
                  <c:v>April, 2011</c:v>
                </c:pt>
                <c:pt idx="12">
                  <c:v>July, 2013</c:v>
                </c:pt>
                <c:pt idx="13">
                  <c:v>Sept, 2014</c:v>
                </c:pt>
                <c:pt idx="14">
                  <c:v>Apr. 2017</c:v>
                </c:pt>
              </c:strCache>
            </c:strRef>
          </c:cat>
          <c:val>
            <c:numRef>
              <c:f>Sheet1!$G$2:$G$16</c:f>
              <c:numCache>
                <c:formatCode>General</c:formatCode>
                <c:ptCount val="15"/>
                <c:pt idx="0">
                  <c:v>0.04</c:v>
                </c:pt>
                <c:pt idx="1">
                  <c:v>0.04</c:v>
                </c:pt>
                <c:pt idx="2">
                  <c:v>0.03</c:v>
                </c:pt>
                <c:pt idx="3">
                  <c:v>0.04</c:v>
                </c:pt>
                <c:pt idx="4">
                  <c:v>0.04</c:v>
                </c:pt>
                <c:pt idx="5">
                  <c:v>0.02</c:v>
                </c:pt>
                <c:pt idx="6">
                  <c:v>0.02</c:v>
                </c:pt>
                <c:pt idx="7">
                  <c:v>0.02</c:v>
                </c:pt>
                <c:pt idx="8">
                  <c:v>0.03</c:v>
                </c:pt>
                <c:pt idx="9">
                  <c:v>0.02</c:v>
                </c:pt>
                <c:pt idx="10">
                  <c:v>0.02</c:v>
                </c:pt>
                <c:pt idx="11">
                  <c:v>0.02</c:v>
                </c:pt>
                <c:pt idx="12">
                  <c:v>0.02</c:v>
                </c:pt>
                <c:pt idx="13">
                  <c:v>0.01</c:v>
                </c:pt>
                <c:pt idx="14">
                  <c:v>0.01</c:v>
                </c:pt>
              </c:numCache>
            </c:numRef>
          </c:val>
          <c:smooth val="0"/>
          <c:extLst>
            <c:ext xmlns:c16="http://schemas.microsoft.com/office/drawing/2014/chart" uri="{C3380CC4-5D6E-409C-BE32-E72D297353CC}">
              <c16:uniqueId val="{00000005-B875-7342-9FFB-2B6609ED4611}"/>
            </c:ext>
          </c:extLst>
        </c:ser>
        <c:dLbls>
          <c:showLegendKey val="0"/>
          <c:showVal val="0"/>
          <c:showCatName val="0"/>
          <c:showSerName val="0"/>
          <c:showPercent val="0"/>
          <c:showBubbleSize val="0"/>
        </c:dLbls>
        <c:smooth val="0"/>
        <c:axId val="2094734552"/>
        <c:axId val="2094734553"/>
      </c:lineChart>
      <c:catAx>
        <c:axId val="2094734552"/>
        <c:scaling>
          <c:orientation val="minMax"/>
        </c:scaling>
        <c:delete val="0"/>
        <c:axPos val="b"/>
        <c:numFmt formatCode="General" sourceLinked="0"/>
        <c:majorTickMark val="out"/>
        <c:minorTickMark val="none"/>
        <c:tickLblPos val="low"/>
        <c:spPr>
          <a:ln w="12700" cap="flat">
            <a:solidFill>
              <a:srgbClr val="888888"/>
            </a:solidFill>
            <a:prstDash val="solid"/>
            <a:miter lim="800000"/>
          </a:ln>
        </c:spPr>
        <c:txPr>
          <a:bodyPr rot="0"/>
          <a:lstStyle/>
          <a:p>
            <a:pPr>
              <a:defRPr sz="1100" b="0" i="0" u="none" strike="noStrike">
                <a:solidFill>
                  <a:srgbClr val="000000"/>
                </a:solidFill>
                <a:latin typeface="Calibri"/>
              </a:defRPr>
            </a:pPr>
            <a:endParaRPr lang="en-US"/>
          </a:p>
        </c:txPr>
        <c:crossAx val="2094734553"/>
        <c:crosses val="autoZero"/>
        <c:auto val="1"/>
        <c:lblAlgn val="ctr"/>
        <c:lblOffset val="100"/>
        <c:noMultiLvlLbl val="1"/>
      </c:catAx>
      <c:valAx>
        <c:axId val="2094734553"/>
        <c:scaling>
          <c:orientation val="minMax"/>
        </c:scaling>
        <c:delete val="0"/>
        <c:axPos val="l"/>
        <c:numFmt formatCode="0%" sourceLinked="0"/>
        <c:majorTickMark val="none"/>
        <c:minorTickMark val="none"/>
        <c:tickLblPos val="none"/>
        <c:spPr>
          <a:ln w="12700" cap="flat">
            <a:noFill/>
            <a:prstDash val="solid"/>
            <a:miter lim="800000"/>
          </a:ln>
        </c:spPr>
        <c:txPr>
          <a:bodyPr rot="0"/>
          <a:lstStyle/>
          <a:p>
            <a:pPr>
              <a:defRPr sz="1800" b="0" i="0" u="none" strike="noStrike">
                <a:solidFill>
                  <a:srgbClr val="000000"/>
                </a:solidFill>
                <a:latin typeface="Calibri"/>
              </a:defRPr>
            </a:pPr>
            <a:endParaRPr lang="en-US"/>
          </a:p>
        </c:txPr>
        <c:crossAx val="2094734552"/>
        <c:crosses val="autoZero"/>
        <c:crossBetween val="between"/>
        <c:majorUnit val="0.17499999999999999"/>
        <c:minorUnit val="8.7499999999999994E-2"/>
      </c:valAx>
      <c:spPr>
        <a:noFill/>
        <a:ln w="12700" cap="flat">
          <a:noFill/>
          <a:miter lim="400000"/>
        </a:ln>
        <a:effectLst/>
      </c:spPr>
    </c:plotArea>
    <c:legend>
      <c:legendPos val="r"/>
      <c:layout>
        <c:manualLayout>
          <c:xMode val="edge"/>
          <c:yMode val="edge"/>
          <c:x val="2.7759900000000001E-2"/>
          <c:y val="0.19217500000000001"/>
          <c:w val="0.54631399999999997"/>
          <c:h val="0.15859500000000001"/>
        </c:manualLayout>
      </c:layout>
      <c:overlay val="1"/>
      <c:spPr>
        <a:noFill/>
        <a:ln w="12700" cap="flat">
          <a:noFill/>
          <a:miter lim="400000"/>
        </a:ln>
        <a:effectLst/>
      </c:spPr>
      <c:txPr>
        <a:bodyPr rot="0"/>
        <a:lstStyle/>
        <a:p>
          <a:pPr>
            <a:defRPr sz="1400" b="1" i="0" u="none" strike="noStrike">
              <a:solidFill>
                <a:srgbClr val="000000"/>
              </a:solidFill>
              <a:latin typeface="Calibri"/>
            </a:defRPr>
          </a:pPr>
          <a:endParaRPr lang="en-US"/>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08" name="Shape 3508"/>
          <p:cNvSpPr>
            <a:spLocks noGrp="1" noRot="1" noChangeAspect="1"/>
          </p:cNvSpPr>
          <p:nvPr>
            <p:ph type="sldImg"/>
          </p:nvPr>
        </p:nvSpPr>
        <p:spPr>
          <a:xfrm>
            <a:off x="1143000" y="685800"/>
            <a:ext cx="4572000" cy="3429000"/>
          </a:xfrm>
          <a:prstGeom prst="rect">
            <a:avLst/>
          </a:prstGeom>
        </p:spPr>
        <p:txBody>
          <a:bodyPr/>
          <a:lstStyle/>
          <a:p>
            <a:endParaRPr/>
          </a:p>
        </p:txBody>
      </p:sp>
      <p:sp>
        <p:nvSpPr>
          <p:cNvPr id="3509" name="Shape 350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1" name="Shape 3631"/>
          <p:cNvSpPr>
            <a:spLocks noGrp="1" noRot="1" noChangeAspect="1"/>
          </p:cNvSpPr>
          <p:nvPr>
            <p:ph type="sldImg"/>
          </p:nvPr>
        </p:nvSpPr>
        <p:spPr>
          <a:xfrm>
            <a:off x="381000" y="685800"/>
            <a:ext cx="6096000" cy="3429000"/>
          </a:xfrm>
          <a:prstGeom prst="rect">
            <a:avLst/>
          </a:prstGeom>
        </p:spPr>
        <p:txBody>
          <a:bodyPr/>
          <a:lstStyle/>
          <a:p>
            <a:endParaRPr/>
          </a:p>
        </p:txBody>
      </p:sp>
      <p:sp>
        <p:nvSpPr>
          <p:cNvPr id="3632" name="Shape 3632"/>
          <p:cNvSpPr>
            <a:spLocks noGrp="1"/>
          </p:cNvSpPr>
          <p:nvPr>
            <p:ph type="body" sz="quarter" idx="1"/>
          </p:nvPr>
        </p:nvSpPr>
        <p:spPr>
          <a:prstGeom prst="rect">
            <a:avLst/>
          </a:prstGeom>
        </p:spPr>
        <p:txBody>
          <a:bodyPr/>
          <a:lstStyle/>
          <a:p>
            <a:r>
              <a:t>And yes – digitization of Estonian health system started in the 1990s of last century. Our family doctors were almost fully digital 15 years ago and today 30% of all traffic on national secure transport service x-road comes from health care services.</a:t>
            </a:r>
          </a:p>
          <a:p>
            <a:r>
              <a:t>Health care is very data intensive activity, as you all know</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3" name="Shape 4043"/>
          <p:cNvSpPr>
            <a:spLocks noGrp="1" noRot="1" noChangeAspect="1"/>
          </p:cNvSpPr>
          <p:nvPr>
            <p:ph type="sldImg"/>
          </p:nvPr>
        </p:nvSpPr>
        <p:spPr>
          <a:xfrm>
            <a:off x="381000" y="685800"/>
            <a:ext cx="6096000" cy="3429000"/>
          </a:xfrm>
          <a:prstGeom prst="rect">
            <a:avLst/>
          </a:prstGeom>
        </p:spPr>
        <p:txBody>
          <a:bodyPr/>
          <a:lstStyle/>
          <a:p>
            <a:endParaRPr/>
          </a:p>
        </p:txBody>
      </p:sp>
      <p:sp>
        <p:nvSpPr>
          <p:cNvPr id="4044" name="Shape 4044"/>
          <p:cNvSpPr>
            <a:spLocks noGrp="1"/>
          </p:cNvSpPr>
          <p:nvPr>
            <p:ph type="body" sz="quarter" idx="1"/>
          </p:nvPr>
        </p:nvSpPr>
        <p:spPr>
          <a:prstGeom prst="rect">
            <a:avLst/>
          </a:prstGeom>
        </p:spPr>
        <p:txBody>
          <a:bodyPr/>
          <a:lstStyle/>
          <a:p>
            <a:pPr>
              <a:lnSpc>
                <a:spcPct val="114000"/>
              </a:lnSpc>
              <a:defRPr sz="1000">
                <a:latin typeface="Aino Regular"/>
                <a:ea typeface="Aino Regular"/>
                <a:cs typeface="Aino Regular"/>
                <a:sym typeface="Aino Regular"/>
              </a:defRPr>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8" name="Shape 4158"/>
          <p:cNvSpPr>
            <a:spLocks noGrp="1" noRot="1" noChangeAspect="1"/>
          </p:cNvSpPr>
          <p:nvPr>
            <p:ph type="sldImg"/>
          </p:nvPr>
        </p:nvSpPr>
        <p:spPr>
          <a:xfrm>
            <a:off x="381000" y="685800"/>
            <a:ext cx="6096000" cy="3429000"/>
          </a:xfrm>
          <a:prstGeom prst="rect">
            <a:avLst/>
          </a:prstGeom>
        </p:spPr>
        <p:txBody>
          <a:bodyPr/>
          <a:lstStyle/>
          <a:p>
            <a:endParaRPr/>
          </a:p>
        </p:txBody>
      </p:sp>
      <p:sp>
        <p:nvSpPr>
          <p:cNvPr id="4159" name="Shape 4159"/>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8" name="Shape 4278"/>
          <p:cNvSpPr>
            <a:spLocks noGrp="1" noRot="1" noChangeAspect="1"/>
          </p:cNvSpPr>
          <p:nvPr>
            <p:ph type="sldImg"/>
          </p:nvPr>
        </p:nvSpPr>
        <p:spPr>
          <a:xfrm>
            <a:off x="381000" y="685800"/>
            <a:ext cx="6096000" cy="3429000"/>
          </a:xfrm>
          <a:prstGeom prst="rect">
            <a:avLst/>
          </a:prstGeom>
        </p:spPr>
        <p:txBody>
          <a:bodyPr/>
          <a:lstStyle/>
          <a:p>
            <a:endParaRPr/>
          </a:p>
        </p:txBody>
      </p:sp>
      <p:sp>
        <p:nvSpPr>
          <p:cNvPr id="4279" name="Shape 4279"/>
          <p:cNvSpPr>
            <a:spLocks noGrp="1"/>
          </p:cNvSpPr>
          <p:nvPr>
            <p:ph type="body" sz="quarter" idx="1"/>
          </p:nvPr>
        </p:nvSpPr>
        <p:spPr>
          <a:prstGeom prst="rect">
            <a:avLst/>
          </a:prstGeom>
        </p:spPr>
        <p:txBody>
          <a:bodyPr/>
          <a:lstStyle/>
          <a:p>
            <a:pPr>
              <a:lnSpc>
                <a:spcPct val="114000"/>
              </a:lnSpc>
              <a:defRPr sz="1000">
                <a:latin typeface="Aino Regular"/>
                <a:ea typeface="Aino Regular"/>
                <a:cs typeface="Aino Regular"/>
                <a:sym typeface="Aino Regular"/>
              </a:defRPr>
            </a:pPr>
            <a:r>
              <a:rPr dirty="0"/>
              <a:t>The services you can build on top of such trust foundation of your health data are almost limitless.</a:t>
            </a:r>
          </a:p>
          <a:p>
            <a:pPr>
              <a:lnSpc>
                <a:spcPct val="114000"/>
              </a:lnSpc>
              <a:defRPr sz="1000">
                <a:latin typeface="Aino Regular"/>
                <a:ea typeface="Aino Regular"/>
                <a:cs typeface="Aino Regular"/>
                <a:sym typeface="Aino Regular"/>
              </a:defRPr>
            </a:pPr>
            <a:endParaRPr dirty="0"/>
          </a:p>
          <a:p>
            <a:pPr>
              <a:lnSpc>
                <a:spcPct val="114000"/>
              </a:lnSpc>
              <a:defRPr sz="1000">
                <a:latin typeface="Aino Regular"/>
                <a:ea typeface="Aino Regular"/>
                <a:cs typeface="Aino Regular"/>
                <a:sym typeface="Aino Regular"/>
              </a:defRPr>
            </a:pPr>
            <a:r>
              <a:rPr dirty="0"/>
              <a:t>All these examples need this immutability of </a:t>
            </a:r>
            <a:r>
              <a:rPr dirty="0" smtClean="0"/>
              <a:t>original </a:t>
            </a:r>
            <a:r>
              <a:rPr dirty="0"/>
              <a:t>data as well as robust provenance proof of the </a:t>
            </a:r>
            <a:r>
              <a:rPr dirty="0" smtClean="0"/>
              <a:t>authorization </a:t>
            </a:r>
            <a:r>
              <a:rPr dirty="0"/>
              <a:t>and sequence of transactions.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6" name="Shape 4286"/>
          <p:cNvSpPr>
            <a:spLocks noGrp="1" noRot="1" noChangeAspect="1"/>
          </p:cNvSpPr>
          <p:nvPr>
            <p:ph type="sldImg"/>
          </p:nvPr>
        </p:nvSpPr>
        <p:spPr>
          <a:xfrm>
            <a:off x="381000" y="685800"/>
            <a:ext cx="6096000" cy="3429000"/>
          </a:xfrm>
          <a:prstGeom prst="rect">
            <a:avLst/>
          </a:prstGeom>
        </p:spPr>
        <p:txBody>
          <a:bodyPr/>
          <a:lstStyle/>
          <a:p>
            <a:endParaRPr/>
          </a:p>
        </p:txBody>
      </p:sp>
      <p:sp>
        <p:nvSpPr>
          <p:cNvPr id="4287" name="Shape 4287"/>
          <p:cNvSpPr>
            <a:spLocks noGrp="1"/>
          </p:cNvSpPr>
          <p:nvPr>
            <p:ph type="body" sz="quarter" idx="1"/>
          </p:nvPr>
        </p:nvSpPr>
        <p:spPr>
          <a:prstGeom prst="rect">
            <a:avLst/>
          </a:prstGeom>
        </p:spPr>
        <p:txBody>
          <a:bodyPr/>
          <a:lstStyle/>
          <a:p>
            <a:r>
              <a:rPr dirty="0"/>
              <a:t>To summarize I’d like to </a:t>
            </a:r>
            <a:r>
              <a:rPr dirty="0" err="1"/>
              <a:t>emphasise</a:t>
            </a:r>
            <a:r>
              <a:rPr dirty="0"/>
              <a:t> once again, that in order to get from playing and </a:t>
            </a:r>
            <a:r>
              <a:rPr dirty="0" err="1"/>
              <a:t>experinmenting</a:t>
            </a:r>
            <a:r>
              <a:rPr dirty="0"/>
              <a:t> with </a:t>
            </a:r>
            <a:r>
              <a:rPr dirty="0" err="1"/>
              <a:t>blockchain</a:t>
            </a:r>
            <a:r>
              <a:rPr dirty="0"/>
              <a:t> as a technology into a real tool for problem solving one should know what is the problem and have a whole toolset available, but not just a hammer looking for nails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 name="Shape 4311"/>
          <p:cNvSpPr>
            <a:spLocks noGrp="1" noRot="1" noChangeAspect="1"/>
          </p:cNvSpPr>
          <p:nvPr>
            <p:ph type="sldImg"/>
          </p:nvPr>
        </p:nvSpPr>
        <p:spPr>
          <a:xfrm>
            <a:off x="381000" y="685800"/>
            <a:ext cx="6096000" cy="3429000"/>
          </a:xfrm>
          <a:prstGeom prst="rect">
            <a:avLst/>
          </a:prstGeom>
        </p:spPr>
        <p:txBody>
          <a:bodyPr/>
          <a:lstStyle/>
          <a:p>
            <a:endParaRPr/>
          </a:p>
        </p:txBody>
      </p:sp>
      <p:sp>
        <p:nvSpPr>
          <p:cNvPr id="4312" name="Shape 4312"/>
          <p:cNvSpPr>
            <a:spLocks noGrp="1"/>
          </p:cNvSpPr>
          <p:nvPr>
            <p:ph type="body" sz="quarter" idx="1"/>
          </p:nvPr>
        </p:nvSpPr>
        <p:spPr>
          <a:prstGeom prst="rect">
            <a:avLst/>
          </a:prstGeom>
        </p:spPr>
        <p:txBody>
          <a:bodyPr/>
          <a:lstStyle/>
          <a:p>
            <a:pPr>
              <a:lnSpc>
                <a:spcPct val="114000"/>
              </a:lnSpc>
              <a:defRPr sz="1000">
                <a:latin typeface="Aino Regular"/>
                <a:ea typeface="Aino Regular"/>
                <a:cs typeface="Aino Regular"/>
                <a:sym typeface="Aino Regular"/>
              </a:defRPr>
            </a:pPr>
            <a:r>
              <a:t>13. Security</a:t>
            </a:r>
          </a:p>
          <a:p>
            <a:pPr>
              <a:lnSpc>
                <a:spcPct val="114000"/>
              </a:lnSpc>
              <a:defRPr sz="1000">
                <a:latin typeface="Aino Regular"/>
                <a:ea typeface="Aino Regular"/>
                <a:cs typeface="Aino Regular"/>
                <a:sym typeface="Aino Regular"/>
              </a:defRPr>
            </a:pPr>
            <a:r>
              <a:t> </a:t>
            </a:r>
          </a:p>
          <a:p>
            <a:pPr>
              <a:lnSpc>
                <a:spcPct val="114000"/>
              </a:lnSpc>
              <a:defRPr sz="1000">
                <a:latin typeface="Aino Regular"/>
                <a:ea typeface="Aino Regular"/>
                <a:cs typeface="Aino Regular"/>
                <a:sym typeface="Aino Regular"/>
              </a:defRPr>
            </a:pPr>
            <a:r>
              <a:t>Intro: Estonia secures its e-state with the safest possible combination.</a:t>
            </a:r>
          </a:p>
          <a:p>
            <a:pPr marL="171450" indent="-171450">
              <a:lnSpc>
                <a:spcPct val="114000"/>
              </a:lnSpc>
              <a:buSzPct val="100000"/>
              <a:buFont typeface="Arial"/>
              <a:buChar char="•"/>
              <a:defRPr sz="1000">
                <a:latin typeface="Aino Regular"/>
                <a:ea typeface="Aino Regular"/>
                <a:cs typeface="Aino Regular"/>
                <a:sym typeface="Aino Regular"/>
              </a:defRPr>
            </a:pPr>
            <a:r>
              <a:t>Confidentiality - electronic ID is a secure option for a citizen to access his or her personal data and determine or check who else can access it.</a:t>
            </a:r>
          </a:p>
          <a:p>
            <a:pPr marL="171450" indent="-171450">
              <a:lnSpc>
                <a:spcPct val="114000"/>
              </a:lnSpc>
              <a:buSzPct val="100000"/>
              <a:buFont typeface="Arial"/>
              <a:buChar char="•"/>
              <a:defRPr sz="1000">
                <a:latin typeface="Aino Regular"/>
                <a:ea typeface="Aino Regular"/>
                <a:cs typeface="Aino Regular"/>
                <a:sym typeface="Aino Regular"/>
              </a:defRPr>
            </a:pPr>
            <a:r>
              <a:t>Availability – Even though every citizen's data is confidential, all elements in the data exchange system are able to exchange data securely and work smoothly together, while any institution can use the infrastructure and it works as an open source.</a:t>
            </a:r>
          </a:p>
          <a:p>
            <a:pPr marL="171450" indent="-171450">
              <a:lnSpc>
                <a:spcPct val="114000"/>
              </a:lnSpc>
              <a:buSzPct val="100000"/>
              <a:buFont typeface="Arial"/>
              <a:buChar char="•"/>
              <a:defRPr sz="1000">
                <a:latin typeface="Aino Regular"/>
                <a:ea typeface="Aino Regular"/>
                <a:cs typeface="Aino Regular"/>
                <a:sym typeface="Aino Regular"/>
              </a:defRPr>
            </a:pPr>
            <a:r>
              <a:t>Integrity – With KSI Blockchain deployed in Estonian government networks, history cannot be rewritten by anybody and the authenticity of the electronic data can be mathematically proven. All the data exchanges, M2M communications, data at rest, and log files are independently and fully accountable thanks to KSI blockchain technology. This means that no one – not hackers, not system administrators, and not even the government itself – can manipulate the data and get away with it.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4" name="Shape 4334"/>
          <p:cNvSpPr>
            <a:spLocks noGrp="1" noRot="1" noChangeAspect="1"/>
          </p:cNvSpPr>
          <p:nvPr>
            <p:ph type="sldImg"/>
          </p:nvPr>
        </p:nvSpPr>
        <p:spPr>
          <a:xfrm>
            <a:off x="381000" y="685800"/>
            <a:ext cx="6096000" cy="3429000"/>
          </a:xfrm>
          <a:prstGeom prst="rect">
            <a:avLst/>
          </a:prstGeom>
        </p:spPr>
        <p:txBody>
          <a:bodyPr/>
          <a:lstStyle/>
          <a:p>
            <a:endParaRPr/>
          </a:p>
        </p:txBody>
      </p:sp>
      <p:sp>
        <p:nvSpPr>
          <p:cNvPr id="4335" name="Shape 4335"/>
          <p:cNvSpPr>
            <a:spLocks noGrp="1"/>
          </p:cNvSpPr>
          <p:nvPr>
            <p:ph type="body" sz="quarter" idx="1"/>
          </p:nvPr>
        </p:nvSpPr>
        <p:spPr>
          <a:prstGeom prst="rect">
            <a:avLst/>
          </a:prstGeom>
        </p:spPr>
        <p:txBody>
          <a:bodyPr/>
          <a:lstStyle/>
          <a:p>
            <a:pPr>
              <a:lnSpc>
                <a:spcPct val="90000"/>
              </a:lnSpc>
              <a:defRPr>
                <a:solidFill>
                  <a:srgbClr val="966440"/>
                </a:solidFill>
                <a:latin typeface="+mj-lt"/>
                <a:ea typeface="+mj-ea"/>
                <a:cs typeface="+mj-cs"/>
                <a:sym typeface="Helvetica"/>
              </a:defRPr>
            </a:pPr>
            <a:r>
              <a:t>So – according to John Halamka from Harvard university blockchain can help you solve 3 basic problems in healthcare</a:t>
            </a:r>
          </a:p>
          <a:p>
            <a:pPr>
              <a:lnSpc>
                <a:spcPct val="90000"/>
              </a:lnSpc>
              <a:defRPr>
                <a:solidFill>
                  <a:srgbClr val="966440"/>
                </a:solidFill>
                <a:latin typeface="+mj-lt"/>
                <a:ea typeface="+mj-ea"/>
                <a:cs typeface="+mj-cs"/>
                <a:sym typeface="Helvetica"/>
              </a:defRPr>
            </a:pPr>
            <a:r>
              <a:t>First – provide proof of work or that something happened</a:t>
            </a:r>
          </a:p>
          <a:p>
            <a:pPr>
              <a:lnSpc>
                <a:spcPct val="90000"/>
              </a:lnSpc>
              <a:defRPr>
                <a:solidFill>
                  <a:srgbClr val="966440"/>
                </a:solidFill>
                <a:latin typeface="+mj-lt"/>
                <a:ea typeface="+mj-ea"/>
                <a:cs typeface="+mj-cs"/>
                <a:sym typeface="Helvetica"/>
              </a:defRPr>
            </a:pPr>
            <a:r>
              <a:t>Second – give the guarantee of data integrity that has been presented to you</a:t>
            </a:r>
          </a:p>
          <a:p>
            <a:pPr>
              <a:lnSpc>
                <a:spcPct val="90000"/>
              </a:lnSpc>
              <a:defRPr>
                <a:solidFill>
                  <a:srgbClr val="966440"/>
                </a:solidFill>
                <a:latin typeface="+mj-lt"/>
                <a:ea typeface="+mj-ea"/>
                <a:cs typeface="+mj-cs"/>
                <a:sym typeface="Helvetica"/>
              </a:defRPr>
            </a:pPr>
            <a:r>
              <a:t>Third – if you combine the trustworthy data with the verified business processes you can start building economic models that are based on the outcomes rather than inputs or just process</a:t>
            </a:r>
          </a:p>
          <a:p>
            <a:pPr>
              <a:lnSpc>
                <a:spcPct val="90000"/>
              </a:lnSpc>
              <a:defRPr>
                <a:solidFill>
                  <a:srgbClr val="966440"/>
                </a:solidFill>
                <a:latin typeface="+mj-lt"/>
                <a:ea typeface="+mj-ea"/>
                <a:cs typeface="+mj-cs"/>
                <a:sym typeface="Helvetica"/>
              </a:defRPr>
            </a:pPr>
            <a:endParaRPr/>
          </a:p>
          <a:p>
            <a:pPr>
              <a:lnSpc>
                <a:spcPct val="90000"/>
              </a:lnSpc>
              <a:defRPr>
                <a:solidFill>
                  <a:srgbClr val="966440"/>
                </a:solidFill>
                <a:latin typeface="+mj-lt"/>
                <a:ea typeface="+mj-ea"/>
                <a:cs typeface="+mj-cs"/>
                <a:sym typeface="Helvetica"/>
              </a:defRPr>
            </a:pPr>
            <a:r>
              <a:t>And all of the above can be done with high automation and efficiency is blockchain like KSI is being used.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1" name="Shape 3721"/>
          <p:cNvSpPr>
            <a:spLocks noGrp="1" noRot="1" noChangeAspect="1"/>
          </p:cNvSpPr>
          <p:nvPr>
            <p:ph type="sldImg"/>
          </p:nvPr>
        </p:nvSpPr>
        <p:spPr>
          <a:xfrm>
            <a:off x="381000" y="685800"/>
            <a:ext cx="6096000" cy="3429000"/>
          </a:xfrm>
          <a:prstGeom prst="rect">
            <a:avLst/>
          </a:prstGeom>
        </p:spPr>
        <p:txBody>
          <a:bodyPr/>
          <a:lstStyle/>
          <a:p>
            <a:endParaRPr/>
          </a:p>
        </p:txBody>
      </p:sp>
      <p:sp>
        <p:nvSpPr>
          <p:cNvPr id="3722" name="Shape 3722"/>
          <p:cNvSpPr>
            <a:spLocks noGrp="1"/>
          </p:cNvSpPr>
          <p:nvPr>
            <p:ph type="body" sz="quarter" idx="1"/>
          </p:nvPr>
        </p:nvSpPr>
        <p:spPr>
          <a:prstGeom prst="rect">
            <a:avLst/>
          </a:prstGeom>
        </p:spPr>
        <p:txBody>
          <a:bodyPr/>
          <a:lstStyle/>
          <a:p>
            <a:pPr>
              <a:lnSpc>
                <a:spcPct val="114000"/>
              </a:lnSpc>
              <a:defRPr sz="1000">
                <a:latin typeface="Aino Regular"/>
                <a:ea typeface="Aino Regular"/>
                <a:cs typeface="Aino Regular"/>
                <a:sym typeface="Aino Regular"/>
              </a:defRPr>
            </a:pPr>
            <a:r>
              <a:t>16. Timeline, VOL1</a:t>
            </a:r>
          </a:p>
          <a:p>
            <a:pPr>
              <a:lnSpc>
                <a:spcPct val="114000"/>
              </a:lnSpc>
              <a:defRPr sz="1000">
                <a:latin typeface="Aino Regular"/>
                <a:ea typeface="Aino Regular"/>
                <a:cs typeface="Aino Regular"/>
                <a:sym typeface="Aino Regular"/>
              </a:defRPr>
            </a:pPr>
            <a:r>
              <a:t> </a:t>
            </a:r>
          </a:p>
          <a:p>
            <a:pPr marL="171450" indent="-171450">
              <a:lnSpc>
                <a:spcPct val="114000"/>
              </a:lnSpc>
              <a:buSzPct val="100000"/>
              <a:buFont typeface="Arial"/>
              <a:buChar char="•"/>
              <a:defRPr sz="1000">
                <a:latin typeface="Aino Regular"/>
                <a:ea typeface="Aino Regular"/>
                <a:cs typeface="Aino Regular"/>
                <a:sym typeface="Aino Regular"/>
              </a:defRPr>
            </a:pPr>
            <a:r>
              <a:t>The development of e-Estonia has not happened in one day – it took us 17 years to start from changing legislation and creating our first e-solutions. </a:t>
            </a:r>
          </a:p>
          <a:p>
            <a:pPr>
              <a:lnSpc>
                <a:spcPct val="114000"/>
              </a:lnSpc>
              <a:defRPr sz="1000">
                <a:latin typeface="Aino Regular"/>
                <a:ea typeface="Aino Regular"/>
                <a:cs typeface="Aino Regular"/>
                <a:sym typeface="Aino Regular"/>
              </a:defRPr>
            </a:pPr>
            <a:r>
              <a:t>The speaker should point out some of the e-solutions that are connected most to the audience. For example: </a:t>
            </a:r>
          </a:p>
          <a:p>
            <a:pPr marL="628650" lvl="1" indent="-171450">
              <a:lnSpc>
                <a:spcPct val="114000"/>
              </a:lnSpc>
              <a:buSzPct val="100000"/>
              <a:buFont typeface="Arial"/>
              <a:buChar char="•"/>
              <a:defRPr sz="1000">
                <a:latin typeface="Aino Regular"/>
                <a:ea typeface="Aino Regular"/>
                <a:cs typeface="Aino Regular"/>
                <a:sym typeface="Aino Regular"/>
              </a:defRPr>
            </a:pPr>
            <a:r>
              <a:t>2000 – Estonia had an online e-Tax Board already in 2000, while many other countries have created similar online versions only in recent years.</a:t>
            </a:r>
          </a:p>
          <a:p>
            <a:pPr marL="628650" lvl="1" indent="-171450">
              <a:lnSpc>
                <a:spcPct val="114000"/>
              </a:lnSpc>
              <a:buSzPct val="100000"/>
              <a:buFont typeface="Arial"/>
              <a:buChar char="•"/>
              <a:defRPr sz="1000">
                <a:latin typeface="Aino Regular"/>
                <a:ea typeface="Aino Regular"/>
                <a:cs typeface="Aino Regular"/>
                <a:sym typeface="Aino Regular"/>
              </a:defRPr>
            </a:pPr>
            <a:r>
              <a:t>2005 – Estonia was the first country in the world to use i-Vote in 2005. Since then, there have already been 9 elections in Estonia where people could cast their vote using i-vote – 30% of Estonians cast their vote via the i-voting system from 128 countries all over the world.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5" name="Shape 3785"/>
          <p:cNvSpPr>
            <a:spLocks noGrp="1" noRot="1" noChangeAspect="1"/>
          </p:cNvSpPr>
          <p:nvPr>
            <p:ph type="sldImg"/>
          </p:nvPr>
        </p:nvSpPr>
        <p:spPr>
          <a:xfrm>
            <a:off x="381000" y="685800"/>
            <a:ext cx="6096000" cy="3429000"/>
          </a:xfrm>
          <a:prstGeom prst="rect">
            <a:avLst/>
          </a:prstGeom>
        </p:spPr>
        <p:txBody>
          <a:bodyPr/>
          <a:lstStyle/>
          <a:p>
            <a:endParaRPr/>
          </a:p>
        </p:txBody>
      </p:sp>
      <p:sp>
        <p:nvSpPr>
          <p:cNvPr id="3786" name="Shape 3786"/>
          <p:cNvSpPr>
            <a:spLocks noGrp="1"/>
          </p:cNvSpPr>
          <p:nvPr>
            <p:ph type="body" sz="quarter" idx="1"/>
          </p:nvPr>
        </p:nvSpPr>
        <p:spPr>
          <a:prstGeom prst="rect">
            <a:avLst/>
          </a:prstGeom>
        </p:spPr>
        <p:txBody>
          <a:bodyPr/>
          <a:lstStyle/>
          <a:p>
            <a:pPr>
              <a:lnSpc>
                <a:spcPct val="114000"/>
              </a:lnSpc>
              <a:defRPr sz="1000">
                <a:latin typeface="Aino Regular"/>
                <a:ea typeface="Aino Regular"/>
                <a:cs typeface="Aino Regular"/>
                <a:sym typeface="Aino Regular"/>
              </a:defRPr>
            </a:pPr>
            <a:r>
              <a:rPr dirty="0"/>
              <a:t>17. Timeline, VOL2</a:t>
            </a:r>
          </a:p>
          <a:p>
            <a:pPr>
              <a:lnSpc>
                <a:spcPct val="114000"/>
              </a:lnSpc>
              <a:defRPr sz="1000">
                <a:latin typeface="Aino Regular"/>
                <a:ea typeface="Aino Regular"/>
                <a:cs typeface="Aino Regular"/>
                <a:sym typeface="Aino Regular"/>
              </a:defRPr>
            </a:pPr>
            <a:r>
              <a:rPr dirty="0"/>
              <a:t> </a:t>
            </a:r>
          </a:p>
          <a:p>
            <a:pPr>
              <a:lnSpc>
                <a:spcPct val="114000"/>
              </a:lnSpc>
              <a:defRPr sz="1000">
                <a:latin typeface="Aino Regular"/>
                <a:ea typeface="Aino Regular"/>
                <a:cs typeface="Aino Regular"/>
                <a:sym typeface="Aino Regular"/>
              </a:defRPr>
            </a:pPr>
            <a:r>
              <a:rPr dirty="0"/>
              <a:t>The speaker should point out some of the e-solutions that are most connected to the audience. For example: </a:t>
            </a:r>
          </a:p>
          <a:p>
            <a:pPr marL="628650" lvl="1" indent="-171450">
              <a:lnSpc>
                <a:spcPct val="114000"/>
              </a:lnSpc>
              <a:buSzPct val="100000"/>
              <a:buFont typeface="Arial"/>
              <a:buChar char="•"/>
              <a:defRPr sz="1000">
                <a:latin typeface="Aino Regular"/>
                <a:ea typeface="Aino Regular"/>
                <a:cs typeface="Aino Regular"/>
                <a:sym typeface="Aino Regular"/>
              </a:defRPr>
            </a:pPr>
            <a:r>
              <a:rPr dirty="0"/>
              <a:t>2008 – After Estonia’s experience with the 2007 cyber attacks, scalable KSI Blockchain technology was developed by the Estonian company </a:t>
            </a:r>
            <a:r>
              <a:rPr dirty="0" err="1"/>
              <a:t>Guardtime</a:t>
            </a:r>
            <a:r>
              <a:rPr dirty="0"/>
              <a:t> and tested in government systems to ensure the integrity of the data stored in government repositories and to protect the data against similar threats.</a:t>
            </a:r>
          </a:p>
          <a:p>
            <a:pPr marL="628650" lvl="1" indent="-171450">
              <a:lnSpc>
                <a:spcPct val="114000"/>
              </a:lnSpc>
              <a:buSzPct val="100000"/>
              <a:buFont typeface="Arial"/>
              <a:buChar char="•"/>
              <a:defRPr sz="1000">
                <a:latin typeface="Aino Regular"/>
                <a:ea typeface="Aino Regular"/>
                <a:cs typeface="Aino Regular"/>
                <a:sym typeface="Aino Regular"/>
              </a:defRPr>
            </a:pPr>
            <a:r>
              <a:rPr dirty="0"/>
              <a:t>2013 – Estonia was the 1st in the world to interconnect decentralized components of state and public sector databases on an international level, while starting to building up the digital market in Europe and offering its X-Road experience to other countries. As a result, a public sector data exchange facility between Finland and Estonia was created in 2017.This means that e.g. in the future health or education data belonging to Estonian citizens can also be accessed by the Finnish government or private sector, no matter whether the person is living in Estonia or Finland.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2" name="Shape 3792"/>
          <p:cNvSpPr>
            <a:spLocks noGrp="1" noRot="1" noChangeAspect="1"/>
          </p:cNvSpPr>
          <p:nvPr>
            <p:ph type="sldImg"/>
          </p:nvPr>
        </p:nvSpPr>
        <p:spPr>
          <a:xfrm>
            <a:off x="381000" y="685800"/>
            <a:ext cx="6096000" cy="3429000"/>
          </a:xfrm>
          <a:prstGeom prst="rect">
            <a:avLst/>
          </a:prstGeom>
        </p:spPr>
        <p:txBody>
          <a:bodyPr/>
          <a:lstStyle/>
          <a:p>
            <a:endParaRPr/>
          </a:p>
        </p:txBody>
      </p:sp>
      <p:sp>
        <p:nvSpPr>
          <p:cNvPr id="3793" name="Shape 3793"/>
          <p:cNvSpPr>
            <a:spLocks noGrp="1"/>
          </p:cNvSpPr>
          <p:nvPr>
            <p:ph type="body" sz="quarter" idx="1"/>
          </p:nvPr>
        </p:nvSpPr>
        <p:spPr>
          <a:prstGeom prst="rect">
            <a:avLst/>
          </a:prstGeom>
        </p:spPr>
        <p:txBody>
          <a:bodyPr/>
          <a:lstStyle/>
          <a:p>
            <a:r>
              <a:rPr dirty="0"/>
              <a:t>As you probably know, in 2007, Estonia had experience with state-level cyber-attacks and they had a challenge – how to ensure the integrity of our digital registries. Already back then it was clear that Estonia’s path is fully digital governance – so we had to be sure that the data and systems we use for it, are secure and tamper-evident.</a:t>
            </a:r>
          </a:p>
          <a:p>
            <a:endParaRPr dirty="0"/>
          </a:p>
          <a:p>
            <a:r>
              <a:rPr dirty="0"/>
              <a:t>There were three challenges:</a:t>
            </a:r>
          </a:p>
          <a:p>
            <a:r>
              <a:rPr dirty="0"/>
              <a:t>- The ability to </a:t>
            </a:r>
            <a:r>
              <a:rPr b="1" dirty="0"/>
              <a:t>trust government data 100% </a:t>
            </a:r>
            <a:r>
              <a:rPr dirty="0"/>
              <a:t>in any situation is one of the foundational capabilities for any Nation-State. </a:t>
            </a:r>
          </a:p>
          <a:p>
            <a:r>
              <a:rPr dirty="0"/>
              <a:t>- The ability to enforce the integrity of the data   allows to effectively </a:t>
            </a:r>
            <a:r>
              <a:rPr b="1" dirty="0"/>
              <a:t>mitigate insider threat </a:t>
            </a:r>
            <a:r>
              <a:rPr dirty="0"/>
              <a:t>focused at manipulating with and abusing the stored data. </a:t>
            </a:r>
          </a:p>
          <a:p>
            <a:r>
              <a:rPr dirty="0"/>
              <a:t>- The ability to verify the integrity of government data independently of its home database, in real-time, enables </a:t>
            </a:r>
            <a:r>
              <a:rPr b="1" dirty="0"/>
              <a:t>data interoperability </a:t>
            </a:r>
            <a:r>
              <a:rPr dirty="0"/>
              <a:t>between systems and across boundaries. </a:t>
            </a:r>
          </a:p>
          <a:p>
            <a:endParaRPr dirty="0"/>
          </a:p>
          <a:p>
            <a:r>
              <a:rPr dirty="0"/>
              <a:t>So the Estonian government started to find a solution to those challenges. And luckily Estonian cryptographers had a solution to it – original academic research that is the basis of technology known as KSI Blockchain.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5" name="Shape 3825"/>
          <p:cNvSpPr>
            <a:spLocks noGrp="1" noRot="1" noChangeAspect="1"/>
          </p:cNvSpPr>
          <p:nvPr>
            <p:ph type="sldImg"/>
          </p:nvPr>
        </p:nvSpPr>
        <p:spPr>
          <a:xfrm>
            <a:off x="381000" y="685800"/>
            <a:ext cx="6096000" cy="3429000"/>
          </a:xfrm>
          <a:prstGeom prst="rect">
            <a:avLst/>
          </a:prstGeom>
        </p:spPr>
        <p:txBody>
          <a:bodyPr/>
          <a:lstStyle/>
          <a:p>
            <a:endParaRPr/>
          </a:p>
        </p:txBody>
      </p:sp>
      <p:sp>
        <p:nvSpPr>
          <p:cNvPr id="3826" name="Shape 3826"/>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2" name="Shape 3832"/>
          <p:cNvSpPr>
            <a:spLocks noGrp="1" noRot="1" noChangeAspect="1"/>
          </p:cNvSpPr>
          <p:nvPr>
            <p:ph type="sldImg"/>
          </p:nvPr>
        </p:nvSpPr>
        <p:spPr>
          <a:xfrm>
            <a:off x="381000" y="685800"/>
            <a:ext cx="6096000" cy="3429000"/>
          </a:xfrm>
          <a:prstGeom prst="rect">
            <a:avLst/>
          </a:prstGeom>
        </p:spPr>
        <p:txBody>
          <a:bodyPr/>
          <a:lstStyle/>
          <a:p>
            <a:endParaRPr/>
          </a:p>
        </p:txBody>
      </p:sp>
      <p:sp>
        <p:nvSpPr>
          <p:cNvPr id="3833" name="Shape 3833"/>
          <p:cNvSpPr>
            <a:spLocks noGrp="1"/>
          </p:cNvSpPr>
          <p:nvPr>
            <p:ph type="body" sz="quarter" idx="1"/>
          </p:nvPr>
        </p:nvSpPr>
        <p:spPr>
          <a:prstGeom prst="rect">
            <a:avLst/>
          </a:prstGeom>
        </p:spPr>
        <p:txBody>
          <a:bodyPr/>
          <a:lstStyle/>
          <a:p>
            <a:r>
              <a:rPr dirty="0"/>
              <a:t>So what we do – we gather together all incoming hashes, form into a huge, aggregated hash tree – and put that tree root to a blockchain. (Or well – to be a bit more accurate (but not go into the details too much)  the blockchain core nodes reach a consensus over the top root value of such tree and then everybody updates their ledger.)</a:t>
            </a:r>
          </a:p>
          <a:p>
            <a:endParaRPr dirty="0"/>
          </a:p>
          <a:p>
            <a:r>
              <a:rPr dirty="0"/>
              <a:t>We do this process once a second – so just one hash value a second goes to the blockchain. These values are chained together in the ledger by another tree – making it impossible to change history. And ultimately – we create a link to the real world.</a:t>
            </a:r>
          </a:p>
          <a:p>
            <a:endParaRPr dirty="0"/>
          </a:p>
          <a:p>
            <a:r>
              <a:rPr dirty="0"/>
              <a:t>The blockchain itself is public and shared between all the customers and is therefore really widely witnessed. But we take a step further and print a root hash value of the blockchain tree to a physical newspaper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8" name="Shape 3838"/>
          <p:cNvSpPr>
            <a:spLocks noGrp="1" noRot="1" noChangeAspect="1"/>
          </p:cNvSpPr>
          <p:nvPr>
            <p:ph type="sldImg"/>
          </p:nvPr>
        </p:nvSpPr>
        <p:spPr>
          <a:xfrm>
            <a:off x="381000" y="685800"/>
            <a:ext cx="6096000" cy="3429000"/>
          </a:xfrm>
          <a:prstGeom prst="rect">
            <a:avLst/>
          </a:prstGeom>
        </p:spPr>
        <p:txBody>
          <a:bodyPr/>
          <a:lstStyle/>
          <a:p>
            <a:endParaRPr/>
          </a:p>
        </p:txBody>
      </p:sp>
      <p:sp>
        <p:nvSpPr>
          <p:cNvPr id="3839" name="Shape 3839"/>
          <p:cNvSpPr>
            <a:spLocks noGrp="1"/>
          </p:cNvSpPr>
          <p:nvPr>
            <p:ph type="body" sz="quarter" idx="1"/>
          </p:nvPr>
        </p:nvSpPr>
        <p:spPr>
          <a:prstGeom prst="rect">
            <a:avLst/>
          </a:prstGeom>
        </p:spPr>
        <p:txBody>
          <a:bodyPr/>
          <a:lstStyle/>
          <a:p>
            <a:pPr marL="228600"/>
            <a:endParaRPr b="1"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7" name="Shape 3857"/>
          <p:cNvSpPr>
            <a:spLocks noGrp="1" noRot="1" noChangeAspect="1"/>
          </p:cNvSpPr>
          <p:nvPr>
            <p:ph type="sldImg"/>
          </p:nvPr>
        </p:nvSpPr>
        <p:spPr>
          <a:xfrm>
            <a:off x="381000" y="685800"/>
            <a:ext cx="6096000" cy="3429000"/>
          </a:xfrm>
          <a:prstGeom prst="rect">
            <a:avLst/>
          </a:prstGeom>
        </p:spPr>
        <p:txBody>
          <a:bodyPr/>
          <a:lstStyle/>
          <a:p>
            <a:endParaRPr/>
          </a:p>
        </p:txBody>
      </p:sp>
      <p:sp>
        <p:nvSpPr>
          <p:cNvPr id="3858" name="Shape 3858"/>
          <p:cNvSpPr>
            <a:spLocks noGrp="1"/>
          </p:cNvSpPr>
          <p:nvPr>
            <p:ph type="body" sz="quarter" idx="1"/>
          </p:nvPr>
        </p:nvSpPr>
        <p:spPr>
          <a:prstGeom prst="rect">
            <a:avLst/>
          </a:prstGeom>
        </p:spPr>
        <p:txBody>
          <a:bodyPr/>
          <a:lstStyle/>
          <a:p>
            <a:pPr>
              <a:lnSpc>
                <a:spcPct val="114000"/>
              </a:lnSpc>
              <a:defRPr sz="1000">
                <a:latin typeface="Aino Regular"/>
                <a:ea typeface="Aino Regular"/>
                <a:cs typeface="Aino Regular"/>
                <a:sym typeface="Aino Regular"/>
              </a:defRPr>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3" name="Shape 3933"/>
          <p:cNvSpPr>
            <a:spLocks noGrp="1" noRot="1" noChangeAspect="1"/>
          </p:cNvSpPr>
          <p:nvPr>
            <p:ph type="sldImg"/>
          </p:nvPr>
        </p:nvSpPr>
        <p:spPr>
          <a:xfrm>
            <a:off x="381000" y="685800"/>
            <a:ext cx="6096000" cy="3429000"/>
          </a:xfrm>
          <a:prstGeom prst="rect">
            <a:avLst/>
          </a:prstGeom>
        </p:spPr>
        <p:txBody>
          <a:bodyPr/>
          <a:lstStyle/>
          <a:p>
            <a:endParaRPr/>
          </a:p>
        </p:txBody>
      </p:sp>
      <p:sp>
        <p:nvSpPr>
          <p:cNvPr id="3934" name="Shape 3934"/>
          <p:cNvSpPr>
            <a:spLocks noGrp="1"/>
          </p:cNvSpPr>
          <p:nvPr>
            <p:ph type="body" sz="quarter" idx="1"/>
          </p:nvPr>
        </p:nvSpPr>
        <p:spPr>
          <a:prstGeom prst="rect">
            <a:avLst/>
          </a:prstGeom>
        </p:spPr>
        <p:txBody>
          <a:bodyPr/>
          <a:lstStyle/>
          <a:p>
            <a:pPr>
              <a:lnSpc>
                <a:spcPct val="110000"/>
              </a:lnSpc>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8.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Opening Slide">
    <p:spTree>
      <p:nvGrpSpPr>
        <p:cNvPr id="1" name=""/>
        <p:cNvGrpSpPr/>
        <p:nvPr/>
      </p:nvGrpSpPr>
      <p:grpSpPr>
        <a:xfrm>
          <a:off x="0" y="0"/>
          <a:ext cx="0" cy="0"/>
          <a:chOff x="0" y="0"/>
          <a:chExt cx="0" cy="0"/>
        </a:xfrm>
      </p:grpSpPr>
      <p:sp>
        <p:nvSpPr>
          <p:cNvPr id="13" name="Media Placeholder 4"/>
          <p:cNvSpPr>
            <a:spLocks noGrp="1"/>
          </p:cNvSpPr>
          <p:nvPr>
            <p:ph type="media" idx="13"/>
          </p:nvPr>
        </p:nvSpPr>
        <p:spPr>
          <a:xfrm>
            <a:off x="0" y="0"/>
            <a:ext cx="12192000" cy="6858000"/>
          </a:xfrm>
          <a:prstGeom prst="rect">
            <a:avLst/>
          </a:prstGeom>
        </p:spPr>
        <p:txBody>
          <a:bodyPr lIns="91439" tIns="45719" rIns="91439" bIns="45719">
            <a:noAutofit/>
          </a:bodyPr>
          <a:lstStyle/>
          <a:p>
            <a:endParaRPr/>
          </a:p>
        </p:txBody>
      </p:sp>
      <p:sp>
        <p:nvSpPr>
          <p:cNvPr id="14" name="Title Text"/>
          <p:cNvSpPr txBox="1">
            <a:spLocks noGrp="1"/>
          </p:cNvSpPr>
          <p:nvPr>
            <p:ph type="title"/>
          </p:nvPr>
        </p:nvSpPr>
        <p:spPr>
          <a:xfrm>
            <a:off x="623887" y="658801"/>
            <a:ext cx="6119815" cy="1617676"/>
          </a:xfrm>
          <a:prstGeom prst="rect">
            <a:avLst/>
          </a:prstGeom>
        </p:spPr>
        <p:txBody>
          <a:bodyPr anchor="t"/>
          <a:lstStyle>
            <a:lvl1pPr>
              <a:lnSpc>
                <a:spcPct val="100000"/>
              </a:lnSpc>
              <a:defRPr sz="5000" b="0">
                <a:latin typeface="Aino Headline"/>
                <a:ea typeface="Aino Headline"/>
                <a:cs typeface="Aino Headline"/>
                <a:sym typeface="Aino Headline"/>
              </a:defRPr>
            </a:lvl1pPr>
          </a:lstStyle>
          <a:p>
            <a:r>
              <a:t>Title Text</a:t>
            </a:r>
          </a:p>
        </p:txBody>
      </p:sp>
      <p:sp>
        <p:nvSpPr>
          <p:cNvPr id="15" name="Body Level One…"/>
          <p:cNvSpPr txBox="1">
            <a:spLocks noGrp="1"/>
          </p:cNvSpPr>
          <p:nvPr>
            <p:ph type="body" sz="quarter" idx="1"/>
          </p:nvPr>
        </p:nvSpPr>
        <p:spPr>
          <a:xfrm>
            <a:off x="623887" y="5448301"/>
            <a:ext cx="6119815" cy="1409702"/>
          </a:xfrm>
          <a:prstGeom prst="rect">
            <a:avLst/>
          </a:prstGeom>
        </p:spPr>
        <p:txBody>
          <a:bodyPr anchor="b"/>
          <a:lstStyle>
            <a:lvl1pPr marL="0" indent="0">
              <a:lnSpc>
                <a:spcPct val="100000"/>
              </a:lnSpc>
              <a:spcBef>
                <a:spcPts val="200"/>
              </a:spcBef>
              <a:buSzTx/>
              <a:buFontTx/>
              <a:buNone/>
              <a:defRPr sz="1800">
                <a:latin typeface="Aino Regular"/>
                <a:ea typeface="Aino Regular"/>
                <a:cs typeface="Aino Regular"/>
                <a:sym typeface="Aino Regular"/>
              </a:defRPr>
            </a:lvl1pPr>
            <a:lvl2pPr marL="361950" indent="-180975">
              <a:lnSpc>
                <a:spcPct val="100000"/>
              </a:lnSpc>
              <a:spcBef>
                <a:spcPts val="200"/>
              </a:spcBef>
              <a:buFontTx/>
              <a:defRPr sz="1800">
                <a:latin typeface="Aino Regular"/>
                <a:ea typeface="Aino Regular"/>
                <a:cs typeface="Aino Regular"/>
                <a:sym typeface="Aino Regular"/>
              </a:defRPr>
            </a:lvl2pPr>
            <a:lvl3pPr marL="542925" indent="-180975">
              <a:lnSpc>
                <a:spcPct val="100000"/>
              </a:lnSpc>
              <a:spcBef>
                <a:spcPts val="200"/>
              </a:spcBef>
              <a:buFontTx/>
              <a:defRPr sz="1800">
                <a:latin typeface="Aino Regular"/>
                <a:ea typeface="Aino Regular"/>
                <a:cs typeface="Aino Regular"/>
                <a:sym typeface="Aino Regular"/>
              </a:defRPr>
            </a:lvl3pPr>
            <a:lvl4pPr marL="714375" indent="-171450">
              <a:lnSpc>
                <a:spcPct val="100000"/>
              </a:lnSpc>
              <a:spcBef>
                <a:spcPts val="200"/>
              </a:spcBef>
              <a:buFontTx/>
              <a:defRPr sz="1800">
                <a:latin typeface="Aino Regular"/>
                <a:ea typeface="Aino Regular"/>
                <a:cs typeface="Aino Regular"/>
                <a:sym typeface="Aino Regular"/>
              </a:defRPr>
            </a:lvl4pPr>
            <a:lvl5pPr marL="895350" indent="-180975">
              <a:lnSpc>
                <a:spcPct val="100000"/>
              </a:lnSpc>
              <a:spcBef>
                <a:spcPts val="200"/>
              </a:spcBef>
              <a:buFontTx/>
              <a:defRPr sz="1800">
                <a:latin typeface="Aino Regular"/>
                <a:ea typeface="Aino Regular"/>
                <a:cs typeface="Aino Regular"/>
                <a:sym typeface="Aino Regular"/>
              </a:defRPr>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02" name="Title Text"/>
          <p:cNvSpPr txBox="1">
            <a:spLocks noGrp="1"/>
          </p:cNvSpPr>
          <p:nvPr>
            <p:ph type="title"/>
          </p:nvPr>
        </p:nvSpPr>
        <p:spPr>
          <a:xfrm>
            <a:off x="623887" y="658801"/>
            <a:ext cx="6119815" cy="969976"/>
          </a:xfrm>
          <a:prstGeom prst="rect">
            <a:avLst/>
          </a:prstGeom>
        </p:spPr>
        <p:txBody>
          <a:bodyPr anchor="t"/>
          <a:lstStyle>
            <a:lvl1pPr>
              <a:lnSpc>
                <a:spcPct val="100000"/>
              </a:lnSpc>
              <a:defRPr sz="5000" b="0">
                <a:solidFill>
                  <a:srgbClr val="0000F0"/>
                </a:solidFill>
                <a:latin typeface="Aino Headline"/>
                <a:ea typeface="Aino Headline"/>
                <a:cs typeface="Aino Headline"/>
                <a:sym typeface="Aino Headline"/>
              </a:defRPr>
            </a:lvl1pPr>
          </a:lstStyle>
          <a:p>
            <a:r>
              <a:t>Title Text</a:t>
            </a:r>
          </a:p>
        </p:txBody>
      </p:sp>
      <p:sp>
        <p:nvSpPr>
          <p:cNvPr id="103" name="Body Level One…"/>
          <p:cNvSpPr txBox="1">
            <a:spLocks noGrp="1"/>
          </p:cNvSpPr>
          <p:nvPr>
            <p:ph type="body" sz="half" idx="1"/>
          </p:nvPr>
        </p:nvSpPr>
        <p:spPr>
          <a:xfrm>
            <a:off x="623887" y="3428998"/>
            <a:ext cx="5472115" cy="3429002"/>
          </a:xfrm>
          <a:prstGeom prst="rect">
            <a:avLst/>
          </a:prstGeom>
        </p:spPr>
        <p:txBody>
          <a:bodyPr anchor="b"/>
          <a:lstStyle>
            <a:lvl1pPr>
              <a:lnSpc>
                <a:spcPct val="100000"/>
              </a:lnSpc>
              <a:spcBef>
                <a:spcPts val="200"/>
              </a:spcBef>
              <a:buClr>
                <a:srgbClr val="0000F0"/>
              </a:buClr>
              <a:defRPr sz="1800">
                <a:solidFill>
                  <a:srgbClr val="0000F0"/>
                </a:solidFill>
                <a:latin typeface="Aino Regular"/>
                <a:ea typeface="Aino Regular"/>
                <a:cs typeface="Aino Regular"/>
                <a:sym typeface="Aino Regular"/>
              </a:defRPr>
            </a:lvl1pPr>
            <a:lvl2pPr marL="361950" indent="-180975">
              <a:lnSpc>
                <a:spcPct val="100000"/>
              </a:lnSpc>
              <a:spcBef>
                <a:spcPts val="200"/>
              </a:spcBef>
              <a:buClr>
                <a:srgbClr val="0000F0"/>
              </a:buClr>
              <a:defRPr sz="1800">
                <a:solidFill>
                  <a:srgbClr val="0000F0"/>
                </a:solidFill>
                <a:latin typeface="Aino Regular"/>
                <a:ea typeface="Aino Regular"/>
                <a:cs typeface="Aino Regular"/>
                <a:sym typeface="Aino Regular"/>
              </a:defRPr>
            </a:lvl2pPr>
            <a:lvl3pPr marL="542925" indent="-180975">
              <a:lnSpc>
                <a:spcPct val="100000"/>
              </a:lnSpc>
              <a:spcBef>
                <a:spcPts val="200"/>
              </a:spcBef>
              <a:buClr>
                <a:srgbClr val="0000F0"/>
              </a:buClr>
              <a:defRPr sz="1800">
                <a:solidFill>
                  <a:srgbClr val="0000F0"/>
                </a:solidFill>
                <a:latin typeface="Aino Regular"/>
                <a:ea typeface="Aino Regular"/>
                <a:cs typeface="Aino Regular"/>
                <a:sym typeface="Aino Regular"/>
              </a:defRPr>
            </a:lvl3pPr>
            <a:lvl4pPr marL="714375" indent="-171450">
              <a:lnSpc>
                <a:spcPct val="100000"/>
              </a:lnSpc>
              <a:spcBef>
                <a:spcPts val="200"/>
              </a:spcBef>
              <a:buClr>
                <a:srgbClr val="0000F0"/>
              </a:buClr>
              <a:defRPr sz="1800">
                <a:solidFill>
                  <a:srgbClr val="0000F0"/>
                </a:solidFill>
                <a:latin typeface="Aino Regular"/>
                <a:ea typeface="Aino Regular"/>
                <a:cs typeface="Aino Regular"/>
                <a:sym typeface="Aino Regular"/>
              </a:defRPr>
            </a:lvl4pPr>
            <a:lvl5pPr marL="895350" indent="-180975">
              <a:lnSpc>
                <a:spcPct val="100000"/>
              </a:lnSpc>
              <a:spcBef>
                <a:spcPts val="200"/>
              </a:spcBef>
              <a:buClr>
                <a:srgbClr val="0000F0"/>
              </a:buClr>
              <a:defRPr sz="1800">
                <a:solidFill>
                  <a:srgbClr val="0000F0"/>
                </a:solidFill>
                <a:latin typeface="Aino Regular"/>
                <a:ea typeface="Aino Regular"/>
                <a:cs typeface="Aino Regular"/>
                <a:sym typeface="Aino Regular"/>
              </a:defRPr>
            </a:lvl5pPr>
          </a:lstStyle>
          <a:p>
            <a:r>
              <a:t>Body Level One</a:t>
            </a:r>
          </a:p>
          <a:p>
            <a:pPr lvl="1"/>
            <a:r>
              <a:t>Body Level Two</a:t>
            </a:r>
          </a:p>
          <a:p>
            <a:pPr lvl="2"/>
            <a:r>
              <a:t>Body Level Three</a:t>
            </a:r>
          </a:p>
          <a:p>
            <a:pPr lvl="3"/>
            <a:r>
              <a:t>Body Level Four</a:t>
            </a:r>
          </a:p>
          <a:p>
            <a:pPr lvl="4"/>
            <a:r>
              <a:t>Body Level Five</a:t>
            </a:r>
          </a:p>
        </p:txBody>
      </p:sp>
      <p:sp>
        <p:nvSpPr>
          <p:cNvPr id="104" name="Slide Number"/>
          <p:cNvSpPr txBox="1">
            <a:spLocks noGrp="1"/>
          </p:cNvSpPr>
          <p:nvPr>
            <p:ph type="sldNum" sz="quarter" idx="2"/>
          </p:nvPr>
        </p:nvSpPr>
        <p:spPr>
          <a:xfrm>
            <a:off x="8610600" y="6356351"/>
            <a:ext cx="374801" cy="323849"/>
          </a:xfrm>
          <a:prstGeom prst="rect">
            <a:avLst/>
          </a:prstGeom>
        </p:spPr>
        <p:txBody>
          <a:bodyPr lIns="45718" tIns="45718" rIns="45718" bIns="45718" anchor="t"/>
          <a:lstStyle>
            <a:lvl1pPr algn="l">
              <a:defRPr sz="1800">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Foto_landscape_hele">
    <p:spTree>
      <p:nvGrpSpPr>
        <p:cNvPr id="1" name=""/>
        <p:cNvGrpSpPr/>
        <p:nvPr/>
      </p:nvGrpSpPr>
      <p:grpSpPr>
        <a:xfrm>
          <a:off x="0" y="0"/>
          <a:ext cx="0" cy="0"/>
          <a:chOff x="0" y="0"/>
          <a:chExt cx="0" cy="0"/>
        </a:xfrm>
      </p:grpSpPr>
      <p:sp>
        <p:nvSpPr>
          <p:cNvPr id="982" name="Picture Placeholder 3"/>
          <p:cNvSpPr>
            <a:spLocks noGrp="1"/>
          </p:cNvSpPr>
          <p:nvPr>
            <p:ph type="pic" idx="13"/>
          </p:nvPr>
        </p:nvSpPr>
        <p:spPr>
          <a:xfrm>
            <a:off x="0" y="-3"/>
            <a:ext cx="12192000" cy="4950004"/>
          </a:xfrm>
          <a:prstGeom prst="rect">
            <a:avLst/>
          </a:prstGeom>
        </p:spPr>
        <p:txBody>
          <a:bodyPr lIns="91439" tIns="45719" rIns="91439" bIns="45719">
            <a:noAutofit/>
          </a:bodyPr>
          <a:lstStyle/>
          <a:p>
            <a:endParaRPr/>
          </a:p>
        </p:txBody>
      </p:sp>
      <p:sp>
        <p:nvSpPr>
          <p:cNvPr id="983" name="Title Text"/>
          <p:cNvSpPr txBox="1">
            <a:spLocks noGrp="1"/>
          </p:cNvSpPr>
          <p:nvPr>
            <p:ph type="title"/>
          </p:nvPr>
        </p:nvSpPr>
        <p:spPr>
          <a:xfrm>
            <a:off x="623887" y="5152911"/>
            <a:ext cx="7559676" cy="1705089"/>
          </a:xfrm>
          <a:prstGeom prst="rect">
            <a:avLst/>
          </a:prstGeom>
        </p:spPr>
        <p:txBody>
          <a:bodyPr lIns="45718" tIns="45718" rIns="45718" bIns="45718" anchor="b"/>
          <a:lstStyle>
            <a:lvl1pPr>
              <a:defRPr sz="2400" b="0">
                <a:solidFill>
                  <a:srgbClr val="000000"/>
                </a:solidFill>
                <a:latin typeface="Calibri Light"/>
                <a:ea typeface="Calibri Light"/>
                <a:cs typeface="Calibri Light"/>
                <a:sym typeface="Calibri Light"/>
              </a:defRPr>
            </a:lvl1pPr>
          </a:lstStyle>
          <a:p>
            <a:r>
              <a:t>Title Text</a:t>
            </a:r>
          </a:p>
        </p:txBody>
      </p:sp>
      <p:sp>
        <p:nvSpPr>
          <p:cNvPr id="984" name="Body Level One…"/>
          <p:cNvSpPr txBox="1">
            <a:spLocks noGrp="1"/>
          </p:cNvSpPr>
          <p:nvPr>
            <p:ph type="body" sz="quarter" idx="1"/>
          </p:nvPr>
        </p:nvSpPr>
        <p:spPr>
          <a:xfrm>
            <a:off x="11568113" y="1628775"/>
            <a:ext cx="360365" cy="2808290"/>
          </a:xfrm>
          <a:prstGeom prst="rect">
            <a:avLst/>
          </a:prstGeom>
        </p:spPr>
        <p:txBody>
          <a:bodyPr/>
          <a:lstStyle>
            <a:lvl1pPr marL="0" indent="0">
              <a:buSzTx/>
              <a:buFontTx/>
              <a:buNone/>
              <a:defRPr sz="600">
                <a:latin typeface="+mn-lt"/>
                <a:ea typeface="+mn-ea"/>
                <a:cs typeface="+mn-cs"/>
                <a:sym typeface="Calibri"/>
              </a:defRPr>
            </a:lvl1pPr>
            <a:lvl2pPr marL="0" indent="0">
              <a:buSzTx/>
              <a:buFontTx/>
              <a:buNone/>
              <a:defRPr sz="600">
                <a:latin typeface="+mn-lt"/>
                <a:ea typeface="+mn-ea"/>
                <a:cs typeface="+mn-cs"/>
                <a:sym typeface="Calibri"/>
              </a:defRPr>
            </a:lvl2pPr>
            <a:lvl3pPr marL="0" indent="0">
              <a:buSzTx/>
              <a:buFontTx/>
              <a:buNone/>
              <a:defRPr sz="600">
                <a:latin typeface="+mn-lt"/>
                <a:ea typeface="+mn-ea"/>
                <a:cs typeface="+mn-cs"/>
                <a:sym typeface="Calibri"/>
              </a:defRPr>
            </a:lvl3pPr>
            <a:lvl4pPr marL="0" indent="0">
              <a:buSzTx/>
              <a:buFontTx/>
              <a:buNone/>
              <a:defRPr sz="600">
                <a:latin typeface="+mn-lt"/>
                <a:ea typeface="+mn-ea"/>
                <a:cs typeface="+mn-cs"/>
                <a:sym typeface="Calibri"/>
              </a:defRPr>
            </a:lvl4pPr>
            <a:lvl5pPr marL="0" indent="0">
              <a:buSzTx/>
              <a:buFontTx/>
              <a:buNone/>
              <a:defRPr sz="6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85"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Foto_landscape_tume">
    <p:bg>
      <p:bgPr>
        <a:solidFill>
          <a:srgbClr val="44546A"/>
        </a:solidFill>
        <a:effectLst/>
      </p:bgPr>
    </p:bg>
    <p:spTree>
      <p:nvGrpSpPr>
        <p:cNvPr id="1" name=""/>
        <p:cNvGrpSpPr/>
        <p:nvPr/>
      </p:nvGrpSpPr>
      <p:grpSpPr>
        <a:xfrm>
          <a:off x="0" y="0"/>
          <a:ext cx="0" cy="0"/>
          <a:chOff x="0" y="0"/>
          <a:chExt cx="0" cy="0"/>
        </a:xfrm>
      </p:grpSpPr>
      <p:sp>
        <p:nvSpPr>
          <p:cNvPr id="992" name="Picture Placeholder 3"/>
          <p:cNvSpPr>
            <a:spLocks noGrp="1"/>
          </p:cNvSpPr>
          <p:nvPr>
            <p:ph type="pic" idx="13"/>
          </p:nvPr>
        </p:nvSpPr>
        <p:spPr>
          <a:xfrm>
            <a:off x="0" y="-3"/>
            <a:ext cx="12192000" cy="4950004"/>
          </a:xfrm>
          <a:prstGeom prst="rect">
            <a:avLst/>
          </a:prstGeom>
        </p:spPr>
        <p:txBody>
          <a:bodyPr lIns="91439" tIns="45719" rIns="91439" bIns="45719">
            <a:noAutofit/>
          </a:bodyPr>
          <a:lstStyle/>
          <a:p>
            <a:endParaRPr/>
          </a:p>
        </p:txBody>
      </p:sp>
      <p:sp>
        <p:nvSpPr>
          <p:cNvPr id="993" name="Title Text"/>
          <p:cNvSpPr txBox="1">
            <a:spLocks noGrp="1"/>
          </p:cNvSpPr>
          <p:nvPr>
            <p:ph type="title"/>
          </p:nvPr>
        </p:nvSpPr>
        <p:spPr>
          <a:xfrm>
            <a:off x="623887" y="5152911"/>
            <a:ext cx="7559676" cy="1705089"/>
          </a:xfrm>
          <a:prstGeom prst="rect">
            <a:avLst/>
          </a:prstGeom>
        </p:spPr>
        <p:txBody>
          <a:bodyPr lIns="45718" tIns="45718" rIns="45718" bIns="45718" anchor="b"/>
          <a:lstStyle>
            <a:lvl1pPr>
              <a:defRPr sz="2400" b="0">
                <a:solidFill>
                  <a:srgbClr val="E7E6E6"/>
                </a:solidFill>
                <a:latin typeface="Calibri Light"/>
                <a:ea typeface="Calibri Light"/>
                <a:cs typeface="Calibri Light"/>
                <a:sym typeface="Calibri Light"/>
              </a:defRPr>
            </a:lvl1pPr>
          </a:lstStyle>
          <a:p>
            <a:r>
              <a:t>Title Text</a:t>
            </a:r>
          </a:p>
        </p:txBody>
      </p:sp>
      <p:sp>
        <p:nvSpPr>
          <p:cNvPr id="994" name="Body Level One…"/>
          <p:cNvSpPr txBox="1">
            <a:spLocks noGrp="1"/>
          </p:cNvSpPr>
          <p:nvPr>
            <p:ph type="body" sz="quarter" idx="1"/>
          </p:nvPr>
        </p:nvSpPr>
        <p:spPr>
          <a:xfrm>
            <a:off x="11568113" y="1628775"/>
            <a:ext cx="360365" cy="2808290"/>
          </a:xfrm>
          <a:prstGeom prst="rect">
            <a:avLst/>
          </a:prstGeom>
        </p:spPr>
        <p:txBody>
          <a:bodyPr/>
          <a:lstStyle>
            <a:lvl1pPr marL="0" indent="0">
              <a:buSzTx/>
              <a:buFontTx/>
              <a:buNone/>
              <a:defRPr sz="600">
                <a:latin typeface="+mn-lt"/>
                <a:ea typeface="+mn-ea"/>
                <a:cs typeface="+mn-cs"/>
                <a:sym typeface="Calibri"/>
              </a:defRPr>
            </a:lvl1pPr>
            <a:lvl2pPr marL="0" indent="0">
              <a:buSzTx/>
              <a:buFontTx/>
              <a:buNone/>
              <a:defRPr sz="600">
                <a:latin typeface="+mn-lt"/>
                <a:ea typeface="+mn-ea"/>
                <a:cs typeface="+mn-cs"/>
                <a:sym typeface="Calibri"/>
              </a:defRPr>
            </a:lvl2pPr>
            <a:lvl3pPr marL="0" indent="0">
              <a:buSzTx/>
              <a:buFontTx/>
              <a:buNone/>
              <a:defRPr sz="600">
                <a:latin typeface="+mn-lt"/>
                <a:ea typeface="+mn-ea"/>
                <a:cs typeface="+mn-cs"/>
                <a:sym typeface="Calibri"/>
              </a:defRPr>
            </a:lvl3pPr>
            <a:lvl4pPr marL="0" indent="0">
              <a:buSzTx/>
              <a:buFontTx/>
              <a:buNone/>
              <a:defRPr sz="600">
                <a:latin typeface="+mn-lt"/>
                <a:ea typeface="+mn-ea"/>
                <a:cs typeface="+mn-cs"/>
                <a:sym typeface="Calibri"/>
              </a:defRPr>
            </a:lvl4pPr>
            <a:lvl5pPr marL="0" indent="0">
              <a:buSzTx/>
              <a:buFontTx/>
              <a:buNone/>
              <a:defRPr sz="6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95"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Sisuslaid_graafikutega_hele">
    <p:spTree>
      <p:nvGrpSpPr>
        <p:cNvPr id="1" name=""/>
        <p:cNvGrpSpPr/>
        <p:nvPr/>
      </p:nvGrpSpPr>
      <p:grpSpPr>
        <a:xfrm>
          <a:off x="0" y="0"/>
          <a:ext cx="0" cy="0"/>
          <a:chOff x="0" y="0"/>
          <a:chExt cx="0" cy="0"/>
        </a:xfrm>
      </p:grpSpPr>
      <p:sp>
        <p:nvSpPr>
          <p:cNvPr id="1002" name="Title Text"/>
          <p:cNvSpPr txBox="1">
            <a:spLocks noGrp="1"/>
          </p:cNvSpPr>
          <p:nvPr>
            <p:ph type="title"/>
          </p:nvPr>
        </p:nvSpPr>
        <p:spPr>
          <a:xfrm>
            <a:off x="623889" y="658801"/>
            <a:ext cx="7559676" cy="1617676"/>
          </a:xfrm>
          <a:prstGeom prst="rect">
            <a:avLst/>
          </a:prstGeom>
        </p:spPr>
        <p:txBody>
          <a:bodyPr lIns="45718" tIns="45718" rIns="45718" bIns="45718"/>
          <a:lstStyle>
            <a:lvl1pPr>
              <a:defRPr sz="4400" b="0">
                <a:solidFill>
                  <a:srgbClr val="000000"/>
                </a:solidFill>
                <a:latin typeface="Calibri Light"/>
                <a:ea typeface="Calibri Light"/>
                <a:cs typeface="Calibri Light"/>
                <a:sym typeface="Calibri Light"/>
              </a:defRPr>
            </a:lvl1pPr>
          </a:lstStyle>
          <a:p>
            <a:r>
              <a:t>Title Text</a:t>
            </a:r>
          </a:p>
        </p:txBody>
      </p:sp>
      <p:sp>
        <p:nvSpPr>
          <p:cNvPr id="1003" name="Body Level One…"/>
          <p:cNvSpPr txBox="1">
            <a:spLocks noGrp="1"/>
          </p:cNvSpPr>
          <p:nvPr>
            <p:ph type="body" idx="1"/>
          </p:nvPr>
        </p:nvSpPr>
        <p:spPr>
          <a:xfrm>
            <a:off x="623889" y="2276475"/>
            <a:ext cx="10944226" cy="3960816"/>
          </a:xfrm>
          <a:prstGeom prst="rect">
            <a:avLst/>
          </a:prstGeom>
        </p:spPr>
        <p:txBody>
          <a:bodyPr lIns="45718" tIns="45718" rIns="45718" bIns="45718" anchor="ctr"/>
          <a:lstStyle>
            <a:lvl1pPr marL="0" indent="0" algn="ctr">
              <a:buSzTx/>
              <a:buFontTx/>
              <a:buNone/>
              <a:defRPr>
                <a:solidFill>
                  <a:srgbClr val="000000"/>
                </a:solidFill>
                <a:latin typeface="+mn-lt"/>
                <a:ea typeface="+mn-ea"/>
                <a:cs typeface="+mn-cs"/>
                <a:sym typeface="Calibri"/>
              </a:defRPr>
            </a:lvl1pPr>
            <a:lvl2pPr marL="0" indent="0" algn="ctr">
              <a:buSzTx/>
              <a:buFontTx/>
              <a:buNone/>
              <a:defRPr>
                <a:solidFill>
                  <a:srgbClr val="000000"/>
                </a:solidFill>
                <a:latin typeface="+mn-lt"/>
                <a:ea typeface="+mn-ea"/>
                <a:cs typeface="+mn-cs"/>
                <a:sym typeface="Calibri"/>
              </a:defRPr>
            </a:lvl2pPr>
            <a:lvl3pPr marL="0" indent="0" algn="ctr">
              <a:buSzTx/>
              <a:buFontTx/>
              <a:buNone/>
              <a:defRPr>
                <a:solidFill>
                  <a:srgbClr val="000000"/>
                </a:solidFill>
                <a:latin typeface="+mn-lt"/>
                <a:ea typeface="+mn-ea"/>
                <a:cs typeface="+mn-cs"/>
                <a:sym typeface="Calibri"/>
              </a:defRPr>
            </a:lvl3pPr>
            <a:lvl4pPr marL="0" indent="0" algn="ctr">
              <a:buSzTx/>
              <a:buFontTx/>
              <a:buNone/>
              <a:defRPr>
                <a:solidFill>
                  <a:srgbClr val="000000"/>
                </a:solidFill>
                <a:latin typeface="+mn-lt"/>
                <a:ea typeface="+mn-ea"/>
                <a:cs typeface="+mn-cs"/>
                <a:sym typeface="Calibri"/>
              </a:defRPr>
            </a:lvl4pPr>
            <a:lvl5pPr marL="0" indent="0" algn="ctr">
              <a:buSzTx/>
              <a:buFontTx/>
              <a:buNone/>
              <a:defRPr>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4"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Sisuslaid_graafikutega_tume">
    <p:bg>
      <p:bgPr>
        <a:solidFill>
          <a:srgbClr val="44546A"/>
        </a:solidFill>
        <a:effectLst/>
      </p:bgPr>
    </p:bg>
    <p:spTree>
      <p:nvGrpSpPr>
        <p:cNvPr id="1" name=""/>
        <p:cNvGrpSpPr/>
        <p:nvPr/>
      </p:nvGrpSpPr>
      <p:grpSpPr>
        <a:xfrm>
          <a:off x="0" y="0"/>
          <a:ext cx="0" cy="0"/>
          <a:chOff x="0" y="0"/>
          <a:chExt cx="0" cy="0"/>
        </a:xfrm>
      </p:grpSpPr>
      <p:sp>
        <p:nvSpPr>
          <p:cNvPr id="1011" name="Title Text"/>
          <p:cNvSpPr txBox="1">
            <a:spLocks noGrp="1"/>
          </p:cNvSpPr>
          <p:nvPr>
            <p:ph type="title"/>
          </p:nvPr>
        </p:nvSpPr>
        <p:spPr>
          <a:xfrm>
            <a:off x="623889" y="658801"/>
            <a:ext cx="7559676" cy="1617676"/>
          </a:xfrm>
          <a:prstGeom prst="rect">
            <a:avLst/>
          </a:prstGeom>
        </p:spPr>
        <p:txBody>
          <a:bodyPr lIns="45718" tIns="45718" rIns="45718" bIns="45718"/>
          <a:lstStyle>
            <a:lvl1pPr>
              <a:defRPr sz="4400" b="0">
                <a:solidFill>
                  <a:srgbClr val="E7E6E6"/>
                </a:solidFill>
                <a:latin typeface="Calibri Light"/>
                <a:ea typeface="Calibri Light"/>
                <a:cs typeface="Calibri Light"/>
                <a:sym typeface="Calibri Light"/>
              </a:defRPr>
            </a:lvl1pPr>
          </a:lstStyle>
          <a:p>
            <a:r>
              <a:t>Title Text</a:t>
            </a:r>
          </a:p>
        </p:txBody>
      </p:sp>
      <p:sp>
        <p:nvSpPr>
          <p:cNvPr id="1012" name="Body Level One…"/>
          <p:cNvSpPr txBox="1">
            <a:spLocks noGrp="1"/>
          </p:cNvSpPr>
          <p:nvPr>
            <p:ph type="body" idx="1"/>
          </p:nvPr>
        </p:nvSpPr>
        <p:spPr>
          <a:xfrm>
            <a:off x="623889" y="2276475"/>
            <a:ext cx="10944226" cy="3960816"/>
          </a:xfrm>
          <a:prstGeom prst="rect">
            <a:avLst/>
          </a:prstGeom>
        </p:spPr>
        <p:txBody>
          <a:bodyPr lIns="45718" tIns="45718" rIns="45718" bIns="45718" anchor="ctr"/>
          <a:lstStyle>
            <a:lvl1pPr marL="0" indent="0" algn="ctr">
              <a:buSzTx/>
              <a:buFontTx/>
              <a:buNone/>
              <a:defRPr>
                <a:solidFill>
                  <a:srgbClr val="E7E6E6"/>
                </a:solidFill>
                <a:latin typeface="+mn-lt"/>
                <a:ea typeface="+mn-ea"/>
                <a:cs typeface="+mn-cs"/>
                <a:sym typeface="Calibri"/>
              </a:defRPr>
            </a:lvl1pPr>
            <a:lvl2pPr marL="0" indent="0" algn="ctr">
              <a:buSzTx/>
              <a:buFontTx/>
              <a:buNone/>
              <a:defRPr>
                <a:solidFill>
                  <a:srgbClr val="E7E6E6"/>
                </a:solidFill>
                <a:latin typeface="+mn-lt"/>
                <a:ea typeface="+mn-ea"/>
                <a:cs typeface="+mn-cs"/>
                <a:sym typeface="Calibri"/>
              </a:defRPr>
            </a:lvl2pPr>
            <a:lvl3pPr marL="0" indent="0" algn="ctr">
              <a:buSzTx/>
              <a:buFontTx/>
              <a:buNone/>
              <a:defRPr>
                <a:solidFill>
                  <a:srgbClr val="E7E6E6"/>
                </a:solidFill>
                <a:latin typeface="+mn-lt"/>
                <a:ea typeface="+mn-ea"/>
                <a:cs typeface="+mn-cs"/>
                <a:sym typeface="Calibri"/>
              </a:defRPr>
            </a:lvl3pPr>
            <a:lvl4pPr marL="0" indent="0" algn="ctr">
              <a:buSzTx/>
              <a:buFontTx/>
              <a:buNone/>
              <a:defRPr>
                <a:solidFill>
                  <a:srgbClr val="E7E6E6"/>
                </a:solidFill>
                <a:latin typeface="+mn-lt"/>
                <a:ea typeface="+mn-ea"/>
                <a:cs typeface="+mn-cs"/>
                <a:sym typeface="Calibri"/>
              </a:defRPr>
            </a:lvl4pPr>
            <a:lvl5pPr marL="0" indent="0" algn="ctr">
              <a:buSzTx/>
              <a:buFontTx/>
              <a:buNone/>
              <a:defRPr>
                <a:solidFill>
                  <a:srgbClr val="E7E6E6"/>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13"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Aitäh_tume">
    <p:bg>
      <p:bgPr>
        <a:solidFill>
          <a:srgbClr val="575A5D"/>
        </a:solidFill>
        <a:effectLst/>
      </p:bgPr>
    </p:bg>
    <p:spTree>
      <p:nvGrpSpPr>
        <p:cNvPr id="1" name=""/>
        <p:cNvGrpSpPr/>
        <p:nvPr/>
      </p:nvGrpSpPr>
      <p:grpSpPr>
        <a:xfrm>
          <a:off x="0" y="0"/>
          <a:ext cx="0" cy="0"/>
          <a:chOff x="0" y="0"/>
          <a:chExt cx="0" cy="0"/>
        </a:xfrm>
      </p:grpSpPr>
      <p:sp>
        <p:nvSpPr>
          <p:cNvPr id="1020" name="Title Text"/>
          <p:cNvSpPr txBox="1">
            <a:spLocks noGrp="1"/>
          </p:cNvSpPr>
          <p:nvPr>
            <p:ph type="title"/>
          </p:nvPr>
        </p:nvSpPr>
        <p:spPr>
          <a:xfrm>
            <a:off x="623889" y="658801"/>
            <a:ext cx="5472113" cy="1617676"/>
          </a:xfrm>
          <a:prstGeom prst="rect">
            <a:avLst/>
          </a:prstGeom>
        </p:spPr>
        <p:txBody>
          <a:bodyPr lIns="45718" tIns="45718" rIns="45718" bIns="45718"/>
          <a:lstStyle>
            <a:lvl1pPr>
              <a:defRPr sz="4400" b="0">
                <a:latin typeface="Calibri Light"/>
                <a:ea typeface="Calibri Light"/>
                <a:cs typeface="Calibri Light"/>
                <a:sym typeface="Calibri Light"/>
              </a:defRPr>
            </a:lvl1pPr>
          </a:lstStyle>
          <a:p>
            <a:r>
              <a:t>Title Text</a:t>
            </a:r>
          </a:p>
        </p:txBody>
      </p:sp>
      <p:sp>
        <p:nvSpPr>
          <p:cNvPr id="1021" name="Body Level One…"/>
          <p:cNvSpPr txBox="1">
            <a:spLocks noGrp="1"/>
          </p:cNvSpPr>
          <p:nvPr>
            <p:ph type="body" sz="half" idx="1"/>
          </p:nvPr>
        </p:nvSpPr>
        <p:spPr>
          <a:xfrm>
            <a:off x="623889" y="3429001"/>
            <a:ext cx="5472113" cy="3429004"/>
          </a:xfrm>
          <a:prstGeom prst="rect">
            <a:avLst/>
          </a:prstGeom>
        </p:spPr>
        <p:txBody>
          <a:bodyPr lIns="45718" tIns="45718" rIns="45718" bIns="45718"/>
          <a:lstStyle>
            <a:lvl1pPr marL="0" indent="0">
              <a:spcBef>
                <a:spcPts val="100"/>
              </a:spcBef>
              <a:buSzTx/>
              <a:buFontTx/>
              <a:buNone/>
              <a:defRPr sz="1600">
                <a:latin typeface="+mn-lt"/>
                <a:ea typeface="+mn-ea"/>
                <a:cs typeface="+mn-cs"/>
                <a:sym typeface="Calibri"/>
              </a:defRPr>
            </a:lvl1pPr>
            <a:lvl2pPr marL="609600" indent="-152400">
              <a:spcBef>
                <a:spcPts val="100"/>
              </a:spcBef>
              <a:buFontTx/>
              <a:defRPr sz="1600">
                <a:latin typeface="+mn-lt"/>
                <a:ea typeface="+mn-ea"/>
                <a:cs typeface="+mn-cs"/>
                <a:sym typeface="Calibri"/>
              </a:defRPr>
            </a:lvl2pPr>
            <a:lvl3pPr marL="1097280" indent="-182880">
              <a:spcBef>
                <a:spcPts val="100"/>
              </a:spcBef>
              <a:buFontTx/>
              <a:defRPr sz="1600">
                <a:latin typeface="+mn-lt"/>
                <a:ea typeface="+mn-ea"/>
                <a:cs typeface="+mn-cs"/>
                <a:sym typeface="Calibri"/>
              </a:defRPr>
            </a:lvl3pPr>
            <a:lvl4pPr marL="1574800" indent="-203200">
              <a:spcBef>
                <a:spcPts val="100"/>
              </a:spcBef>
              <a:buFontTx/>
              <a:defRPr sz="1600">
                <a:latin typeface="+mn-lt"/>
                <a:ea typeface="+mn-ea"/>
                <a:cs typeface="+mn-cs"/>
                <a:sym typeface="Calibri"/>
              </a:defRPr>
            </a:lvl4pPr>
            <a:lvl5pPr marL="2032000" indent="-203200">
              <a:spcBef>
                <a:spcPts val="100"/>
              </a:spcBef>
              <a:buFontTx/>
              <a:defRPr sz="16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pic>
        <p:nvPicPr>
          <p:cNvPr id="1022" name="Graphic 6" descr="Graphic 6"/>
          <p:cNvPicPr>
            <a:picLocks noChangeAspect="1"/>
          </p:cNvPicPr>
          <p:nvPr/>
        </p:nvPicPr>
        <p:blipFill>
          <a:blip r:embed="rId2"/>
          <a:stretch>
            <a:fillRect/>
          </a:stretch>
        </p:blipFill>
        <p:spPr>
          <a:xfrm>
            <a:off x="9996543" y="5396136"/>
            <a:ext cx="1565462" cy="913187"/>
          </a:xfrm>
          <a:prstGeom prst="rect">
            <a:avLst/>
          </a:prstGeom>
          <a:ln w="12700">
            <a:miter lim="400000"/>
          </a:ln>
        </p:spPr>
      </p:pic>
      <p:sp>
        <p:nvSpPr>
          <p:cNvPr id="1023"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Aitäh_hele">
    <p:spTree>
      <p:nvGrpSpPr>
        <p:cNvPr id="1" name=""/>
        <p:cNvGrpSpPr/>
        <p:nvPr/>
      </p:nvGrpSpPr>
      <p:grpSpPr>
        <a:xfrm>
          <a:off x="0" y="0"/>
          <a:ext cx="0" cy="0"/>
          <a:chOff x="0" y="0"/>
          <a:chExt cx="0" cy="0"/>
        </a:xfrm>
      </p:grpSpPr>
      <p:sp>
        <p:nvSpPr>
          <p:cNvPr id="1030" name="Title Text"/>
          <p:cNvSpPr txBox="1">
            <a:spLocks noGrp="1"/>
          </p:cNvSpPr>
          <p:nvPr>
            <p:ph type="title"/>
          </p:nvPr>
        </p:nvSpPr>
        <p:spPr>
          <a:xfrm>
            <a:off x="623889" y="658801"/>
            <a:ext cx="5472113" cy="1617676"/>
          </a:xfrm>
          <a:prstGeom prst="rect">
            <a:avLst/>
          </a:prstGeom>
        </p:spPr>
        <p:txBody>
          <a:bodyPr lIns="45718" tIns="45718" rIns="45718" bIns="45718"/>
          <a:lstStyle>
            <a:lvl1pPr>
              <a:defRPr sz="4400" b="0">
                <a:solidFill>
                  <a:srgbClr val="44546A"/>
                </a:solidFill>
                <a:latin typeface="Calibri Light"/>
                <a:ea typeface="Calibri Light"/>
                <a:cs typeface="Calibri Light"/>
                <a:sym typeface="Calibri Light"/>
              </a:defRPr>
            </a:lvl1pPr>
          </a:lstStyle>
          <a:p>
            <a:r>
              <a:t>Title Text</a:t>
            </a:r>
          </a:p>
        </p:txBody>
      </p:sp>
      <p:sp>
        <p:nvSpPr>
          <p:cNvPr id="1031" name="Body Level One…"/>
          <p:cNvSpPr txBox="1">
            <a:spLocks noGrp="1"/>
          </p:cNvSpPr>
          <p:nvPr>
            <p:ph type="body" sz="half" idx="1"/>
          </p:nvPr>
        </p:nvSpPr>
        <p:spPr>
          <a:xfrm>
            <a:off x="623889" y="3429001"/>
            <a:ext cx="5472113" cy="3429004"/>
          </a:xfrm>
          <a:prstGeom prst="rect">
            <a:avLst/>
          </a:prstGeom>
        </p:spPr>
        <p:txBody>
          <a:bodyPr lIns="45718" tIns="45718" rIns="45718" bIns="45718"/>
          <a:lstStyle>
            <a:lvl1pPr marL="0" indent="0">
              <a:spcBef>
                <a:spcPts val="100"/>
              </a:spcBef>
              <a:buSzTx/>
              <a:buFontTx/>
              <a:buNone/>
              <a:defRPr sz="1600">
                <a:solidFill>
                  <a:srgbClr val="44546A"/>
                </a:solidFill>
                <a:latin typeface="+mn-lt"/>
                <a:ea typeface="+mn-ea"/>
                <a:cs typeface="+mn-cs"/>
                <a:sym typeface="Calibri"/>
              </a:defRPr>
            </a:lvl1pPr>
            <a:lvl2pPr marL="609600" indent="-152400">
              <a:spcBef>
                <a:spcPts val="100"/>
              </a:spcBef>
              <a:buFontTx/>
              <a:defRPr sz="1600">
                <a:solidFill>
                  <a:srgbClr val="44546A"/>
                </a:solidFill>
                <a:latin typeface="+mn-lt"/>
                <a:ea typeface="+mn-ea"/>
                <a:cs typeface="+mn-cs"/>
                <a:sym typeface="Calibri"/>
              </a:defRPr>
            </a:lvl2pPr>
            <a:lvl3pPr marL="1097280" indent="-182880">
              <a:spcBef>
                <a:spcPts val="100"/>
              </a:spcBef>
              <a:buFontTx/>
              <a:defRPr sz="1600">
                <a:solidFill>
                  <a:srgbClr val="44546A"/>
                </a:solidFill>
                <a:latin typeface="+mn-lt"/>
                <a:ea typeface="+mn-ea"/>
                <a:cs typeface="+mn-cs"/>
                <a:sym typeface="Calibri"/>
              </a:defRPr>
            </a:lvl3pPr>
            <a:lvl4pPr marL="1574800" indent="-203200">
              <a:spcBef>
                <a:spcPts val="100"/>
              </a:spcBef>
              <a:buFontTx/>
              <a:defRPr sz="1600">
                <a:solidFill>
                  <a:srgbClr val="44546A"/>
                </a:solidFill>
                <a:latin typeface="+mn-lt"/>
                <a:ea typeface="+mn-ea"/>
                <a:cs typeface="+mn-cs"/>
                <a:sym typeface="Calibri"/>
              </a:defRPr>
            </a:lvl4pPr>
            <a:lvl5pPr marL="2032000" indent="-203200">
              <a:spcBef>
                <a:spcPts val="100"/>
              </a:spcBef>
              <a:buFontTx/>
              <a:defRPr sz="1600">
                <a:solidFill>
                  <a:srgbClr val="44546A"/>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pic>
        <p:nvPicPr>
          <p:cNvPr id="1032" name="Graphic 6" descr="Graphic 6"/>
          <p:cNvPicPr>
            <a:picLocks noChangeAspect="1"/>
          </p:cNvPicPr>
          <p:nvPr/>
        </p:nvPicPr>
        <p:blipFill>
          <a:blip r:embed="rId2"/>
          <a:stretch>
            <a:fillRect/>
          </a:stretch>
        </p:blipFill>
        <p:spPr>
          <a:xfrm>
            <a:off x="9996543" y="5396136"/>
            <a:ext cx="1565462" cy="913187"/>
          </a:xfrm>
          <a:prstGeom prst="rect">
            <a:avLst/>
          </a:prstGeom>
          <a:ln w="12700">
            <a:miter lim="400000"/>
          </a:ln>
        </p:spPr>
      </p:pic>
      <p:sp>
        <p:nvSpPr>
          <p:cNvPr id="1033"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Foto + Fulltext">
    <p:spTree>
      <p:nvGrpSpPr>
        <p:cNvPr id="1" name=""/>
        <p:cNvGrpSpPr/>
        <p:nvPr/>
      </p:nvGrpSpPr>
      <p:grpSpPr>
        <a:xfrm>
          <a:off x="0" y="0"/>
          <a:ext cx="0" cy="0"/>
          <a:chOff x="0" y="0"/>
          <a:chExt cx="0" cy="0"/>
        </a:xfrm>
      </p:grpSpPr>
      <p:sp>
        <p:nvSpPr>
          <p:cNvPr id="1040" name="Picture Placeholder 3"/>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1041" name="Title Text"/>
          <p:cNvSpPr txBox="1">
            <a:spLocks noGrp="1"/>
          </p:cNvSpPr>
          <p:nvPr>
            <p:ph type="title"/>
          </p:nvPr>
        </p:nvSpPr>
        <p:spPr>
          <a:xfrm>
            <a:off x="623889" y="658801"/>
            <a:ext cx="6119813" cy="969976"/>
          </a:xfrm>
          <a:prstGeom prst="rect">
            <a:avLst/>
          </a:prstGeom>
        </p:spPr>
        <p:txBody>
          <a:bodyPr lIns="45718" tIns="45718" rIns="45718" bIns="45718"/>
          <a:lstStyle>
            <a:lvl1pPr>
              <a:defRPr sz="4400" b="0">
                <a:latin typeface="Calibri Light"/>
                <a:ea typeface="Calibri Light"/>
                <a:cs typeface="Calibri Light"/>
                <a:sym typeface="Calibri Light"/>
              </a:defRPr>
            </a:lvl1pPr>
          </a:lstStyle>
          <a:p>
            <a:r>
              <a:t>Title Text</a:t>
            </a:r>
          </a:p>
        </p:txBody>
      </p:sp>
      <p:sp>
        <p:nvSpPr>
          <p:cNvPr id="1042" name="Body Level One…"/>
          <p:cNvSpPr txBox="1">
            <a:spLocks noGrp="1"/>
          </p:cNvSpPr>
          <p:nvPr>
            <p:ph type="body" sz="quarter" idx="1"/>
          </p:nvPr>
        </p:nvSpPr>
        <p:spPr>
          <a:xfrm>
            <a:off x="623889" y="1628775"/>
            <a:ext cx="4824413" cy="1800226"/>
          </a:xfrm>
          <a:prstGeom prst="rect">
            <a:avLst/>
          </a:prstGeom>
        </p:spPr>
        <p:txBody>
          <a:bodyPr lIns="45718" tIns="45718" rIns="45718" bIns="45718"/>
          <a:lstStyle>
            <a:lvl1pPr marL="0" indent="0">
              <a:buSzTx/>
              <a:buFontTx/>
              <a:buNone/>
              <a:defRPr sz="1600">
                <a:latin typeface="+mn-lt"/>
                <a:ea typeface="+mn-ea"/>
                <a:cs typeface="+mn-cs"/>
                <a:sym typeface="Calibri"/>
              </a:defRPr>
            </a:lvl1pPr>
            <a:lvl2pPr marL="609600" indent="-152400">
              <a:buFontTx/>
              <a:defRPr sz="1600">
                <a:latin typeface="+mn-lt"/>
                <a:ea typeface="+mn-ea"/>
                <a:cs typeface="+mn-cs"/>
                <a:sym typeface="Calibri"/>
              </a:defRPr>
            </a:lvl2pPr>
            <a:lvl3pPr marL="1097280" indent="-182880">
              <a:buFontTx/>
              <a:defRPr sz="1600">
                <a:latin typeface="+mn-lt"/>
                <a:ea typeface="+mn-ea"/>
                <a:cs typeface="+mn-cs"/>
                <a:sym typeface="Calibri"/>
              </a:defRPr>
            </a:lvl3pPr>
            <a:lvl4pPr marL="1574800" indent="-203200">
              <a:buFontTx/>
              <a:defRPr sz="1600">
                <a:latin typeface="+mn-lt"/>
                <a:ea typeface="+mn-ea"/>
                <a:cs typeface="+mn-cs"/>
                <a:sym typeface="Calibri"/>
              </a:defRPr>
            </a:lvl4pPr>
            <a:lvl5pPr marL="2032000" indent="-203200">
              <a:buFontTx/>
              <a:defRPr sz="16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43" name="Text Placeholder 7"/>
          <p:cNvSpPr>
            <a:spLocks noGrp="1"/>
          </p:cNvSpPr>
          <p:nvPr>
            <p:ph type="body" sz="quarter" idx="14"/>
          </p:nvPr>
        </p:nvSpPr>
        <p:spPr>
          <a:xfrm rot="16200000">
            <a:off x="10398917" y="4707732"/>
            <a:ext cx="2808291" cy="250826"/>
          </a:xfrm>
          <a:prstGeom prst="rect">
            <a:avLst/>
          </a:prstGeom>
        </p:spPr>
        <p:txBody>
          <a:bodyPr/>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1044"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Tiitelslaid">
    <p:spTree>
      <p:nvGrpSpPr>
        <p:cNvPr id="1" name=""/>
        <p:cNvGrpSpPr/>
        <p:nvPr/>
      </p:nvGrpSpPr>
      <p:grpSpPr>
        <a:xfrm>
          <a:off x="0" y="0"/>
          <a:ext cx="0" cy="0"/>
          <a:chOff x="0" y="0"/>
          <a:chExt cx="0" cy="0"/>
        </a:xfrm>
      </p:grpSpPr>
      <p:sp>
        <p:nvSpPr>
          <p:cNvPr id="1051" name="Title Text"/>
          <p:cNvSpPr txBox="1">
            <a:spLocks noGrp="1"/>
          </p:cNvSpPr>
          <p:nvPr>
            <p:ph type="title"/>
          </p:nvPr>
        </p:nvSpPr>
        <p:spPr>
          <a:xfrm>
            <a:off x="1524000" y="1122362"/>
            <a:ext cx="9144000" cy="2387601"/>
          </a:xfrm>
          <a:prstGeom prst="rect">
            <a:avLst/>
          </a:prstGeom>
        </p:spPr>
        <p:txBody>
          <a:bodyPr lIns="45718" tIns="45718" rIns="45718" bIns="45718" anchor="b"/>
          <a:lstStyle>
            <a:lvl1pPr algn="ctr">
              <a:defRPr sz="6000" b="0">
                <a:solidFill>
                  <a:srgbClr val="000000"/>
                </a:solidFill>
                <a:latin typeface="Calibri Light"/>
                <a:ea typeface="Calibri Light"/>
                <a:cs typeface="Calibri Light"/>
                <a:sym typeface="Calibri Light"/>
              </a:defRPr>
            </a:lvl1pPr>
          </a:lstStyle>
          <a:p>
            <a:r>
              <a:t>Title Text</a:t>
            </a:r>
          </a:p>
        </p:txBody>
      </p:sp>
      <p:sp>
        <p:nvSpPr>
          <p:cNvPr id="1052" name="Body Level One…"/>
          <p:cNvSpPr txBox="1">
            <a:spLocks noGrp="1"/>
          </p:cNvSpPr>
          <p:nvPr>
            <p:ph type="body" sz="quarter" idx="1"/>
          </p:nvPr>
        </p:nvSpPr>
        <p:spPr>
          <a:xfrm>
            <a:off x="1524000" y="3602037"/>
            <a:ext cx="9144000" cy="1655764"/>
          </a:xfrm>
          <a:prstGeom prst="rect">
            <a:avLst/>
          </a:prstGeom>
        </p:spPr>
        <p:txBody>
          <a:bodyPr lIns="45718" tIns="45718" rIns="45718" bIns="45718"/>
          <a:lstStyle>
            <a:lvl1pPr marL="0" indent="0" algn="ctr">
              <a:buSzTx/>
              <a:buFontTx/>
              <a:buNone/>
              <a:defRPr sz="2400">
                <a:solidFill>
                  <a:srgbClr val="000000"/>
                </a:solidFill>
                <a:latin typeface="+mn-lt"/>
                <a:ea typeface="+mn-ea"/>
                <a:cs typeface="+mn-cs"/>
                <a:sym typeface="Calibri"/>
              </a:defRPr>
            </a:lvl1pPr>
            <a:lvl2pPr marL="0" indent="0" algn="ctr">
              <a:buSzTx/>
              <a:buFontTx/>
              <a:buNone/>
              <a:defRPr sz="2400">
                <a:solidFill>
                  <a:srgbClr val="000000"/>
                </a:solidFill>
                <a:latin typeface="+mn-lt"/>
                <a:ea typeface="+mn-ea"/>
                <a:cs typeface="+mn-cs"/>
                <a:sym typeface="Calibri"/>
              </a:defRPr>
            </a:lvl2pPr>
            <a:lvl3pPr marL="0" indent="0" algn="ctr">
              <a:buSzTx/>
              <a:buFontTx/>
              <a:buNone/>
              <a:defRPr sz="2400">
                <a:solidFill>
                  <a:srgbClr val="000000"/>
                </a:solidFill>
                <a:latin typeface="+mn-lt"/>
                <a:ea typeface="+mn-ea"/>
                <a:cs typeface="+mn-cs"/>
                <a:sym typeface="Calibri"/>
              </a:defRPr>
            </a:lvl3pPr>
            <a:lvl4pPr marL="0" indent="0" algn="ctr">
              <a:buSzTx/>
              <a:buFontTx/>
              <a:buNone/>
              <a:defRPr sz="2400">
                <a:solidFill>
                  <a:srgbClr val="000000"/>
                </a:solidFill>
                <a:latin typeface="+mn-lt"/>
                <a:ea typeface="+mn-ea"/>
                <a:cs typeface="+mn-cs"/>
                <a:sym typeface="Calibri"/>
              </a:defRPr>
            </a:lvl4pPr>
            <a:lvl5pPr marL="0" indent="0" algn="ctr">
              <a:buSzTx/>
              <a:buFontTx/>
              <a:buNone/>
              <a:defRPr sz="24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53"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Pealkiri ja sisu">
    <p:spTree>
      <p:nvGrpSpPr>
        <p:cNvPr id="1" name=""/>
        <p:cNvGrpSpPr/>
        <p:nvPr/>
      </p:nvGrpSpPr>
      <p:grpSpPr>
        <a:xfrm>
          <a:off x="0" y="0"/>
          <a:ext cx="0" cy="0"/>
          <a:chOff x="0" y="0"/>
          <a:chExt cx="0" cy="0"/>
        </a:xfrm>
      </p:grpSpPr>
      <p:sp>
        <p:nvSpPr>
          <p:cNvPr id="1060" name="Title Text"/>
          <p:cNvSpPr txBox="1">
            <a:spLocks noGrp="1"/>
          </p:cNvSpPr>
          <p:nvPr>
            <p:ph type="title"/>
          </p:nvPr>
        </p:nvSpPr>
        <p:spPr>
          <a:xfrm>
            <a:off x="838200" y="365125"/>
            <a:ext cx="10515600" cy="1325563"/>
          </a:xfrm>
          <a:prstGeom prst="rect">
            <a:avLst/>
          </a:prstGeom>
        </p:spPr>
        <p:txBody>
          <a:bodyPr lIns="45718" tIns="45718" rIns="45718" bIns="45718"/>
          <a:lstStyle>
            <a:lvl1pPr>
              <a:defRPr sz="4400" b="0">
                <a:solidFill>
                  <a:srgbClr val="000000"/>
                </a:solidFill>
                <a:latin typeface="Calibri Light"/>
                <a:ea typeface="Calibri Light"/>
                <a:cs typeface="Calibri Light"/>
                <a:sym typeface="Calibri Light"/>
              </a:defRPr>
            </a:lvl1pPr>
          </a:lstStyle>
          <a:p>
            <a:r>
              <a:t>Title Text</a:t>
            </a:r>
          </a:p>
        </p:txBody>
      </p:sp>
      <p:sp>
        <p:nvSpPr>
          <p:cNvPr id="1061" name="Body Level One…"/>
          <p:cNvSpPr txBox="1">
            <a:spLocks noGrp="1"/>
          </p:cNvSpPr>
          <p:nvPr>
            <p:ph type="body" idx="1"/>
          </p:nvPr>
        </p:nvSpPr>
        <p:spPr>
          <a:xfrm>
            <a:off x="838200" y="1825625"/>
            <a:ext cx="10515600" cy="4351338"/>
          </a:xfrm>
          <a:prstGeom prst="rect">
            <a:avLst/>
          </a:prstGeom>
        </p:spPr>
        <p:txBody>
          <a:bodyPr lIns="45718" tIns="45718" rIns="45718" bIns="45718"/>
          <a:lstStyle>
            <a:lvl1pPr>
              <a:defRPr>
                <a:solidFill>
                  <a:srgbClr val="000000"/>
                </a:solidFill>
                <a:latin typeface="+mn-lt"/>
                <a:ea typeface="+mn-ea"/>
                <a:cs typeface="+mn-cs"/>
                <a:sym typeface="Calibri"/>
              </a:defRPr>
            </a:lvl1pPr>
            <a:lvl2pPr>
              <a:defRPr>
                <a:solidFill>
                  <a:srgbClr val="000000"/>
                </a:solidFill>
                <a:latin typeface="+mn-lt"/>
                <a:ea typeface="+mn-ea"/>
                <a:cs typeface="+mn-cs"/>
                <a:sym typeface="Calibri"/>
              </a:defRPr>
            </a:lvl2pPr>
            <a:lvl3pPr>
              <a:defRPr>
                <a:solidFill>
                  <a:srgbClr val="000000"/>
                </a:solidFill>
                <a:latin typeface="+mn-lt"/>
                <a:ea typeface="+mn-ea"/>
                <a:cs typeface="+mn-cs"/>
                <a:sym typeface="Calibri"/>
              </a:defRPr>
            </a:lvl3pPr>
            <a:lvl4pPr>
              <a:defRPr>
                <a:solidFill>
                  <a:srgbClr val="000000"/>
                </a:solidFill>
                <a:latin typeface="+mn-lt"/>
                <a:ea typeface="+mn-ea"/>
                <a:cs typeface="+mn-cs"/>
                <a:sym typeface="Calibri"/>
              </a:defRPr>
            </a:lvl4pPr>
            <a:lvl5pPr>
              <a:defRPr>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62"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Jaotise päis">
    <p:spTree>
      <p:nvGrpSpPr>
        <p:cNvPr id="1" name=""/>
        <p:cNvGrpSpPr/>
        <p:nvPr/>
      </p:nvGrpSpPr>
      <p:grpSpPr>
        <a:xfrm>
          <a:off x="0" y="0"/>
          <a:ext cx="0" cy="0"/>
          <a:chOff x="0" y="0"/>
          <a:chExt cx="0" cy="0"/>
        </a:xfrm>
      </p:grpSpPr>
      <p:sp>
        <p:nvSpPr>
          <p:cNvPr id="1069" name="Title Text"/>
          <p:cNvSpPr txBox="1">
            <a:spLocks noGrp="1"/>
          </p:cNvSpPr>
          <p:nvPr>
            <p:ph type="title"/>
          </p:nvPr>
        </p:nvSpPr>
        <p:spPr>
          <a:xfrm>
            <a:off x="831850" y="1709738"/>
            <a:ext cx="10515600" cy="2852737"/>
          </a:xfrm>
          <a:prstGeom prst="rect">
            <a:avLst/>
          </a:prstGeom>
        </p:spPr>
        <p:txBody>
          <a:bodyPr lIns="45718" tIns="45718" rIns="45718" bIns="45718" anchor="b"/>
          <a:lstStyle>
            <a:lvl1pPr>
              <a:defRPr sz="6000" b="0">
                <a:solidFill>
                  <a:srgbClr val="000000"/>
                </a:solidFill>
                <a:latin typeface="Calibri Light"/>
                <a:ea typeface="Calibri Light"/>
                <a:cs typeface="Calibri Light"/>
                <a:sym typeface="Calibri Light"/>
              </a:defRPr>
            </a:lvl1pPr>
          </a:lstStyle>
          <a:p>
            <a:r>
              <a:t>Title Text</a:t>
            </a:r>
          </a:p>
        </p:txBody>
      </p:sp>
      <p:sp>
        <p:nvSpPr>
          <p:cNvPr id="1070" name="Body Level One…"/>
          <p:cNvSpPr txBox="1">
            <a:spLocks noGrp="1"/>
          </p:cNvSpPr>
          <p:nvPr>
            <p:ph type="body" sz="quarter" idx="1"/>
          </p:nvPr>
        </p:nvSpPr>
        <p:spPr>
          <a:xfrm>
            <a:off x="831850" y="4589462"/>
            <a:ext cx="10515600" cy="1500189"/>
          </a:xfrm>
          <a:prstGeom prst="rect">
            <a:avLst/>
          </a:prstGeom>
        </p:spPr>
        <p:txBody>
          <a:bodyPr lIns="45718" tIns="45718" rIns="45718" bIns="45718"/>
          <a:lstStyle>
            <a:lvl1pPr marL="0" indent="0">
              <a:buSzTx/>
              <a:buFontTx/>
              <a:buNone/>
              <a:defRPr sz="2400">
                <a:solidFill>
                  <a:srgbClr val="888888"/>
                </a:solidFill>
                <a:latin typeface="+mn-lt"/>
                <a:ea typeface="+mn-ea"/>
                <a:cs typeface="+mn-cs"/>
                <a:sym typeface="Calibri"/>
              </a:defRPr>
            </a:lvl1pPr>
            <a:lvl2pPr marL="0" indent="0">
              <a:buSzTx/>
              <a:buFontTx/>
              <a:buNone/>
              <a:defRPr sz="2400">
                <a:solidFill>
                  <a:srgbClr val="888888"/>
                </a:solidFill>
                <a:latin typeface="+mn-lt"/>
                <a:ea typeface="+mn-ea"/>
                <a:cs typeface="+mn-cs"/>
                <a:sym typeface="Calibri"/>
              </a:defRPr>
            </a:lvl2pPr>
            <a:lvl3pPr marL="0" indent="0">
              <a:buSzTx/>
              <a:buFontTx/>
              <a:buNone/>
              <a:defRPr sz="2400">
                <a:solidFill>
                  <a:srgbClr val="888888"/>
                </a:solidFill>
                <a:latin typeface="+mn-lt"/>
                <a:ea typeface="+mn-ea"/>
                <a:cs typeface="+mn-cs"/>
                <a:sym typeface="Calibri"/>
              </a:defRPr>
            </a:lvl3pPr>
            <a:lvl4pPr marL="0" indent="0">
              <a:buSzTx/>
              <a:buFontTx/>
              <a:buNone/>
              <a:defRPr sz="2400">
                <a:solidFill>
                  <a:srgbClr val="888888"/>
                </a:solidFill>
                <a:latin typeface="+mn-lt"/>
                <a:ea typeface="+mn-ea"/>
                <a:cs typeface="+mn-cs"/>
                <a:sym typeface="Calibri"/>
              </a:defRPr>
            </a:lvl4pPr>
            <a:lvl5pPr marL="0" indent="0">
              <a:buSzTx/>
              <a:buFontTx/>
              <a:buNone/>
              <a:defRPr sz="24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71"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Esileht">
    <p:spTree>
      <p:nvGrpSpPr>
        <p:cNvPr id="1" name=""/>
        <p:cNvGrpSpPr/>
        <p:nvPr/>
      </p:nvGrpSpPr>
      <p:grpSpPr>
        <a:xfrm>
          <a:off x="0" y="0"/>
          <a:ext cx="0" cy="0"/>
          <a:chOff x="0" y="0"/>
          <a:chExt cx="0" cy="0"/>
        </a:xfrm>
      </p:grpSpPr>
      <p:pic>
        <p:nvPicPr>
          <p:cNvPr id="111" name="Picture 1" descr="Picture 1"/>
          <p:cNvPicPr>
            <a:picLocks noChangeAspect="1"/>
          </p:cNvPicPr>
          <p:nvPr/>
        </p:nvPicPr>
        <p:blipFill>
          <a:blip r:embed="rId2"/>
          <a:stretch>
            <a:fillRect/>
          </a:stretch>
        </p:blipFill>
        <p:spPr>
          <a:xfrm>
            <a:off x="3931920" y="1344166"/>
            <a:ext cx="4328160" cy="5513834"/>
          </a:xfrm>
          <a:prstGeom prst="rect">
            <a:avLst/>
          </a:prstGeom>
          <a:ln w="12700">
            <a:miter lim="400000"/>
          </a:ln>
        </p:spPr>
      </p:pic>
      <p:sp>
        <p:nvSpPr>
          <p:cNvPr id="112"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Kaks sisu">
    <p:spTree>
      <p:nvGrpSpPr>
        <p:cNvPr id="1" name=""/>
        <p:cNvGrpSpPr/>
        <p:nvPr/>
      </p:nvGrpSpPr>
      <p:grpSpPr>
        <a:xfrm>
          <a:off x="0" y="0"/>
          <a:ext cx="0" cy="0"/>
          <a:chOff x="0" y="0"/>
          <a:chExt cx="0" cy="0"/>
        </a:xfrm>
      </p:grpSpPr>
      <p:sp>
        <p:nvSpPr>
          <p:cNvPr id="1078" name="Title Text"/>
          <p:cNvSpPr txBox="1">
            <a:spLocks noGrp="1"/>
          </p:cNvSpPr>
          <p:nvPr>
            <p:ph type="title"/>
          </p:nvPr>
        </p:nvSpPr>
        <p:spPr>
          <a:xfrm>
            <a:off x="838200" y="365125"/>
            <a:ext cx="10515600" cy="1325563"/>
          </a:xfrm>
          <a:prstGeom prst="rect">
            <a:avLst/>
          </a:prstGeom>
        </p:spPr>
        <p:txBody>
          <a:bodyPr lIns="45718" tIns="45718" rIns="45718" bIns="45718"/>
          <a:lstStyle>
            <a:lvl1pPr>
              <a:defRPr sz="4400" b="0">
                <a:solidFill>
                  <a:srgbClr val="000000"/>
                </a:solidFill>
                <a:latin typeface="Calibri Light"/>
                <a:ea typeface="Calibri Light"/>
                <a:cs typeface="Calibri Light"/>
                <a:sym typeface="Calibri Light"/>
              </a:defRPr>
            </a:lvl1pPr>
          </a:lstStyle>
          <a:p>
            <a:r>
              <a:t>Title Text</a:t>
            </a:r>
          </a:p>
        </p:txBody>
      </p:sp>
      <p:sp>
        <p:nvSpPr>
          <p:cNvPr id="1079" name="Body Level One…"/>
          <p:cNvSpPr txBox="1">
            <a:spLocks noGrp="1"/>
          </p:cNvSpPr>
          <p:nvPr>
            <p:ph type="body" sz="half" idx="1"/>
          </p:nvPr>
        </p:nvSpPr>
        <p:spPr>
          <a:xfrm>
            <a:off x="838200" y="1825625"/>
            <a:ext cx="5181600" cy="4351338"/>
          </a:xfrm>
          <a:prstGeom prst="rect">
            <a:avLst/>
          </a:prstGeom>
        </p:spPr>
        <p:txBody>
          <a:bodyPr lIns="45718" tIns="45718" rIns="45718" bIns="45718"/>
          <a:lstStyle>
            <a:lvl1pPr>
              <a:defRPr>
                <a:solidFill>
                  <a:srgbClr val="000000"/>
                </a:solidFill>
                <a:latin typeface="+mn-lt"/>
                <a:ea typeface="+mn-ea"/>
                <a:cs typeface="+mn-cs"/>
                <a:sym typeface="Calibri"/>
              </a:defRPr>
            </a:lvl1pPr>
            <a:lvl2pPr>
              <a:defRPr>
                <a:solidFill>
                  <a:srgbClr val="000000"/>
                </a:solidFill>
                <a:latin typeface="+mn-lt"/>
                <a:ea typeface="+mn-ea"/>
                <a:cs typeface="+mn-cs"/>
                <a:sym typeface="Calibri"/>
              </a:defRPr>
            </a:lvl2pPr>
            <a:lvl3pPr>
              <a:defRPr>
                <a:solidFill>
                  <a:srgbClr val="000000"/>
                </a:solidFill>
                <a:latin typeface="+mn-lt"/>
                <a:ea typeface="+mn-ea"/>
                <a:cs typeface="+mn-cs"/>
                <a:sym typeface="Calibri"/>
              </a:defRPr>
            </a:lvl3pPr>
            <a:lvl4pPr>
              <a:defRPr>
                <a:solidFill>
                  <a:srgbClr val="000000"/>
                </a:solidFill>
                <a:latin typeface="+mn-lt"/>
                <a:ea typeface="+mn-ea"/>
                <a:cs typeface="+mn-cs"/>
                <a:sym typeface="Calibri"/>
              </a:defRPr>
            </a:lvl4pPr>
            <a:lvl5pPr>
              <a:defRPr>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80"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Võrdlus">
    <p:spTree>
      <p:nvGrpSpPr>
        <p:cNvPr id="1" name=""/>
        <p:cNvGrpSpPr/>
        <p:nvPr/>
      </p:nvGrpSpPr>
      <p:grpSpPr>
        <a:xfrm>
          <a:off x="0" y="0"/>
          <a:ext cx="0" cy="0"/>
          <a:chOff x="0" y="0"/>
          <a:chExt cx="0" cy="0"/>
        </a:xfrm>
      </p:grpSpPr>
      <p:sp>
        <p:nvSpPr>
          <p:cNvPr id="1087" name="Title Text"/>
          <p:cNvSpPr txBox="1">
            <a:spLocks noGrp="1"/>
          </p:cNvSpPr>
          <p:nvPr>
            <p:ph type="title"/>
          </p:nvPr>
        </p:nvSpPr>
        <p:spPr>
          <a:xfrm>
            <a:off x="839787" y="365125"/>
            <a:ext cx="10515601" cy="1325563"/>
          </a:xfrm>
          <a:prstGeom prst="rect">
            <a:avLst/>
          </a:prstGeom>
        </p:spPr>
        <p:txBody>
          <a:bodyPr lIns="45718" tIns="45718" rIns="45718" bIns="45718"/>
          <a:lstStyle>
            <a:lvl1pPr>
              <a:defRPr sz="4400" b="0">
                <a:solidFill>
                  <a:srgbClr val="000000"/>
                </a:solidFill>
                <a:latin typeface="Calibri Light"/>
                <a:ea typeface="Calibri Light"/>
                <a:cs typeface="Calibri Light"/>
                <a:sym typeface="Calibri Light"/>
              </a:defRPr>
            </a:lvl1pPr>
          </a:lstStyle>
          <a:p>
            <a:r>
              <a:t>Title Text</a:t>
            </a:r>
          </a:p>
        </p:txBody>
      </p:sp>
      <p:sp>
        <p:nvSpPr>
          <p:cNvPr id="1088" name="Body Level One…"/>
          <p:cNvSpPr txBox="1">
            <a:spLocks noGrp="1"/>
          </p:cNvSpPr>
          <p:nvPr>
            <p:ph type="body" sz="quarter" idx="1"/>
          </p:nvPr>
        </p:nvSpPr>
        <p:spPr>
          <a:xfrm>
            <a:off x="839787" y="1681163"/>
            <a:ext cx="5157790" cy="823914"/>
          </a:xfrm>
          <a:prstGeom prst="rect">
            <a:avLst/>
          </a:prstGeom>
        </p:spPr>
        <p:txBody>
          <a:bodyPr lIns="45718" tIns="45718" rIns="45718" bIns="45718" anchor="b"/>
          <a:lstStyle>
            <a:lvl1pPr marL="0" indent="0">
              <a:buSzTx/>
              <a:buFontTx/>
              <a:buNone/>
              <a:defRPr sz="2400" b="1">
                <a:solidFill>
                  <a:srgbClr val="000000"/>
                </a:solidFill>
                <a:latin typeface="+mn-lt"/>
                <a:ea typeface="+mn-ea"/>
                <a:cs typeface="+mn-cs"/>
                <a:sym typeface="Calibri"/>
              </a:defRPr>
            </a:lvl1pPr>
            <a:lvl2pPr marL="0" indent="0">
              <a:buSzTx/>
              <a:buFontTx/>
              <a:buNone/>
              <a:defRPr sz="2400" b="1">
                <a:solidFill>
                  <a:srgbClr val="000000"/>
                </a:solidFill>
                <a:latin typeface="+mn-lt"/>
                <a:ea typeface="+mn-ea"/>
                <a:cs typeface="+mn-cs"/>
                <a:sym typeface="Calibri"/>
              </a:defRPr>
            </a:lvl2pPr>
            <a:lvl3pPr marL="0" indent="0">
              <a:buSzTx/>
              <a:buFontTx/>
              <a:buNone/>
              <a:defRPr sz="2400" b="1">
                <a:solidFill>
                  <a:srgbClr val="000000"/>
                </a:solidFill>
                <a:latin typeface="+mn-lt"/>
                <a:ea typeface="+mn-ea"/>
                <a:cs typeface="+mn-cs"/>
                <a:sym typeface="Calibri"/>
              </a:defRPr>
            </a:lvl3pPr>
            <a:lvl4pPr marL="0" indent="0">
              <a:buSzTx/>
              <a:buFontTx/>
              <a:buNone/>
              <a:defRPr sz="2400" b="1">
                <a:solidFill>
                  <a:srgbClr val="000000"/>
                </a:solidFill>
                <a:latin typeface="+mn-lt"/>
                <a:ea typeface="+mn-ea"/>
                <a:cs typeface="+mn-cs"/>
                <a:sym typeface="Calibri"/>
              </a:defRPr>
            </a:lvl4pPr>
            <a:lvl5pPr marL="0" indent="0">
              <a:buSzTx/>
              <a:buFontTx/>
              <a:buNone/>
              <a:defRPr sz="2400" b="1">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89" name="Text Placeholder 4"/>
          <p:cNvSpPr>
            <a:spLocks noGrp="1"/>
          </p:cNvSpPr>
          <p:nvPr>
            <p:ph type="body" sz="quarter" idx="13"/>
          </p:nvPr>
        </p:nvSpPr>
        <p:spPr>
          <a:xfrm>
            <a:off x="6172200" y="1681163"/>
            <a:ext cx="5183188" cy="823914"/>
          </a:xfrm>
          <a:prstGeom prst="rect">
            <a:avLst/>
          </a:prstGeom>
        </p:spPr>
        <p:txBody>
          <a:bodyPr lIns="45718" tIns="45718" rIns="45718" bIns="45718" anchor="b"/>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1090"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Ainult pealkiri">
    <p:spTree>
      <p:nvGrpSpPr>
        <p:cNvPr id="1" name=""/>
        <p:cNvGrpSpPr/>
        <p:nvPr/>
      </p:nvGrpSpPr>
      <p:grpSpPr>
        <a:xfrm>
          <a:off x="0" y="0"/>
          <a:ext cx="0" cy="0"/>
          <a:chOff x="0" y="0"/>
          <a:chExt cx="0" cy="0"/>
        </a:xfrm>
      </p:grpSpPr>
      <p:sp>
        <p:nvSpPr>
          <p:cNvPr id="1097" name="Title Text"/>
          <p:cNvSpPr txBox="1">
            <a:spLocks noGrp="1"/>
          </p:cNvSpPr>
          <p:nvPr>
            <p:ph type="title"/>
          </p:nvPr>
        </p:nvSpPr>
        <p:spPr>
          <a:xfrm>
            <a:off x="838200" y="365125"/>
            <a:ext cx="10515600" cy="1325563"/>
          </a:xfrm>
          <a:prstGeom prst="rect">
            <a:avLst/>
          </a:prstGeom>
        </p:spPr>
        <p:txBody>
          <a:bodyPr lIns="45718" tIns="45718" rIns="45718" bIns="45718"/>
          <a:lstStyle>
            <a:lvl1pPr>
              <a:defRPr sz="4400" b="0">
                <a:solidFill>
                  <a:srgbClr val="000000"/>
                </a:solidFill>
                <a:latin typeface="Calibri Light"/>
                <a:ea typeface="Calibri Light"/>
                <a:cs typeface="Calibri Light"/>
                <a:sym typeface="Calibri Light"/>
              </a:defRPr>
            </a:lvl1pPr>
          </a:lstStyle>
          <a:p>
            <a:r>
              <a:t>Title Text</a:t>
            </a:r>
          </a:p>
        </p:txBody>
      </p:sp>
      <p:sp>
        <p:nvSpPr>
          <p:cNvPr id="1098"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Tühi">
    <p:spTree>
      <p:nvGrpSpPr>
        <p:cNvPr id="1" name=""/>
        <p:cNvGrpSpPr/>
        <p:nvPr/>
      </p:nvGrpSpPr>
      <p:grpSpPr>
        <a:xfrm>
          <a:off x="0" y="0"/>
          <a:ext cx="0" cy="0"/>
          <a:chOff x="0" y="0"/>
          <a:chExt cx="0" cy="0"/>
        </a:xfrm>
      </p:grpSpPr>
      <p:sp>
        <p:nvSpPr>
          <p:cNvPr id="1105"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Pealdisega sisu">
    <p:spTree>
      <p:nvGrpSpPr>
        <p:cNvPr id="1" name=""/>
        <p:cNvGrpSpPr/>
        <p:nvPr/>
      </p:nvGrpSpPr>
      <p:grpSpPr>
        <a:xfrm>
          <a:off x="0" y="0"/>
          <a:ext cx="0" cy="0"/>
          <a:chOff x="0" y="0"/>
          <a:chExt cx="0" cy="0"/>
        </a:xfrm>
      </p:grpSpPr>
      <p:sp>
        <p:nvSpPr>
          <p:cNvPr id="1112" name="Title Text"/>
          <p:cNvSpPr txBox="1">
            <a:spLocks noGrp="1"/>
          </p:cNvSpPr>
          <p:nvPr>
            <p:ph type="title"/>
          </p:nvPr>
        </p:nvSpPr>
        <p:spPr>
          <a:xfrm>
            <a:off x="839787" y="457200"/>
            <a:ext cx="3932240" cy="1600200"/>
          </a:xfrm>
          <a:prstGeom prst="rect">
            <a:avLst/>
          </a:prstGeom>
        </p:spPr>
        <p:txBody>
          <a:bodyPr lIns="45718" tIns="45718" rIns="45718" bIns="45718" anchor="b"/>
          <a:lstStyle>
            <a:lvl1pPr>
              <a:defRPr sz="3200" b="0">
                <a:solidFill>
                  <a:srgbClr val="000000"/>
                </a:solidFill>
                <a:latin typeface="Calibri Light"/>
                <a:ea typeface="Calibri Light"/>
                <a:cs typeface="Calibri Light"/>
                <a:sym typeface="Calibri Light"/>
              </a:defRPr>
            </a:lvl1pPr>
          </a:lstStyle>
          <a:p>
            <a:r>
              <a:t>Title Text</a:t>
            </a:r>
          </a:p>
        </p:txBody>
      </p:sp>
      <p:sp>
        <p:nvSpPr>
          <p:cNvPr id="1113" name="Body Level One…"/>
          <p:cNvSpPr txBox="1">
            <a:spLocks noGrp="1"/>
          </p:cNvSpPr>
          <p:nvPr>
            <p:ph type="body" sz="half" idx="1"/>
          </p:nvPr>
        </p:nvSpPr>
        <p:spPr>
          <a:xfrm>
            <a:off x="5183187" y="987425"/>
            <a:ext cx="6172202" cy="4873625"/>
          </a:xfrm>
          <a:prstGeom prst="rect">
            <a:avLst/>
          </a:prstGeom>
        </p:spPr>
        <p:txBody>
          <a:bodyPr lIns="45718" tIns="45718" rIns="45718" bIns="45718"/>
          <a:lstStyle>
            <a:lvl1pPr>
              <a:defRPr sz="3200">
                <a:solidFill>
                  <a:srgbClr val="000000"/>
                </a:solidFill>
                <a:latin typeface="+mn-lt"/>
                <a:ea typeface="+mn-ea"/>
                <a:cs typeface="+mn-cs"/>
                <a:sym typeface="Calibri"/>
              </a:defRPr>
            </a:lvl1pPr>
            <a:lvl2pPr marL="718457" indent="-261257">
              <a:defRPr sz="3200">
                <a:solidFill>
                  <a:srgbClr val="000000"/>
                </a:solidFill>
                <a:latin typeface="+mn-lt"/>
                <a:ea typeface="+mn-ea"/>
                <a:cs typeface="+mn-cs"/>
                <a:sym typeface="Calibri"/>
              </a:defRPr>
            </a:lvl2pPr>
            <a:lvl3pPr marL="1219200" indent="-304800">
              <a:defRPr sz="3200">
                <a:solidFill>
                  <a:srgbClr val="000000"/>
                </a:solidFill>
                <a:latin typeface="+mn-lt"/>
                <a:ea typeface="+mn-ea"/>
                <a:cs typeface="+mn-cs"/>
                <a:sym typeface="Calibri"/>
              </a:defRPr>
            </a:lvl3pPr>
            <a:lvl4pPr marL="1737360" indent="-365760">
              <a:defRPr sz="3200">
                <a:solidFill>
                  <a:srgbClr val="000000"/>
                </a:solidFill>
                <a:latin typeface="+mn-lt"/>
                <a:ea typeface="+mn-ea"/>
                <a:cs typeface="+mn-cs"/>
                <a:sym typeface="Calibri"/>
              </a:defRPr>
            </a:lvl4pPr>
            <a:lvl5pPr marL="2194560" indent="-365760">
              <a:defRPr sz="32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14" name="Text Placeholder 3"/>
          <p:cNvSpPr>
            <a:spLocks noGrp="1"/>
          </p:cNvSpPr>
          <p:nvPr>
            <p:ph type="body" sz="quarter" idx="13"/>
          </p:nvPr>
        </p:nvSpPr>
        <p:spPr>
          <a:xfrm>
            <a:off x="839787" y="2057400"/>
            <a:ext cx="3932238" cy="3811588"/>
          </a:xfrm>
          <a:prstGeom prst="rect">
            <a:avLst/>
          </a:prstGeom>
        </p:spPr>
        <p:txBody>
          <a:bodyPr lIns="45718" tIns="45718" rIns="45718" bIns="45718"/>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1115"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Pildiallkirjaga pilt">
    <p:spTree>
      <p:nvGrpSpPr>
        <p:cNvPr id="1" name=""/>
        <p:cNvGrpSpPr/>
        <p:nvPr/>
      </p:nvGrpSpPr>
      <p:grpSpPr>
        <a:xfrm>
          <a:off x="0" y="0"/>
          <a:ext cx="0" cy="0"/>
          <a:chOff x="0" y="0"/>
          <a:chExt cx="0" cy="0"/>
        </a:xfrm>
      </p:grpSpPr>
      <p:sp>
        <p:nvSpPr>
          <p:cNvPr id="1122" name="Title Text"/>
          <p:cNvSpPr txBox="1">
            <a:spLocks noGrp="1"/>
          </p:cNvSpPr>
          <p:nvPr>
            <p:ph type="title"/>
          </p:nvPr>
        </p:nvSpPr>
        <p:spPr>
          <a:xfrm>
            <a:off x="839787" y="457200"/>
            <a:ext cx="3932240" cy="1600200"/>
          </a:xfrm>
          <a:prstGeom prst="rect">
            <a:avLst/>
          </a:prstGeom>
        </p:spPr>
        <p:txBody>
          <a:bodyPr lIns="45718" tIns="45718" rIns="45718" bIns="45718" anchor="b"/>
          <a:lstStyle>
            <a:lvl1pPr>
              <a:defRPr sz="3200" b="0">
                <a:solidFill>
                  <a:srgbClr val="000000"/>
                </a:solidFill>
                <a:latin typeface="Calibri Light"/>
                <a:ea typeface="Calibri Light"/>
                <a:cs typeface="Calibri Light"/>
                <a:sym typeface="Calibri Light"/>
              </a:defRPr>
            </a:lvl1pPr>
          </a:lstStyle>
          <a:p>
            <a:r>
              <a:t>Title Text</a:t>
            </a:r>
          </a:p>
        </p:txBody>
      </p:sp>
      <p:sp>
        <p:nvSpPr>
          <p:cNvPr id="1123" name="Picture Placeholder 2"/>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1124" name="Body Level One…"/>
          <p:cNvSpPr txBox="1">
            <a:spLocks noGrp="1"/>
          </p:cNvSpPr>
          <p:nvPr>
            <p:ph type="body" sz="quarter" idx="1"/>
          </p:nvPr>
        </p:nvSpPr>
        <p:spPr>
          <a:xfrm>
            <a:off x="839787" y="2057400"/>
            <a:ext cx="3932240" cy="3811588"/>
          </a:xfrm>
          <a:prstGeom prst="rect">
            <a:avLst/>
          </a:prstGeom>
        </p:spPr>
        <p:txBody>
          <a:bodyPr lIns="45718" tIns="45718" rIns="45718" bIns="45718"/>
          <a:lstStyle>
            <a:lvl1pPr marL="0" indent="0">
              <a:buSzTx/>
              <a:buFontTx/>
              <a:buNone/>
              <a:defRPr sz="1600">
                <a:solidFill>
                  <a:srgbClr val="000000"/>
                </a:solidFill>
                <a:latin typeface="+mn-lt"/>
                <a:ea typeface="+mn-ea"/>
                <a:cs typeface="+mn-cs"/>
                <a:sym typeface="Calibri"/>
              </a:defRPr>
            </a:lvl1pPr>
            <a:lvl2pPr marL="0" indent="0">
              <a:buSzTx/>
              <a:buFontTx/>
              <a:buNone/>
              <a:defRPr sz="1600">
                <a:solidFill>
                  <a:srgbClr val="000000"/>
                </a:solidFill>
                <a:latin typeface="+mn-lt"/>
                <a:ea typeface="+mn-ea"/>
                <a:cs typeface="+mn-cs"/>
                <a:sym typeface="Calibri"/>
              </a:defRPr>
            </a:lvl2pPr>
            <a:lvl3pPr marL="0" indent="0">
              <a:buSzTx/>
              <a:buFontTx/>
              <a:buNone/>
              <a:defRPr sz="1600">
                <a:solidFill>
                  <a:srgbClr val="000000"/>
                </a:solidFill>
                <a:latin typeface="+mn-lt"/>
                <a:ea typeface="+mn-ea"/>
                <a:cs typeface="+mn-cs"/>
                <a:sym typeface="Calibri"/>
              </a:defRPr>
            </a:lvl3pPr>
            <a:lvl4pPr marL="0" indent="0">
              <a:buSzTx/>
              <a:buFontTx/>
              <a:buNone/>
              <a:defRPr sz="1600">
                <a:solidFill>
                  <a:srgbClr val="000000"/>
                </a:solidFill>
                <a:latin typeface="+mn-lt"/>
                <a:ea typeface="+mn-ea"/>
                <a:cs typeface="+mn-cs"/>
                <a:sym typeface="Calibri"/>
              </a:defRPr>
            </a:lvl4pPr>
            <a:lvl5pPr marL="0" indent="0">
              <a:buSzTx/>
              <a:buFontTx/>
              <a:buNone/>
              <a:defRPr sz="16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25"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Tiitel ja vertikaaltekst">
    <p:spTree>
      <p:nvGrpSpPr>
        <p:cNvPr id="1" name=""/>
        <p:cNvGrpSpPr/>
        <p:nvPr/>
      </p:nvGrpSpPr>
      <p:grpSpPr>
        <a:xfrm>
          <a:off x="0" y="0"/>
          <a:ext cx="0" cy="0"/>
          <a:chOff x="0" y="0"/>
          <a:chExt cx="0" cy="0"/>
        </a:xfrm>
      </p:grpSpPr>
      <p:sp>
        <p:nvSpPr>
          <p:cNvPr id="1132" name="Title Text"/>
          <p:cNvSpPr txBox="1">
            <a:spLocks noGrp="1"/>
          </p:cNvSpPr>
          <p:nvPr>
            <p:ph type="title"/>
          </p:nvPr>
        </p:nvSpPr>
        <p:spPr>
          <a:xfrm>
            <a:off x="838200" y="365125"/>
            <a:ext cx="10515600" cy="1325563"/>
          </a:xfrm>
          <a:prstGeom prst="rect">
            <a:avLst/>
          </a:prstGeom>
        </p:spPr>
        <p:txBody>
          <a:bodyPr lIns="45718" tIns="45718" rIns="45718" bIns="45718"/>
          <a:lstStyle>
            <a:lvl1pPr>
              <a:defRPr sz="4400" b="0">
                <a:solidFill>
                  <a:srgbClr val="000000"/>
                </a:solidFill>
                <a:latin typeface="Calibri Light"/>
                <a:ea typeface="Calibri Light"/>
                <a:cs typeface="Calibri Light"/>
                <a:sym typeface="Calibri Light"/>
              </a:defRPr>
            </a:lvl1pPr>
          </a:lstStyle>
          <a:p>
            <a:r>
              <a:t>Title Text</a:t>
            </a:r>
          </a:p>
        </p:txBody>
      </p:sp>
      <p:sp>
        <p:nvSpPr>
          <p:cNvPr id="1133" name="Body Level One…"/>
          <p:cNvSpPr txBox="1">
            <a:spLocks noGrp="1"/>
          </p:cNvSpPr>
          <p:nvPr>
            <p:ph type="body" idx="1"/>
          </p:nvPr>
        </p:nvSpPr>
        <p:spPr>
          <a:xfrm>
            <a:off x="838200" y="1825625"/>
            <a:ext cx="10515600" cy="4351338"/>
          </a:xfrm>
          <a:prstGeom prst="rect">
            <a:avLst/>
          </a:prstGeom>
        </p:spPr>
        <p:txBody>
          <a:bodyPr lIns="45718" tIns="45718" rIns="45718" bIns="45718"/>
          <a:lstStyle>
            <a:lvl1pPr>
              <a:defRPr>
                <a:solidFill>
                  <a:srgbClr val="000000"/>
                </a:solidFill>
                <a:latin typeface="+mn-lt"/>
                <a:ea typeface="+mn-ea"/>
                <a:cs typeface="+mn-cs"/>
                <a:sym typeface="Calibri"/>
              </a:defRPr>
            </a:lvl1pPr>
            <a:lvl2pPr>
              <a:defRPr>
                <a:solidFill>
                  <a:srgbClr val="000000"/>
                </a:solidFill>
                <a:latin typeface="+mn-lt"/>
                <a:ea typeface="+mn-ea"/>
                <a:cs typeface="+mn-cs"/>
                <a:sym typeface="Calibri"/>
              </a:defRPr>
            </a:lvl2pPr>
            <a:lvl3pPr>
              <a:defRPr>
                <a:solidFill>
                  <a:srgbClr val="000000"/>
                </a:solidFill>
                <a:latin typeface="+mn-lt"/>
                <a:ea typeface="+mn-ea"/>
                <a:cs typeface="+mn-cs"/>
                <a:sym typeface="Calibri"/>
              </a:defRPr>
            </a:lvl3pPr>
            <a:lvl4pPr>
              <a:defRPr>
                <a:solidFill>
                  <a:srgbClr val="000000"/>
                </a:solidFill>
                <a:latin typeface="+mn-lt"/>
                <a:ea typeface="+mn-ea"/>
                <a:cs typeface="+mn-cs"/>
                <a:sym typeface="Calibri"/>
              </a:defRPr>
            </a:lvl4pPr>
            <a:lvl5pPr>
              <a:defRPr>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34"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Vertikaaltiitel ja tekst">
    <p:spTree>
      <p:nvGrpSpPr>
        <p:cNvPr id="1" name=""/>
        <p:cNvGrpSpPr/>
        <p:nvPr/>
      </p:nvGrpSpPr>
      <p:grpSpPr>
        <a:xfrm>
          <a:off x="0" y="0"/>
          <a:ext cx="0" cy="0"/>
          <a:chOff x="0" y="0"/>
          <a:chExt cx="0" cy="0"/>
        </a:xfrm>
      </p:grpSpPr>
      <p:sp>
        <p:nvSpPr>
          <p:cNvPr id="1141" name="Title Text"/>
          <p:cNvSpPr txBox="1">
            <a:spLocks noGrp="1"/>
          </p:cNvSpPr>
          <p:nvPr>
            <p:ph type="title"/>
          </p:nvPr>
        </p:nvSpPr>
        <p:spPr>
          <a:xfrm>
            <a:off x="8724900" y="365125"/>
            <a:ext cx="2628900" cy="5811838"/>
          </a:xfrm>
          <a:prstGeom prst="rect">
            <a:avLst/>
          </a:prstGeom>
        </p:spPr>
        <p:txBody>
          <a:bodyPr lIns="45718" tIns="45718" rIns="45718" bIns="45718"/>
          <a:lstStyle>
            <a:lvl1pPr>
              <a:defRPr sz="4400" b="0">
                <a:solidFill>
                  <a:srgbClr val="000000"/>
                </a:solidFill>
                <a:latin typeface="Calibri Light"/>
                <a:ea typeface="Calibri Light"/>
                <a:cs typeface="Calibri Light"/>
                <a:sym typeface="Calibri Light"/>
              </a:defRPr>
            </a:lvl1pPr>
          </a:lstStyle>
          <a:p>
            <a:r>
              <a:t>Title Text</a:t>
            </a:r>
          </a:p>
        </p:txBody>
      </p:sp>
      <p:sp>
        <p:nvSpPr>
          <p:cNvPr id="1142" name="Body Level One…"/>
          <p:cNvSpPr txBox="1">
            <a:spLocks noGrp="1"/>
          </p:cNvSpPr>
          <p:nvPr>
            <p:ph type="body" idx="1"/>
          </p:nvPr>
        </p:nvSpPr>
        <p:spPr>
          <a:xfrm>
            <a:off x="838200" y="365125"/>
            <a:ext cx="7734300" cy="5811838"/>
          </a:xfrm>
          <a:prstGeom prst="rect">
            <a:avLst/>
          </a:prstGeom>
        </p:spPr>
        <p:txBody>
          <a:bodyPr lIns="45718" tIns="45718" rIns="45718" bIns="45718"/>
          <a:lstStyle>
            <a:lvl1pPr>
              <a:defRPr>
                <a:solidFill>
                  <a:srgbClr val="000000"/>
                </a:solidFill>
                <a:latin typeface="+mn-lt"/>
                <a:ea typeface="+mn-ea"/>
                <a:cs typeface="+mn-cs"/>
                <a:sym typeface="Calibri"/>
              </a:defRPr>
            </a:lvl1pPr>
            <a:lvl2pPr>
              <a:defRPr>
                <a:solidFill>
                  <a:srgbClr val="000000"/>
                </a:solidFill>
                <a:latin typeface="+mn-lt"/>
                <a:ea typeface="+mn-ea"/>
                <a:cs typeface="+mn-cs"/>
                <a:sym typeface="Calibri"/>
              </a:defRPr>
            </a:lvl2pPr>
            <a:lvl3pPr>
              <a:defRPr>
                <a:solidFill>
                  <a:srgbClr val="000000"/>
                </a:solidFill>
                <a:latin typeface="+mn-lt"/>
                <a:ea typeface="+mn-ea"/>
                <a:cs typeface="+mn-cs"/>
                <a:sym typeface="Calibri"/>
              </a:defRPr>
            </a:lvl3pPr>
            <a:lvl4pPr>
              <a:defRPr>
                <a:solidFill>
                  <a:srgbClr val="000000"/>
                </a:solidFill>
                <a:latin typeface="+mn-lt"/>
                <a:ea typeface="+mn-ea"/>
                <a:cs typeface="+mn-cs"/>
                <a:sym typeface="Calibri"/>
              </a:defRPr>
            </a:lvl4pPr>
            <a:lvl5pPr>
              <a:defRPr>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43"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Sisuslaid">
    <p:spTree>
      <p:nvGrpSpPr>
        <p:cNvPr id="1" name=""/>
        <p:cNvGrpSpPr/>
        <p:nvPr/>
      </p:nvGrpSpPr>
      <p:grpSpPr>
        <a:xfrm>
          <a:off x="0" y="0"/>
          <a:ext cx="0" cy="0"/>
          <a:chOff x="0" y="0"/>
          <a:chExt cx="0" cy="0"/>
        </a:xfrm>
      </p:grpSpPr>
      <p:sp>
        <p:nvSpPr>
          <p:cNvPr id="1150" name="Title Text"/>
          <p:cNvSpPr txBox="1">
            <a:spLocks noGrp="1"/>
          </p:cNvSpPr>
          <p:nvPr>
            <p:ph type="title"/>
          </p:nvPr>
        </p:nvSpPr>
        <p:spPr>
          <a:prstGeom prst="rect">
            <a:avLst/>
          </a:prstGeom>
        </p:spPr>
        <p:txBody>
          <a:bodyPr/>
          <a:lstStyle>
            <a:lvl1pPr>
              <a:defRPr>
                <a:solidFill>
                  <a:srgbClr val="1791FF"/>
                </a:solidFill>
              </a:defRPr>
            </a:lvl1pPr>
          </a:lstStyle>
          <a:p>
            <a:r>
              <a:t>Title Text</a:t>
            </a:r>
          </a:p>
        </p:txBody>
      </p:sp>
      <p:sp>
        <p:nvSpPr>
          <p:cNvPr id="1151" name="Body Level One…"/>
          <p:cNvSpPr txBox="1">
            <a:spLocks noGrp="1"/>
          </p:cNvSpPr>
          <p:nvPr>
            <p:ph type="body" idx="1"/>
          </p:nvPr>
        </p:nvSpPr>
        <p:spPr>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52"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Esileht">
    <p:spTree>
      <p:nvGrpSpPr>
        <p:cNvPr id="1" name=""/>
        <p:cNvGrpSpPr/>
        <p:nvPr/>
      </p:nvGrpSpPr>
      <p:grpSpPr>
        <a:xfrm>
          <a:off x="0" y="0"/>
          <a:ext cx="0" cy="0"/>
          <a:chOff x="0" y="0"/>
          <a:chExt cx="0" cy="0"/>
        </a:xfrm>
      </p:grpSpPr>
      <p:pic>
        <p:nvPicPr>
          <p:cNvPr id="1159" name="Picture 1" descr="Picture 1"/>
          <p:cNvPicPr>
            <a:picLocks noChangeAspect="1"/>
          </p:cNvPicPr>
          <p:nvPr/>
        </p:nvPicPr>
        <p:blipFill>
          <a:blip r:embed="rId2"/>
          <a:stretch>
            <a:fillRect/>
          </a:stretch>
        </p:blipFill>
        <p:spPr>
          <a:xfrm>
            <a:off x="3931920" y="1344166"/>
            <a:ext cx="4328160" cy="5513834"/>
          </a:xfrm>
          <a:prstGeom prst="rect">
            <a:avLst/>
          </a:prstGeom>
          <a:ln w="12700">
            <a:miter lim="400000"/>
          </a:ln>
        </p:spPr>
      </p:pic>
      <p:sp>
        <p:nvSpPr>
          <p:cNvPr id="1160"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ealkiri ja esitaja">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831850" y="2177268"/>
            <a:ext cx="10515601" cy="1848000"/>
          </a:xfrm>
          <a:prstGeom prst="rect">
            <a:avLst/>
          </a:prstGeom>
        </p:spPr>
        <p:txBody>
          <a:bodyPr anchor="b"/>
          <a:lstStyle>
            <a:lvl1pPr>
              <a:defRPr sz="6000"/>
            </a:lvl1pPr>
          </a:lstStyle>
          <a:p>
            <a:r>
              <a:t>Title Text</a:t>
            </a:r>
          </a:p>
        </p:txBody>
      </p:sp>
      <p:sp>
        <p:nvSpPr>
          <p:cNvPr id="120" name="Body Level One…"/>
          <p:cNvSpPr txBox="1">
            <a:spLocks noGrp="1"/>
          </p:cNvSpPr>
          <p:nvPr>
            <p:ph type="body" sz="quarter" idx="1"/>
          </p:nvPr>
        </p:nvSpPr>
        <p:spPr>
          <a:xfrm>
            <a:off x="831850" y="4052253"/>
            <a:ext cx="105156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r>
              <a:t>Body Level One</a:t>
            </a:r>
          </a:p>
          <a:p>
            <a:pPr lvl="1"/>
            <a:r>
              <a:t>Body Level Two</a:t>
            </a:r>
          </a:p>
          <a:p>
            <a:pPr lvl="2"/>
            <a:r>
              <a:t>Body Level Three</a:t>
            </a:r>
          </a:p>
          <a:p>
            <a:pPr lvl="3"/>
            <a:r>
              <a:t>Body Level Four</a:t>
            </a:r>
          </a:p>
          <a:p>
            <a:pPr lvl="4"/>
            <a:r>
              <a:t>Body Level Five</a:t>
            </a:r>
          </a:p>
        </p:txBody>
      </p:sp>
      <p:grpSp>
        <p:nvGrpSpPr>
          <p:cNvPr id="123" name="Rectangle 6"/>
          <p:cNvGrpSpPr/>
          <p:nvPr/>
        </p:nvGrpSpPr>
        <p:grpSpPr>
          <a:xfrm>
            <a:off x="0" y="-4"/>
            <a:ext cx="12192000" cy="1800005"/>
            <a:chOff x="0" y="-2"/>
            <a:chExt cx="12192000" cy="1800004"/>
          </a:xfrm>
        </p:grpSpPr>
        <p:sp>
          <p:nvSpPr>
            <p:cNvPr id="121" name="Rectangle"/>
            <p:cNvSpPr/>
            <p:nvPr/>
          </p:nvSpPr>
          <p:spPr>
            <a:xfrm>
              <a:off x="0" y="-3"/>
              <a:ext cx="12192000" cy="1800005"/>
            </a:xfrm>
            <a:prstGeom prst="rect">
              <a:avLst/>
            </a:prstGeom>
            <a:solidFill>
              <a:srgbClr val="FFFFFF"/>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22" name="3X2012001775434"/>
            <p:cNvSpPr txBox="1"/>
            <p:nvPr/>
          </p:nvSpPr>
          <p:spPr>
            <a:xfrm>
              <a:off x="0" y="720929"/>
              <a:ext cx="12192000" cy="3581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solidFill>
                    <a:srgbClr val="FFFFFF"/>
                  </a:solidFill>
                </a:defRPr>
              </a:lvl1pPr>
            </a:lstStyle>
            <a:p>
              <a:r>
                <a:t>3X2012001775434</a:t>
              </a:r>
            </a:p>
          </p:txBody>
        </p:sp>
      </p:grpSp>
      <p:pic>
        <p:nvPicPr>
          <p:cNvPr id="124" name="Pilt 11" descr="Pilt 11"/>
          <p:cNvPicPr>
            <a:picLocks noChangeAspect="1"/>
          </p:cNvPicPr>
          <p:nvPr/>
        </p:nvPicPr>
        <p:blipFill>
          <a:blip r:embed="rId2"/>
          <a:stretch>
            <a:fillRect/>
          </a:stretch>
        </p:blipFill>
        <p:spPr>
          <a:xfrm>
            <a:off x="563498" y="267785"/>
            <a:ext cx="4694166" cy="1389538"/>
          </a:xfrm>
          <a:prstGeom prst="rect">
            <a:avLst/>
          </a:prstGeom>
          <a:ln w="12700">
            <a:miter lim="400000"/>
          </a:ln>
        </p:spPr>
      </p:pic>
      <p:sp>
        <p:nvSpPr>
          <p:cNvPr id="1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Pealkiri ja esitaja">
    <p:spTree>
      <p:nvGrpSpPr>
        <p:cNvPr id="1" name=""/>
        <p:cNvGrpSpPr/>
        <p:nvPr/>
      </p:nvGrpSpPr>
      <p:grpSpPr>
        <a:xfrm>
          <a:off x="0" y="0"/>
          <a:ext cx="0" cy="0"/>
          <a:chOff x="0" y="0"/>
          <a:chExt cx="0" cy="0"/>
        </a:xfrm>
      </p:grpSpPr>
      <p:sp>
        <p:nvSpPr>
          <p:cNvPr id="1167"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pic>
        <p:nvPicPr>
          <p:cNvPr id="1168" name="Picture 1" descr="Picture 1"/>
          <p:cNvPicPr>
            <a:picLocks noChangeAspect="1"/>
          </p:cNvPicPr>
          <p:nvPr/>
        </p:nvPicPr>
        <p:blipFill>
          <a:blip r:embed="rId2"/>
          <a:stretch>
            <a:fillRect/>
          </a:stretch>
        </p:blipFill>
        <p:spPr>
          <a:xfrm>
            <a:off x="914400" y="6045529"/>
            <a:ext cx="1857677" cy="238756"/>
          </a:xfrm>
          <a:prstGeom prst="rect">
            <a:avLst/>
          </a:prstGeom>
          <a:ln w="12700">
            <a:miter lim="400000"/>
          </a:ln>
        </p:spPr>
      </p:pic>
      <p:sp>
        <p:nvSpPr>
          <p:cNvPr id="1169" name="Rectangle 3"/>
          <p:cNvSpPr/>
          <p:nvPr/>
        </p:nvSpPr>
        <p:spPr>
          <a:xfrm>
            <a:off x="0" y="0"/>
            <a:ext cx="12192000" cy="6858000"/>
          </a:xfrm>
          <a:prstGeom prst="rect">
            <a:avLst/>
          </a:prstGeom>
          <a:solidFill>
            <a:srgbClr val="1791FF"/>
          </a:solidFill>
          <a:ln w="12700">
            <a:solidFill>
              <a:srgbClr val="116ABA"/>
            </a:solidFill>
            <a:miter/>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170" name="Title Text"/>
          <p:cNvSpPr txBox="1">
            <a:spLocks noGrp="1"/>
          </p:cNvSpPr>
          <p:nvPr>
            <p:ph type="title"/>
          </p:nvPr>
        </p:nvSpPr>
        <p:spPr>
          <a:xfrm>
            <a:off x="831850" y="2177268"/>
            <a:ext cx="10515601" cy="1848000"/>
          </a:xfrm>
          <a:prstGeom prst="rect">
            <a:avLst/>
          </a:prstGeom>
        </p:spPr>
        <p:txBody>
          <a:bodyPr anchor="b"/>
          <a:lstStyle>
            <a:lvl1pPr>
              <a:defRPr sz="6000"/>
            </a:lvl1pPr>
          </a:lstStyle>
          <a:p>
            <a:r>
              <a:t>Title Text</a:t>
            </a:r>
          </a:p>
        </p:txBody>
      </p:sp>
      <p:sp>
        <p:nvSpPr>
          <p:cNvPr id="1171" name="Body Level One…"/>
          <p:cNvSpPr txBox="1">
            <a:spLocks noGrp="1"/>
          </p:cNvSpPr>
          <p:nvPr>
            <p:ph type="body" sz="quarter" idx="1"/>
          </p:nvPr>
        </p:nvSpPr>
        <p:spPr>
          <a:xfrm>
            <a:off x="831850" y="4052253"/>
            <a:ext cx="105156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r>
              <a:t>Body Level One</a:t>
            </a:r>
          </a:p>
          <a:p>
            <a:pPr lvl="1"/>
            <a:r>
              <a:t>Body Level Two</a:t>
            </a:r>
          </a:p>
          <a:p>
            <a:pPr lvl="2"/>
            <a:r>
              <a:t>Body Level Three</a:t>
            </a:r>
          </a:p>
          <a:p>
            <a:pPr lvl="3"/>
            <a:r>
              <a:t>Body Level Four</a:t>
            </a:r>
          </a:p>
          <a:p>
            <a:pPr lvl="4"/>
            <a:r>
              <a:t>Body Level Five</a:t>
            </a:r>
          </a:p>
        </p:txBody>
      </p:sp>
      <p:pic>
        <p:nvPicPr>
          <p:cNvPr id="1172" name="Picture 7" descr="Picture 7"/>
          <p:cNvPicPr>
            <a:picLocks noChangeAspect="1"/>
          </p:cNvPicPr>
          <p:nvPr/>
        </p:nvPicPr>
        <p:blipFill>
          <a:blip r:embed="rId3"/>
          <a:stretch>
            <a:fillRect/>
          </a:stretch>
        </p:blipFill>
        <p:spPr>
          <a:xfrm>
            <a:off x="679944" y="6347769"/>
            <a:ext cx="1857678" cy="238756"/>
          </a:xfrm>
          <a:prstGeom prst="rect">
            <a:avLst/>
          </a:prstGeom>
          <a:ln w="12700">
            <a:miter lim="400000"/>
          </a:ln>
        </p:spPr>
      </p:pic>
      <p:grpSp>
        <p:nvGrpSpPr>
          <p:cNvPr id="1175" name="Rectangle 6"/>
          <p:cNvGrpSpPr/>
          <p:nvPr/>
        </p:nvGrpSpPr>
        <p:grpSpPr>
          <a:xfrm>
            <a:off x="0" y="-4"/>
            <a:ext cx="12192000" cy="1800005"/>
            <a:chOff x="0" y="-2"/>
            <a:chExt cx="12192000" cy="1800004"/>
          </a:xfrm>
        </p:grpSpPr>
        <p:sp>
          <p:nvSpPr>
            <p:cNvPr id="1173" name="Rectangle"/>
            <p:cNvSpPr/>
            <p:nvPr/>
          </p:nvSpPr>
          <p:spPr>
            <a:xfrm>
              <a:off x="0" y="-3"/>
              <a:ext cx="12192000" cy="1800005"/>
            </a:xfrm>
            <a:prstGeom prst="rect">
              <a:avLst/>
            </a:prstGeom>
            <a:solidFill>
              <a:srgbClr val="FFFFFF"/>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174" name="3X2012001775434"/>
            <p:cNvSpPr txBox="1"/>
            <p:nvPr/>
          </p:nvSpPr>
          <p:spPr>
            <a:xfrm>
              <a:off x="0" y="720929"/>
              <a:ext cx="12192000" cy="3581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solidFill>
                    <a:srgbClr val="FFFFFF"/>
                  </a:solidFill>
                </a:defRPr>
              </a:lvl1pPr>
            </a:lstStyle>
            <a:p>
              <a:r>
                <a:t>3X2012001775434</a:t>
              </a:r>
            </a:p>
          </p:txBody>
        </p:sp>
      </p:grpSp>
      <p:pic>
        <p:nvPicPr>
          <p:cNvPr id="1176" name="Picture 7" descr="Picture 7"/>
          <p:cNvPicPr>
            <a:picLocks noChangeAspect="1"/>
          </p:cNvPicPr>
          <p:nvPr/>
        </p:nvPicPr>
        <p:blipFill>
          <a:blip r:embed="rId4"/>
          <a:stretch>
            <a:fillRect/>
          </a:stretch>
        </p:blipFill>
        <p:spPr>
          <a:xfrm>
            <a:off x="9447486" y="193496"/>
            <a:ext cx="1899966" cy="1413007"/>
          </a:xfrm>
          <a:prstGeom prst="rect">
            <a:avLst/>
          </a:prstGeom>
          <a:ln w="12700">
            <a:miter lim="400000"/>
          </a:ln>
        </p:spPr>
      </p:pic>
      <p:pic>
        <p:nvPicPr>
          <p:cNvPr id="1177" name="Pilt 11" descr="Pilt 11"/>
          <p:cNvPicPr>
            <a:picLocks noChangeAspect="1"/>
          </p:cNvPicPr>
          <p:nvPr/>
        </p:nvPicPr>
        <p:blipFill>
          <a:blip r:embed="rId5"/>
          <a:stretch>
            <a:fillRect/>
          </a:stretch>
        </p:blipFill>
        <p:spPr>
          <a:xfrm>
            <a:off x="563498" y="267785"/>
            <a:ext cx="4694166" cy="1389538"/>
          </a:xfrm>
          <a:prstGeom prst="rect">
            <a:avLst/>
          </a:prstGeom>
          <a:ln w="12700">
            <a:miter lim="400000"/>
          </a:ln>
        </p:spPr>
      </p:pic>
      <p:sp>
        <p:nvSpPr>
          <p:cNvPr id="11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Vahepealkiri">
    <p:spTree>
      <p:nvGrpSpPr>
        <p:cNvPr id="1" name=""/>
        <p:cNvGrpSpPr/>
        <p:nvPr/>
      </p:nvGrpSpPr>
      <p:grpSpPr>
        <a:xfrm>
          <a:off x="0" y="0"/>
          <a:ext cx="0" cy="0"/>
          <a:chOff x="0" y="0"/>
          <a:chExt cx="0" cy="0"/>
        </a:xfrm>
      </p:grpSpPr>
      <p:sp>
        <p:nvSpPr>
          <p:cNvPr id="1185"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pic>
        <p:nvPicPr>
          <p:cNvPr id="1186" name="Picture 1" descr="Picture 1"/>
          <p:cNvPicPr>
            <a:picLocks noChangeAspect="1"/>
          </p:cNvPicPr>
          <p:nvPr/>
        </p:nvPicPr>
        <p:blipFill>
          <a:blip r:embed="rId2"/>
          <a:stretch>
            <a:fillRect/>
          </a:stretch>
        </p:blipFill>
        <p:spPr>
          <a:xfrm>
            <a:off x="914400" y="6045529"/>
            <a:ext cx="1857677" cy="238756"/>
          </a:xfrm>
          <a:prstGeom prst="rect">
            <a:avLst/>
          </a:prstGeom>
          <a:ln w="12700">
            <a:miter lim="400000"/>
          </a:ln>
        </p:spPr>
      </p:pic>
      <p:sp>
        <p:nvSpPr>
          <p:cNvPr id="1187" name="Title Text"/>
          <p:cNvSpPr txBox="1">
            <a:spLocks noGrp="1"/>
          </p:cNvSpPr>
          <p:nvPr>
            <p:ph type="title"/>
          </p:nvPr>
        </p:nvSpPr>
        <p:spPr>
          <a:xfrm>
            <a:off x="831850" y="2177269"/>
            <a:ext cx="10515601" cy="1847999"/>
          </a:xfrm>
          <a:prstGeom prst="rect">
            <a:avLst/>
          </a:prstGeom>
        </p:spPr>
        <p:txBody>
          <a:bodyPr anchor="b"/>
          <a:lstStyle>
            <a:lvl1pPr>
              <a:defRPr sz="6000">
                <a:solidFill>
                  <a:srgbClr val="1791FF"/>
                </a:solidFill>
              </a:defRPr>
            </a:lvl1pPr>
          </a:lstStyle>
          <a:p>
            <a:r>
              <a:t>Title Text</a:t>
            </a:r>
          </a:p>
        </p:txBody>
      </p:sp>
      <p:sp>
        <p:nvSpPr>
          <p:cNvPr id="1188" name="Body Level One…"/>
          <p:cNvSpPr txBox="1">
            <a:spLocks noGrp="1"/>
          </p:cNvSpPr>
          <p:nvPr>
            <p:ph type="body" sz="quarter" idx="1"/>
          </p:nvPr>
        </p:nvSpPr>
        <p:spPr>
          <a:xfrm>
            <a:off x="831850" y="4052253"/>
            <a:ext cx="10515601" cy="1500189"/>
          </a:xfrm>
          <a:prstGeom prst="rect">
            <a:avLst/>
          </a:prstGeom>
        </p:spPr>
        <p:txBody>
          <a:bodyPr/>
          <a:lstStyle>
            <a:lvl1pPr marL="0" indent="0">
              <a:buSzTx/>
              <a:buFontTx/>
              <a:buNone/>
              <a:defRPr sz="2400">
                <a:solidFill>
                  <a:srgbClr val="000000"/>
                </a:solidFill>
              </a:defRPr>
            </a:lvl1pPr>
            <a:lvl2pPr marL="0" indent="0">
              <a:buSzTx/>
              <a:buFontTx/>
              <a:buNone/>
              <a:defRPr sz="2400">
                <a:solidFill>
                  <a:srgbClr val="000000"/>
                </a:solidFill>
              </a:defRPr>
            </a:lvl2pPr>
            <a:lvl3pPr marL="0" indent="0">
              <a:buSzTx/>
              <a:buFontTx/>
              <a:buNone/>
              <a:defRPr sz="2400">
                <a:solidFill>
                  <a:srgbClr val="000000"/>
                </a:solidFill>
              </a:defRPr>
            </a:lvl3pPr>
            <a:lvl4pPr marL="0" indent="0">
              <a:buSzTx/>
              <a:buFontTx/>
              <a:buNone/>
              <a:defRPr sz="2400">
                <a:solidFill>
                  <a:srgbClr val="000000"/>
                </a:solidFill>
              </a:defRPr>
            </a:lvl4pPr>
            <a:lvl5pPr marL="0" indent="0">
              <a:buSzTx/>
              <a:buFont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89" name="Rectangle 6"/>
          <p:cNvSpPr/>
          <p:nvPr/>
        </p:nvSpPr>
        <p:spPr>
          <a:xfrm>
            <a:off x="0" y="-1"/>
            <a:ext cx="12192000" cy="1800002"/>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pic>
        <p:nvPicPr>
          <p:cNvPr id="1190" name="Picture 2" descr="Picture 2"/>
          <p:cNvPicPr>
            <a:picLocks noChangeAspect="1"/>
          </p:cNvPicPr>
          <p:nvPr/>
        </p:nvPicPr>
        <p:blipFill>
          <a:blip r:embed="rId3"/>
          <a:stretch>
            <a:fillRect/>
          </a:stretch>
        </p:blipFill>
        <p:spPr>
          <a:xfrm>
            <a:off x="725615" y="323736"/>
            <a:ext cx="3839636" cy="1152527"/>
          </a:xfrm>
          <a:prstGeom prst="rect">
            <a:avLst/>
          </a:prstGeom>
          <a:ln w="12700">
            <a:miter lim="400000"/>
          </a:ln>
        </p:spPr>
      </p:pic>
      <p:sp>
        <p:nvSpPr>
          <p:cNvPr id="11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Sisuslaid">
    <p:spTree>
      <p:nvGrpSpPr>
        <p:cNvPr id="1" name=""/>
        <p:cNvGrpSpPr/>
        <p:nvPr/>
      </p:nvGrpSpPr>
      <p:grpSpPr>
        <a:xfrm>
          <a:off x="0" y="0"/>
          <a:ext cx="0" cy="0"/>
          <a:chOff x="0" y="0"/>
          <a:chExt cx="0" cy="0"/>
        </a:xfrm>
      </p:grpSpPr>
      <p:sp>
        <p:nvSpPr>
          <p:cNvPr id="1198"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pic>
        <p:nvPicPr>
          <p:cNvPr id="1199" name="Picture 1" descr="Picture 1"/>
          <p:cNvPicPr>
            <a:picLocks noChangeAspect="1"/>
          </p:cNvPicPr>
          <p:nvPr/>
        </p:nvPicPr>
        <p:blipFill>
          <a:blip r:embed="rId2"/>
          <a:stretch>
            <a:fillRect/>
          </a:stretch>
        </p:blipFill>
        <p:spPr>
          <a:xfrm>
            <a:off x="914400" y="6045529"/>
            <a:ext cx="1857677" cy="238756"/>
          </a:xfrm>
          <a:prstGeom prst="rect">
            <a:avLst/>
          </a:prstGeom>
          <a:ln w="12700">
            <a:miter lim="400000"/>
          </a:ln>
        </p:spPr>
      </p:pic>
      <p:sp>
        <p:nvSpPr>
          <p:cNvPr id="1200" name="Title Text"/>
          <p:cNvSpPr txBox="1">
            <a:spLocks noGrp="1"/>
          </p:cNvSpPr>
          <p:nvPr>
            <p:ph type="title"/>
          </p:nvPr>
        </p:nvSpPr>
        <p:spPr>
          <a:prstGeom prst="rect">
            <a:avLst/>
          </a:prstGeom>
        </p:spPr>
        <p:txBody>
          <a:bodyPr/>
          <a:lstStyle>
            <a:lvl1pPr>
              <a:defRPr>
                <a:solidFill>
                  <a:srgbClr val="1791FF"/>
                </a:solidFill>
              </a:defRPr>
            </a:lvl1pPr>
          </a:lstStyle>
          <a:p>
            <a:r>
              <a:t>Title Text</a:t>
            </a:r>
          </a:p>
        </p:txBody>
      </p:sp>
      <p:sp>
        <p:nvSpPr>
          <p:cNvPr id="1201" name="Body Level One…"/>
          <p:cNvSpPr txBox="1">
            <a:spLocks noGrp="1"/>
          </p:cNvSpPr>
          <p:nvPr>
            <p:ph type="body" idx="1"/>
          </p:nvPr>
        </p:nvSpPr>
        <p:spPr>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Sisuslaid_tume_taust">
    <p:spTree>
      <p:nvGrpSpPr>
        <p:cNvPr id="1" name=""/>
        <p:cNvGrpSpPr/>
        <p:nvPr/>
      </p:nvGrpSpPr>
      <p:grpSpPr>
        <a:xfrm>
          <a:off x="0" y="0"/>
          <a:ext cx="0" cy="0"/>
          <a:chOff x="0" y="0"/>
          <a:chExt cx="0" cy="0"/>
        </a:xfrm>
      </p:grpSpPr>
      <p:sp>
        <p:nvSpPr>
          <p:cNvPr id="1209"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pic>
        <p:nvPicPr>
          <p:cNvPr id="1210" name="Picture 1" descr="Picture 1"/>
          <p:cNvPicPr>
            <a:picLocks noChangeAspect="1"/>
          </p:cNvPicPr>
          <p:nvPr/>
        </p:nvPicPr>
        <p:blipFill>
          <a:blip r:embed="rId2"/>
          <a:stretch>
            <a:fillRect/>
          </a:stretch>
        </p:blipFill>
        <p:spPr>
          <a:xfrm>
            <a:off x="914400" y="6045529"/>
            <a:ext cx="1857677" cy="238756"/>
          </a:xfrm>
          <a:prstGeom prst="rect">
            <a:avLst/>
          </a:prstGeom>
          <a:ln w="12700">
            <a:miter lim="400000"/>
          </a:ln>
        </p:spPr>
      </p:pic>
      <p:sp>
        <p:nvSpPr>
          <p:cNvPr id="1211" name="Rectangle 5"/>
          <p:cNvSpPr/>
          <p:nvPr/>
        </p:nvSpPr>
        <p:spPr>
          <a:xfrm>
            <a:off x="0" y="0"/>
            <a:ext cx="12192000" cy="6858000"/>
          </a:xfrm>
          <a:prstGeom prst="rect">
            <a:avLst/>
          </a:prstGeom>
          <a:solidFill>
            <a:srgbClr val="1791FF"/>
          </a:solidFill>
          <a:ln w="12700">
            <a:solidFill>
              <a:srgbClr val="116ABA"/>
            </a:solidFill>
            <a:miter/>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212" name="Title Text"/>
          <p:cNvSpPr txBox="1">
            <a:spLocks noGrp="1"/>
          </p:cNvSpPr>
          <p:nvPr>
            <p:ph type="title"/>
          </p:nvPr>
        </p:nvSpPr>
        <p:spPr>
          <a:prstGeom prst="rect">
            <a:avLst/>
          </a:prstGeom>
        </p:spPr>
        <p:txBody>
          <a:bodyPr/>
          <a:lstStyle/>
          <a:p>
            <a:r>
              <a:t>Title Text</a:t>
            </a:r>
          </a:p>
        </p:txBody>
      </p:sp>
      <p:sp>
        <p:nvSpPr>
          <p:cNvPr id="121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1214" name="Picture 6" descr="Picture 6"/>
          <p:cNvPicPr>
            <a:picLocks noChangeAspect="1"/>
          </p:cNvPicPr>
          <p:nvPr/>
        </p:nvPicPr>
        <p:blipFill>
          <a:blip r:embed="rId3"/>
          <a:stretch>
            <a:fillRect/>
          </a:stretch>
        </p:blipFill>
        <p:spPr>
          <a:xfrm>
            <a:off x="914400" y="6045529"/>
            <a:ext cx="1857677" cy="238756"/>
          </a:xfrm>
          <a:prstGeom prst="rect">
            <a:avLst/>
          </a:prstGeom>
          <a:ln w="12700">
            <a:miter lim="400000"/>
          </a:ln>
        </p:spPr>
      </p:pic>
      <p:sp>
        <p:nvSpPr>
          <p:cNvPr id="12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Sisuslaid kahe väljaga">
    <p:spTree>
      <p:nvGrpSpPr>
        <p:cNvPr id="1" name=""/>
        <p:cNvGrpSpPr/>
        <p:nvPr/>
      </p:nvGrpSpPr>
      <p:grpSpPr>
        <a:xfrm>
          <a:off x="0" y="0"/>
          <a:ext cx="0" cy="0"/>
          <a:chOff x="0" y="0"/>
          <a:chExt cx="0" cy="0"/>
        </a:xfrm>
      </p:grpSpPr>
      <p:sp>
        <p:nvSpPr>
          <p:cNvPr id="1222"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pic>
        <p:nvPicPr>
          <p:cNvPr id="1223" name="Picture 1" descr="Picture 1"/>
          <p:cNvPicPr>
            <a:picLocks noChangeAspect="1"/>
          </p:cNvPicPr>
          <p:nvPr/>
        </p:nvPicPr>
        <p:blipFill>
          <a:blip r:embed="rId2"/>
          <a:stretch>
            <a:fillRect/>
          </a:stretch>
        </p:blipFill>
        <p:spPr>
          <a:xfrm>
            <a:off x="914400" y="6045529"/>
            <a:ext cx="1857677" cy="238756"/>
          </a:xfrm>
          <a:prstGeom prst="rect">
            <a:avLst/>
          </a:prstGeom>
          <a:ln w="12700">
            <a:miter lim="400000"/>
          </a:ln>
        </p:spPr>
      </p:pic>
      <p:sp>
        <p:nvSpPr>
          <p:cNvPr id="1224" name="Body Level One…"/>
          <p:cNvSpPr txBox="1">
            <a:spLocks noGrp="1"/>
          </p:cNvSpPr>
          <p:nvPr>
            <p:ph type="body" sz="half" idx="1"/>
          </p:nvPr>
        </p:nvSpPr>
        <p:spPr>
          <a:xfrm>
            <a:off x="914400" y="1600200"/>
            <a:ext cx="5105400" cy="4171952"/>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25" name="Title Text"/>
          <p:cNvSpPr txBox="1">
            <a:spLocks noGrp="1"/>
          </p:cNvSpPr>
          <p:nvPr>
            <p:ph type="title"/>
          </p:nvPr>
        </p:nvSpPr>
        <p:spPr>
          <a:prstGeom prst="rect">
            <a:avLst/>
          </a:prstGeom>
        </p:spPr>
        <p:txBody>
          <a:bodyPr/>
          <a:lstStyle>
            <a:lvl1pPr>
              <a:defRPr>
                <a:solidFill>
                  <a:srgbClr val="1791FF"/>
                </a:solidFill>
              </a:defRPr>
            </a:lvl1pPr>
          </a:lstStyle>
          <a:p>
            <a:r>
              <a:t>Title Text</a:t>
            </a:r>
          </a:p>
        </p:txBody>
      </p:sp>
      <p:sp>
        <p:nvSpPr>
          <p:cNvPr id="12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Sisuslaid võrdlus">
    <p:spTree>
      <p:nvGrpSpPr>
        <p:cNvPr id="1" name=""/>
        <p:cNvGrpSpPr/>
        <p:nvPr/>
      </p:nvGrpSpPr>
      <p:grpSpPr>
        <a:xfrm>
          <a:off x="0" y="0"/>
          <a:ext cx="0" cy="0"/>
          <a:chOff x="0" y="0"/>
          <a:chExt cx="0" cy="0"/>
        </a:xfrm>
      </p:grpSpPr>
      <p:sp>
        <p:nvSpPr>
          <p:cNvPr id="1233"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pic>
        <p:nvPicPr>
          <p:cNvPr id="1234" name="Picture 1" descr="Picture 1"/>
          <p:cNvPicPr>
            <a:picLocks noChangeAspect="1"/>
          </p:cNvPicPr>
          <p:nvPr/>
        </p:nvPicPr>
        <p:blipFill>
          <a:blip r:embed="rId2"/>
          <a:stretch>
            <a:fillRect/>
          </a:stretch>
        </p:blipFill>
        <p:spPr>
          <a:xfrm>
            <a:off x="914400" y="6045529"/>
            <a:ext cx="1857677" cy="238756"/>
          </a:xfrm>
          <a:prstGeom prst="rect">
            <a:avLst/>
          </a:prstGeom>
          <a:ln w="12700">
            <a:miter lim="400000"/>
          </a:ln>
        </p:spPr>
      </p:pic>
      <p:sp>
        <p:nvSpPr>
          <p:cNvPr id="1235" name="Body Level One…"/>
          <p:cNvSpPr txBox="1">
            <a:spLocks noGrp="1"/>
          </p:cNvSpPr>
          <p:nvPr>
            <p:ph type="body" sz="quarter" idx="1"/>
          </p:nvPr>
        </p:nvSpPr>
        <p:spPr>
          <a:xfrm>
            <a:off x="914400" y="1600200"/>
            <a:ext cx="5083177" cy="823913"/>
          </a:xfrm>
          <a:prstGeom prst="rect">
            <a:avLst/>
          </a:prstGeom>
        </p:spPr>
        <p:txBody>
          <a:bodyPr anchor="ctr"/>
          <a:lstStyle>
            <a:lvl1pPr marL="0" indent="0">
              <a:buSzTx/>
              <a:buFontTx/>
              <a:buNone/>
              <a:defRPr sz="2400" b="1">
                <a:solidFill>
                  <a:srgbClr val="1791FF"/>
                </a:solidFill>
              </a:defRPr>
            </a:lvl1pPr>
            <a:lvl2pPr marL="0" indent="0">
              <a:buSzTx/>
              <a:buFontTx/>
              <a:buNone/>
              <a:defRPr sz="2400" b="1">
                <a:solidFill>
                  <a:srgbClr val="1791FF"/>
                </a:solidFill>
              </a:defRPr>
            </a:lvl2pPr>
            <a:lvl3pPr marL="0" indent="0">
              <a:buSzTx/>
              <a:buFontTx/>
              <a:buNone/>
              <a:defRPr sz="2400" b="1">
                <a:solidFill>
                  <a:srgbClr val="1791FF"/>
                </a:solidFill>
              </a:defRPr>
            </a:lvl3pPr>
            <a:lvl4pPr marL="0" indent="0">
              <a:buSzTx/>
              <a:buFontTx/>
              <a:buNone/>
              <a:defRPr sz="2400" b="1">
                <a:solidFill>
                  <a:srgbClr val="1791FF"/>
                </a:solidFill>
              </a:defRPr>
            </a:lvl4pPr>
            <a:lvl5pPr marL="0" indent="0">
              <a:buSzTx/>
              <a:buFontTx/>
              <a:buNone/>
              <a:defRPr sz="2400" b="1">
                <a:solidFill>
                  <a:srgbClr val="1791FF"/>
                </a:solidFill>
              </a:defRPr>
            </a:lvl5pPr>
          </a:lstStyle>
          <a:p>
            <a:r>
              <a:t>Body Level One</a:t>
            </a:r>
          </a:p>
          <a:p>
            <a:pPr lvl="1"/>
            <a:r>
              <a:t>Body Level Two</a:t>
            </a:r>
          </a:p>
          <a:p>
            <a:pPr lvl="2"/>
            <a:r>
              <a:t>Body Level Three</a:t>
            </a:r>
          </a:p>
          <a:p>
            <a:pPr lvl="3"/>
            <a:r>
              <a:t>Body Level Four</a:t>
            </a:r>
          </a:p>
          <a:p>
            <a:pPr lvl="4"/>
            <a:r>
              <a:t>Body Level Five</a:t>
            </a:r>
          </a:p>
        </p:txBody>
      </p:sp>
      <p:sp>
        <p:nvSpPr>
          <p:cNvPr id="1236" name="Text Placeholder 4"/>
          <p:cNvSpPr>
            <a:spLocks noGrp="1"/>
          </p:cNvSpPr>
          <p:nvPr>
            <p:ph type="body" sz="quarter" idx="13"/>
          </p:nvPr>
        </p:nvSpPr>
        <p:spPr>
          <a:xfrm>
            <a:off x="6172201" y="1600200"/>
            <a:ext cx="5181602" cy="823913"/>
          </a:xfrm>
          <a:prstGeom prst="rect">
            <a:avLst/>
          </a:prstGeom>
        </p:spPr>
        <p:txBody>
          <a:bodyPr anchor="ctr"/>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1237" name="Title Text"/>
          <p:cNvSpPr txBox="1">
            <a:spLocks noGrp="1"/>
          </p:cNvSpPr>
          <p:nvPr>
            <p:ph type="title"/>
          </p:nvPr>
        </p:nvSpPr>
        <p:spPr>
          <a:prstGeom prst="rect">
            <a:avLst/>
          </a:prstGeom>
        </p:spPr>
        <p:txBody>
          <a:bodyPr/>
          <a:lstStyle>
            <a:lvl1pPr>
              <a:defRPr>
                <a:solidFill>
                  <a:srgbClr val="1791FF"/>
                </a:solidFill>
              </a:defRPr>
            </a:lvl1pPr>
          </a:lstStyle>
          <a:p>
            <a:r>
              <a:t>Title Text</a:t>
            </a:r>
          </a:p>
        </p:txBody>
      </p:sp>
      <p:sp>
        <p:nvSpPr>
          <p:cNvPr id="12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Sisuslaid pealkirjaga">
    <p:spTree>
      <p:nvGrpSpPr>
        <p:cNvPr id="1" name=""/>
        <p:cNvGrpSpPr/>
        <p:nvPr/>
      </p:nvGrpSpPr>
      <p:grpSpPr>
        <a:xfrm>
          <a:off x="0" y="0"/>
          <a:ext cx="0" cy="0"/>
          <a:chOff x="0" y="0"/>
          <a:chExt cx="0" cy="0"/>
        </a:xfrm>
      </p:grpSpPr>
      <p:sp>
        <p:nvSpPr>
          <p:cNvPr id="1245"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pic>
        <p:nvPicPr>
          <p:cNvPr id="1246" name="Picture 1" descr="Picture 1"/>
          <p:cNvPicPr>
            <a:picLocks noChangeAspect="1"/>
          </p:cNvPicPr>
          <p:nvPr/>
        </p:nvPicPr>
        <p:blipFill>
          <a:blip r:embed="rId2"/>
          <a:stretch>
            <a:fillRect/>
          </a:stretch>
        </p:blipFill>
        <p:spPr>
          <a:xfrm>
            <a:off x="914400" y="6045529"/>
            <a:ext cx="1857677" cy="238756"/>
          </a:xfrm>
          <a:prstGeom prst="rect">
            <a:avLst/>
          </a:prstGeom>
          <a:ln w="12700">
            <a:miter lim="400000"/>
          </a:ln>
        </p:spPr>
      </p:pic>
      <p:sp>
        <p:nvSpPr>
          <p:cNvPr id="1247" name="Title Text"/>
          <p:cNvSpPr txBox="1">
            <a:spLocks noGrp="1"/>
          </p:cNvSpPr>
          <p:nvPr>
            <p:ph type="title"/>
          </p:nvPr>
        </p:nvSpPr>
        <p:spPr>
          <a:prstGeom prst="rect">
            <a:avLst/>
          </a:prstGeom>
        </p:spPr>
        <p:txBody>
          <a:bodyPr/>
          <a:lstStyle>
            <a:lvl1pPr>
              <a:defRPr>
                <a:solidFill>
                  <a:srgbClr val="1791FF"/>
                </a:solidFill>
              </a:defRPr>
            </a:lvl1pPr>
          </a:lstStyle>
          <a:p>
            <a:r>
              <a:t>Title Text</a:t>
            </a:r>
          </a:p>
        </p:txBody>
      </p:sp>
      <p:sp>
        <p:nvSpPr>
          <p:cNvPr id="12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Sisuslaid tühi">
    <p:spTree>
      <p:nvGrpSpPr>
        <p:cNvPr id="1" name=""/>
        <p:cNvGrpSpPr/>
        <p:nvPr/>
      </p:nvGrpSpPr>
      <p:grpSpPr>
        <a:xfrm>
          <a:off x="0" y="0"/>
          <a:ext cx="0" cy="0"/>
          <a:chOff x="0" y="0"/>
          <a:chExt cx="0" cy="0"/>
        </a:xfrm>
      </p:grpSpPr>
      <p:sp>
        <p:nvSpPr>
          <p:cNvPr id="1255"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pic>
        <p:nvPicPr>
          <p:cNvPr id="1256" name="Picture 1" descr="Picture 1"/>
          <p:cNvPicPr>
            <a:picLocks noChangeAspect="1"/>
          </p:cNvPicPr>
          <p:nvPr/>
        </p:nvPicPr>
        <p:blipFill>
          <a:blip r:embed="rId2"/>
          <a:stretch>
            <a:fillRect/>
          </a:stretch>
        </p:blipFill>
        <p:spPr>
          <a:xfrm>
            <a:off x="914400" y="6045529"/>
            <a:ext cx="1857677" cy="238756"/>
          </a:xfrm>
          <a:prstGeom prst="rect">
            <a:avLst/>
          </a:prstGeom>
          <a:ln w="12700">
            <a:miter lim="400000"/>
          </a:ln>
        </p:spPr>
      </p:pic>
      <p:sp>
        <p:nvSpPr>
          <p:cNvPr id="12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Pildislaid">
    <p:spTree>
      <p:nvGrpSpPr>
        <p:cNvPr id="1" name=""/>
        <p:cNvGrpSpPr/>
        <p:nvPr/>
      </p:nvGrpSpPr>
      <p:grpSpPr>
        <a:xfrm>
          <a:off x="0" y="0"/>
          <a:ext cx="0" cy="0"/>
          <a:chOff x="0" y="0"/>
          <a:chExt cx="0" cy="0"/>
        </a:xfrm>
      </p:grpSpPr>
      <p:sp>
        <p:nvSpPr>
          <p:cNvPr id="1264"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pic>
        <p:nvPicPr>
          <p:cNvPr id="1265" name="Picture 1" descr="Picture 1"/>
          <p:cNvPicPr>
            <a:picLocks noChangeAspect="1"/>
          </p:cNvPicPr>
          <p:nvPr/>
        </p:nvPicPr>
        <p:blipFill>
          <a:blip r:embed="rId2"/>
          <a:stretch>
            <a:fillRect/>
          </a:stretch>
        </p:blipFill>
        <p:spPr>
          <a:xfrm>
            <a:off x="914400" y="6045529"/>
            <a:ext cx="1857677" cy="238756"/>
          </a:xfrm>
          <a:prstGeom prst="rect">
            <a:avLst/>
          </a:prstGeom>
          <a:ln w="12700">
            <a:miter lim="400000"/>
          </a:ln>
        </p:spPr>
      </p:pic>
      <p:sp>
        <p:nvSpPr>
          <p:cNvPr id="1266" name="Picture Placeholder 2"/>
          <p:cNvSpPr>
            <a:spLocks noGrp="1"/>
          </p:cNvSpPr>
          <p:nvPr>
            <p:ph type="pic" idx="13"/>
          </p:nvPr>
        </p:nvSpPr>
        <p:spPr>
          <a:xfrm>
            <a:off x="911321" y="674255"/>
            <a:ext cx="10444068" cy="5017886"/>
          </a:xfrm>
          <a:prstGeom prst="rect">
            <a:avLst/>
          </a:prstGeom>
        </p:spPr>
        <p:txBody>
          <a:bodyPr lIns="91439" tIns="45719" rIns="91439" bIns="45719">
            <a:noAutofit/>
          </a:bodyPr>
          <a:lstStyle/>
          <a:p>
            <a:endParaRPr/>
          </a:p>
        </p:txBody>
      </p:sp>
      <p:sp>
        <p:nvSpPr>
          <p:cNvPr id="12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Pildislaid 2">
    <p:spTree>
      <p:nvGrpSpPr>
        <p:cNvPr id="1" name=""/>
        <p:cNvGrpSpPr/>
        <p:nvPr/>
      </p:nvGrpSpPr>
      <p:grpSpPr>
        <a:xfrm>
          <a:off x="0" y="0"/>
          <a:ext cx="0" cy="0"/>
          <a:chOff x="0" y="0"/>
          <a:chExt cx="0" cy="0"/>
        </a:xfrm>
      </p:grpSpPr>
      <p:sp>
        <p:nvSpPr>
          <p:cNvPr id="1274"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pic>
        <p:nvPicPr>
          <p:cNvPr id="1275" name="Picture 1" descr="Picture 1"/>
          <p:cNvPicPr>
            <a:picLocks noChangeAspect="1"/>
          </p:cNvPicPr>
          <p:nvPr/>
        </p:nvPicPr>
        <p:blipFill>
          <a:blip r:embed="rId2"/>
          <a:stretch>
            <a:fillRect/>
          </a:stretch>
        </p:blipFill>
        <p:spPr>
          <a:xfrm>
            <a:off x="914400" y="6045529"/>
            <a:ext cx="1857677" cy="238756"/>
          </a:xfrm>
          <a:prstGeom prst="rect">
            <a:avLst/>
          </a:prstGeom>
          <a:ln w="12700">
            <a:miter lim="400000"/>
          </a:ln>
        </p:spPr>
      </p:pic>
      <p:sp>
        <p:nvSpPr>
          <p:cNvPr id="1276" name="Picture Placeholder 2"/>
          <p:cNvSpPr>
            <a:spLocks noGrp="1"/>
          </p:cNvSpPr>
          <p:nvPr>
            <p:ph type="pic" sz="half" idx="13"/>
          </p:nvPr>
        </p:nvSpPr>
        <p:spPr>
          <a:xfrm>
            <a:off x="911321" y="674255"/>
            <a:ext cx="5024583" cy="5017886"/>
          </a:xfrm>
          <a:prstGeom prst="rect">
            <a:avLst/>
          </a:prstGeom>
        </p:spPr>
        <p:txBody>
          <a:bodyPr lIns="91439" tIns="45719" rIns="91439" bIns="45719">
            <a:noAutofit/>
          </a:bodyPr>
          <a:lstStyle/>
          <a:p>
            <a:endParaRPr/>
          </a:p>
        </p:txBody>
      </p:sp>
      <p:sp>
        <p:nvSpPr>
          <p:cNvPr id="1277" name="Picture Placeholder 2"/>
          <p:cNvSpPr>
            <a:spLocks noGrp="1"/>
          </p:cNvSpPr>
          <p:nvPr>
            <p:ph type="pic" sz="quarter" idx="14"/>
          </p:nvPr>
        </p:nvSpPr>
        <p:spPr>
          <a:xfrm>
            <a:off x="6157576" y="674255"/>
            <a:ext cx="5160048" cy="2419930"/>
          </a:xfrm>
          <a:prstGeom prst="rect">
            <a:avLst/>
          </a:prstGeom>
        </p:spPr>
        <p:txBody>
          <a:bodyPr lIns="91439" tIns="45719" rIns="91439" bIns="45719">
            <a:noAutofit/>
          </a:bodyPr>
          <a:lstStyle/>
          <a:p>
            <a:endParaRPr/>
          </a:p>
        </p:txBody>
      </p:sp>
      <p:sp>
        <p:nvSpPr>
          <p:cNvPr id="1278" name="Picture Placeholder 2"/>
          <p:cNvSpPr>
            <a:spLocks noGrp="1"/>
          </p:cNvSpPr>
          <p:nvPr>
            <p:ph type="pic" sz="quarter" idx="15"/>
          </p:nvPr>
        </p:nvSpPr>
        <p:spPr>
          <a:xfrm>
            <a:off x="6157576" y="3272213"/>
            <a:ext cx="5160048" cy="2419929"/>
          </a:xfrm>
          <a:prstGeom prst="rect">
            <a:avLst/>
          </a:prstGeom>
        </p:spPr>
        <p:txBody>
          <a:bodyPr lIns="91439" tIns="45719" rIns="91439" bIns="45719">
            <a:noAutofit/>
          </a:bodyPr>
          <a:lstStyle/>
          <a:p>
            <a:endParaRPr/>
          </a:p>
        </p:txBody>
      </p:sp>
      <p:sp>
        <p:nvSpPr>
          <p:cNvPr id="12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Vahepealkiri">
    <p:spTree>
      <p:nvGrpSpPr>
        <p:cNvPr id="1" name=""/>
        <p:cNvGrpSpPr/>
        <p:nvPr/>
      </p:nvGrpSpPr>
      <p:grpSpPr>
        <a:xfrm>
          <a:off x="0" y="0"/>
          <a:ext cx="0" cy="0"/>
          <a:chOff x="0" y="0"/>
          <a:chExt cx="0" cy="0"/>
        </a:xfrm>
      </p:grpSpPr>
      <p:sp>
        <p:nvSpPr>
          <p:cNvPr id="132"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sp>
        <p:nvSpPr>
          <p:cNvPr id="133" name="Title Text"/>
          <p:cNvSpPr txBox="1">
            <a:spLocks noGrp="1"/>
          </p:cNvSpPr>
          <p:nvPr>
            <p:ph type="title"/>
          </p:nvPr>
        </p:nvSpPr>
        <p:spPr>
          <a:xfrm>
            <a:off x="831850" y="2177269"/>
            <a:ext cx="10515601" cy="1847999"/>
          </a:xfrm>
          <a:prstGeom prst="rect">
            <a:avLst/>
          </a:prstGeom>
        </p:spPr>
        <p:txBody>
          <a:bodyPr anchor="b"/>
          <a:lstStyle>
            <a:lvl1pPr>
              <a:defRPr sz="6000">
                <a:solidFill>
                  <a:srgbClr val="1791FF"/>
                </a:solidFill>
              </a:defRPr>
            </a:lvl1pPr>
          </a:lstStyle>
          <a:p>
            <a:r>
              <a:t>Title Text</a:t>
            </a:r>
          </a:p>
        </p:txBody>
      </p:sp>
      <p:sp>
        <p:nvSpPr>
          <p:cNvPr id="134" name="Body Level One…"/>
          <p:cNvSpPr txBox="1">
            <a:spLocks noGrp="1"/>
          </p:cNvSpPr>
          <p:nvPr>
            <p:ph type="body" sz="quarter" idx="1"/>
          </p:nvPr>
        </p:nvSpPr>
        <p:spPr>
          <a:xfrm>
            <a:off x="831850" y="4052253"/>
            <a:ext cx="10515601" cy="1500189"/>
          </a:xfrm>
          <a:prstGeom prst="rect">
            <a:avLst/>
          </a:prstGeom>
        </p:spPr>
        <p:txBody>
          <a:bodyPr/>
          <a:lstStyle>
            <a:lvl1pPr marL="0" indent="0">
              <a:buSzTx/>
              <a:buFontTx/>
              <a:buNone/>
              <a:defRPr sz="2400">
                <a:solidFill>
                  <a:srgbClr val="000000"/>
                </a:solidFill>
              </a:defRPr>
            </a:lvl1pPr>
            <a:lvl2pPr marL="0" indent="0">
              <a:buSzTx/>
              <a:buFontTx/>
              <a:buNone/>
              <a:defRPr sz="2400">
                <a:solidFill>
                  <a:srgbClr val="000000"/>
                </a:solidFill>
              </a:defRPr>
            </a:lvl2pPr>
            <a:lvl3pPr marL="0" indent="0">
              <a:buSzTx/>
              <a:buFontTx/>
              <a:buNone/>
              <a:defRPr sz="2400">
                <a:solidFill>
                  <a:srgbClr val="000000"/>
                </a:solidFill>
              </a:defRPr>
            </a:lvl3pPr>
            <a:lvl4pPr marL="0" indent="0">
              <a:buSzTx/>
              <a:buFontTx/>
              <a:buNone/>
              <a:defRPr sz="2400">
                <a:solidFill>
                  <a:srgbClr val="000000"/>
                </a:solidFill>
              </a:defRPr>
            </a:lvl4pPr>
            <a:lvl5pPr marL="0" indent="0">
              <a:buSzTx/>
              <a:buFont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5" name="Rectangle 6"/>
          <p:cNvSpPr/>
          <p:nvPr/>
        </p:nvSpPr>
        <p:spPr>
          <a:xfrm>
            <a:off x="0" y="-1"/>
            <a:ext cx="12192000" cy="1800002"/>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Sisuslaid 2">
    <p:spTree>
      <p:nvGrpSpPr>
        <p:cNvPr id="1" name=""/>
        <p:cNvGrpSpPr/>
        <p:nvPr/>
      </p:nvGrpSpPr>
      <p:grpSpPr>
        <a:xfrm>
          <a:off x="0" y="0"/>
          <a:ext cx="0" cy="0"/>
          <a:chOff x="0" y="0"/>
          <a:chExt cx="0" cy="0"/>
        </a:xfrm>
      </p:grpSpPr>
      <p:sp>
        <p:nvSpPr>
          <p:cNvPr id="1286"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pic>
        <p:nvPicPr>
          <p:cNvPr id="1287" name="Picture 1" descr="Picture 1"/>
          <p:cNvPicPr>
            <a:picLocks noChangeAspect="1"/>
          </p:cNvPicPr>
          <p:nvPr/>
        </p:nvPicPr>
        <p:blipFill>
          <a:blip r:embed="rId2"/>
          <a:stretch>
            <a:fillRect/>
          </a:stretch>
        </p:blipFill>
        <p:spPr>
          <a:xfrm>
            <a:off x="914400" y="6045529"/>
            <a:ext cx="1857677" cy="238756"/>
          </a:xfrm>
          <a:prstGeom prst="rect">
            <a:avLst/>
          </a:prstGeom>
          <a:ln w="12700">
            <a:miter lim="400000"/>
          </a:ln>
        </p:spPr>
      </p:pic>
      <p:sp>
        <p:nvSpPr>
          <p:cNvPr id="1288" name="Title Text"/>
          <p:cNvSpPr txBox="1">
            <a:spLocks noGrp="1"/>
          </p:cNvSpPr>
          <p:nvPr>
            <p:ph type="title"/>
          </p:nvPr>
        </p:nvSpPr>
        <p:spPr>
          <a:xfrm>
            <a:off x="911321" y="457200"/>
            <a:ext cx="3860704" cy="1600200"/>
          </a:xfrm>
          <a:prstGeom prst="rect">
            <a:avLst/>
          </a:prstGeom>
        </p:spPr>
        <p:txBody>
          <a:bodyPr/>
          <a:lstStyle>
            <a:lvl1pPr>
              <a:defRPr sz="3200">
                <a:solidFill>
                  <a:srgbClr val="1791FF"/>
                </a:solidFill>
              </a:defRPr>
            </a:lvl1pPr>
          </a:lstStyle>
          <a:p>
            <a:r>
              <a:t>Title Text</a:t>
            </a:r>
          </a:p>
        </p:txBody>
      </p:sp>
      <p:sp>
        <p:nvSpPr>
          <p:cNvPr id="1289" name="Body Level One…"/>
          <p:cNvSpPr txBox="1">
            <a:spLocks noGrp="1"/>
          </p:cNvSpPr>
          <p:nvPr>
            <p:ph type="body" sz="half" idx="1"/>
          </p:nvPr>
        </p:nvSpPr>
        <p:spPr>
          <a:xfrm>
            <a:off x="5183187" y="457201"/>
            <a:ext cx="6172202" cy="5234941"/>
          </a:xfrm>
          <a:prstGeom prst="rect">
            <a:avLst/>
          </a:prstGeom>
        </p:spPr>
        <p:txBody>
          <a:bodyPr/>
          <a:lstStyle>
            <a:lvl1pPr>
              <a:defRPr sz="3200">
                <a:solidFill>
                  <a:srgbClr val="000000"/>
                </a:solidFill>
              </a:defRPr>
            </a:lvl1pPr>
            <a:lvl2pPr marL="718457" indent="-261257">
              <a:defRPr sz="3200">
                <a:solidFill>
                  <a:srgbClr val="000000"/>
                </a:solidFill>
              </a:defRPr>
            </a:lvl2pPr>
            <a:lvl3pPr marL="1219200" indent="-304800">
              <a:defRPr sz="3200">
                <a:solidFill>
                  <a:srgbClr val="000000"/>
                </a:solidFill>
              </a:defRPr>
            </a:lvl3pPr>
            <a:lvl4pPr marL="1737360" indent="-365760">
              <a:defRPr sz="3200">
                <a:solidFill>
                  <a:srgbClr val="000000"/>
                </a:solidFill>
              </a:defRPr>
            </a:lvl4pPr>
            <a:lvl5pPr marL="2194560" indent="-365760">
              <a:defRPr sz="3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90" name="Text Placeholder 3"/>
          <p:cNvSpPr>
            <a:spLocks noGrp="1"/>
          </p:cNvSpPr>
          <p:nvPr>
            <p:ph type="body" sz="quarter" idx="13"/>
          </p:nvPr>
        </p:nvSpPr>
        <p:spPr>
          <a:xfrm>
            <a:off x="911321" y="2217421"/>
            <a:ext cx="3860704" cy="3474719"/>
          </a:xfrm>
          <a:prstGeom prst="rect">
            <a:avLst/>
          </a:prstGeom>
        </p:spPr>
        <p:txBody>
          <a:bodyPr/>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12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Sisuslaid 2 pildiga">
    <p:spTree>
      <p:nvGrpSpPr>
        <p:cNvPr id="1" name=""/>
        <p:cNvGrpSpPr/>
        <p:nvPr/>
      </p:nvGrpSpPr>
      <p:grpSpPr>
        <a:xfrm>
          <a:off x="0" y="0"/>
          <a:ext cx="0" cy="0"/>
          <a:chOff x="0" y="0"/>
          <a:chExt cx="0" cy="0"/>
        </a:xfrm>
      </p:grpSpPr>
      <p:sp>
        <p:nvSpPr>
          <p:cNvPr id="1298"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pic>
        <p:nvPicPr>
          <p:cNvPr id="1299" name="Picture 1" descr="Picture 1"/>
          <p:cNvPicPr>
            <a:picLocks noChangeAspect="1"/>
          </p:cNvPicPr>
          <p:nvPr/>
        </p:nvPicPr>
        <p:blipFill>
          <a:blip r:embed="rId2"/>
          <a:stretch>
            <a:fillRect/>
          </a:stretch>
        </p:blipFill>
        <p:spPr>
          <a:xfrm>
            <a:off x="914400" y="6045529"/>
            <a:ext cx="1857677" cy="238756"/>
          </a:xfrm>
          <a:prstGeom prst="rect">
            <a:avLst/>
          </a:prstGeom>
          <a:ln w="12700">
            <a:miter lim="400000"/>
          </a:ln>
        </p:spPr>
      </p:pic>
      <p:sp>
        <p:nvSpPr>
          <p:cNvPr id="1300" name="Picture Placeholder 2"/>
          <p:cNvSpPr>
            <a:spLocks noGrp="1"/>
          </p:cNvSpPr>
          <p:nvPr>
            <p:ph type="pic" sz="half" idx="13"/>
          </p:nvPr>
        </p:nvSpPr>
        <p:spPr>
          <a:xfrm>
            <a:off x="5183187" y="457201"/>
            <a:ext cx="6172202" cy="5234941"/>
          </a:xfrm>
          <a:prstGeom prst="rect">
            <a:avLst/>
          </a:prstGeom>
        </p:spPr>
        <p:txBody>
          <a:bodyPr lIns="91439" tIns="45719" rIns="91439" bIns="45719">
            <a:noAutofit/>
          </a:bodyPr>
          <a:lstStyle/>
          <a:p>
            <a:endParaRPr/>
          </a:p>
        </p:txBody>
      </p:sp>
      <p:sp>
        <p:nvSpPr>
          <p:cNvPr id="1301" name="Title Text"/>
          <p:cNvSpPr txBox="1">
            <a:spLocks noGrp="1"/>
          </p:cNvSpPr>
          <p:nvPr>
            <p:ph type="title"/>
          </p:nvPr>
        </p:nvSpPr>
        <p:spPr>
          <a:xfrm>
            <a:off x="911321" y="457200"/>
            <a:ext cx="3860704" cy="1600200"/>
          </a:xfrm>
          <a:prstGeom prst="rect">
            <a:avLst/>
          </a:prstGeom>
        </p:spPr>
        <p:txBody>
          <a:bodyPr/>
          <a:lstStyle>
            <a:lvl1pPr>
              <a:defRPr sz="3200">
                <a:solidFill>
                  <a:srgbClr val="1791FF"/>
                </a:solidFill>
              </a:defRPr>
            </a:lvl1pPr>
          </a:lstStyle>
          <a:p>
            <a:r>
              <a:t>Title Text</a:t>
            </a:r>
          </a:p>
        </p:txBody>
      </p:sp>
      <p:sp>
        <p:nvSpPr>
          <p:cNvPr id="1302" name="Body Level One…"/>
          <p:cNvSpPr txBox="1">
            <a:spLocks noGrp="1"/>
          </p:cNvSpPr>
          <p:nvPr>
            <p:ph type="body" sz="quarter" idx="1"/>
          </p:nvPr>
        </p:nvSpPr>
        <p:spPr>
          <a:xfrm>
            <a:off x="911321" y="2217421"/>
            <a:ext cx="3860704" cy="3474719"/>
          </a:xfrm>
          <a:prstGeom prst="rect">
            <a:avLst/>
          </a:prstGeom>
        </p:spPr>
        <p:txBody>
          <a:bodyPr/>
          <a:lstStyle>
            <a:lvl1pPr marL="0" indent="0">
              <a:buSzTx/>
              <a:buFontTx/>
              <a:buNone/>
              <a:defRPr sz="1600">
                <a:solidFill>
                  <a:srgbClr val="000000"/>
                </a:solidFill>
              </a:defRPr>
            </a:lvl1pPr>
            <a:lvl2pPr marL="0" indent="0">
              <a:buSzTx/>
              <a:buFontTx/>
              <a:buNone/>
              <a:defRPr sz="1600">
                <a:solidFill>
                  <a:srgbClr val="000000"/>
                </a:solidFill>
              </a:defRPr>
            </a:lvl2pPr>
            <a:lvl3pPr marL="0" indent="0">
              <a:buSzTx/>
              <a:buFontTx/>
              <a:buNone/>
              <a:defRPr sz="1600">
                <a:solidFill>
                  <a:srgbClr val="000000"/>
                </a:solidFill>
              </a:defRPr>
            </a:lvl3pPr>
            <a:lvl4pPr marL="0" indent="0">
              <a:buSzTx/>
              <a:buFontTx/>
              <a:buNone/>
              <a:defRPr sz="1600">
                <a:solidFill>
                  <a:srgbClr val="000000"/>
                </a:solidFill>
              </a:defRPr>
            </a:lvl4pPr>
            <a:lvl5pPr marL="0" indent="0">
              <a:buSzTx/>
              <a:buFont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Vaheslaid / viimane slaid 1">
    <p:spTree>
      <p:nvGrpSpPr>
        <p:cNvPr id="1" name=""/>
        <p:cNvGrpSpPr/>
        <p:nvPr/>
      </p:nvGrpSpPr>
      <p:grpSpPr>
        <a:xfrm>
          <a:off x="0" y="0"/>
          <a:ext cx="0" cy="0"/>
          <a:chOff x="0" y="0"/>
          <a:chExt cx="0" cy="0"/>
        </a:xfrm>
      </p:grpSpPr>
      <p:pic>
        <p:nvPicPr>
          <p:cNvPr id="1310" name="Picture 5" descr="Picture 5"/>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1311" name="Picture 3" descr="Picture 3"/>
          <p:cNvPicPr>
            <a:picLocks noChangeAspect="1"/>
          </p:cNvPicPr>
          <p:nvPr/>
        </p:nvPicPr>
        <p:blipFill>
          <a:blip r:embed="rId3"/>
          <a:stretch>
            <a:fillRect/>
          </a:stretch>
        </p:blipFill>
        <p:spPr>
          <a:xfrm>
            <a:off x="4401954" y="2665602"/>
            <a:ext cx="3388093" cy="3326797"/>
          </a:xfrm>
          <a:prstGeom prst="rect">
            <a:avLst/>
          </a:prstGeom>
          <a:ln w="12700">
            <a:miter lim="400000"/>
          </a:ln>
        </p:spPr>
      </p:pic>
      <p:sp>
        <p:nvSpPr>
          <p:cNvPr id="1312" name="Rectangle 6"/>
          <p:cNvSpPr/>
          <p:nvPr/>
        </p:nvSpPr>
        <p:spPr>
          <a:xfrm>
            <a:off x="0" y="-1"/>
            <a:ext cx="12192000" cy="1800002"/>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pic>
        <p:nvPicPr>
          <p:cNvPr id="1313" name="Picture 2" descr="Picture 2"/>
          <p:cNvPicPr>
            <a:picLocks noChangeAspect="1"/>
          </p:cNvPicPr>
          <p:nvPr/>
        </p:nvPicPr>
        <p:blipFill>
          <a:blip r:embed="rId4"/>
          <a:stretch>
            <a:fillRect/>
          </a:stretch>
        </p:blipFill>
        <p:spPr>
          <a:xfrm>
            <a:off x="737119" y="323736"/>
            <a:ext cx="3839636" cy="1152527"/>
          </a:xfrm>
          <a:prstGeom prst="rect">
            <a:avLst/>
          </a:prstGeom>
          <a:ln w="12700">
            <a:miter lim="400000"/>
          </a:ln>
        </p:spPr>
      </p:pic>
      <p:pic>
        <p:nvPicPr>
          <p:cNvPr id="1314" name="irc_mi" descr="irc_mi"/>
          <p:cNvPicPr>
            <a:picLocks noChangeAspect="1"/>
          </p:cNvPicPr>
          <p:nvPr/>
        </p:nvPicPr>
        <p:blipFill>
          <a:blip r:embed="rId5"/>
          <a:stretch>
            <a:fillRect/>
          </a:stretch>
        </p:blipFill>
        <p:spPr>
          <a:xfrm>
            <a:off x="8932587" y="320675"/>
            <a:ext cx="1917702" cy="842964"/>
          </a:xfrm>
          <a:prstGeom prst="rect">
            <a:avLst/>
          </a:prstGeom>
          <a:ln w="12700">
            <a:miter lim="400000"/>
          </a:ln>
        </p:spPr>
      </p:pic>
      <p:sp>
        <p:nvSpPr>
          <p:cNvPr id="1315"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Vaheslaid / viimane slaid 2">
    <p:spTree>
      <p:nvGrpSpPr>
        <p:cNvPr id="1" name=""/>
        <p:cNvGrpSpPr/>
        <p:nvPr/>
      </p:nvGrpSpPr>
      <p:grpSpPr>
        <a:xfrm>
          <a:off x="0" y="0"/>
          <a:ext cx="0" cy="0"/>
          <a:chOff x="0" y="0"/>
          <a:chExt cx="0" cy="0"/>
        </a:xfrm>
      </p:grpSpPr>
      <p:pic>
        <p:nvPicPr>
          <p:cNvPr id="1322"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1323" name="Picture 5" descr="Picture 5"/>
          <p:cNvPicPr>
            <a:picLocks noChangeAspect="1"/>
          </p:cNvPicPr>
          <p:nvPr/>
        </p:nvPicPr>
        <p:blipFill>
          <a:blip r:embed="rId3"/>
          <a:stretch>
            <a:fillRect/>
          </a:stretch>
        </p:blipFill>
        <p:spPr>
          <a:xfrm>
            <a:off x="4401954" y="2665602"/>
            <a:ext cx="3388093" cy="3326797"/>
          </a:xfrm>
          <a:prstGeom prst="rect">
            <a:avLst/>
          </a:prstGeom>
          <a:ln w="12700">
            <a:miter lim="400000"/>
          </a:ln>
        </p:spPr>
      </p:pic>
      <p:sp>
        <p:nvSpPr>
          <p:cNvPr id="1324" name="Rectangle 6"/>
          <p:cNvSpPr/>
          <p:nvPr/>
        </p:nvSpPr>
        <p:spPr>
          <a:xfrm>
            <a:off x="0" y="-1"/>
            <a:ext cx="12192000" cy="1800002"/>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pic>
        <p:nvPicPr>
          <p:cNvPr id="1325" name="Picture 2" descr="Picture 2"/>
          <p:cNvPicPr>
            <a:picLocks noChangeAspect="1"/>
          </p:cNvPicPr>
          <p:nvPr/>
        </p:nvPicPr>
        <p:blipFill>
          <a:blip r:embed="rId4"/>
          <a:stretch>
            <a:fillRect/>
          </a:stretch>
        </p:blipFill>
        <p:spPr>
          <a:xfrm>
            <a:off x="702613" y="323736"/>
            <a:ext cx="3839636" cy="1152527"/>
          </a:xfrm>
          <a:prstGeom prst="rect">
            <a:avLst/>
          </a:prstGeom>
          <a:ln w="12700">
            <a:miter lim="400000"/>
          </a:ln>
        </p:spPr>
      </p:pic>
      <p:sp>
        <p:nvSpPr>
          <p:cNvPr id="1326"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Vaheslaid / viimane slaid 3">
    <p:spTree>
      <p:nvGrpSpPr>
        <p:cNvPr id="1" name=""/>
        <p:cNvGrpSpPr/>
        <p:nvPr/>
      </p:nvGrpSpPr>
      <p:grpSpPr>
        <a:xfrm>
          <a:off x="0" y="0"/>
          <a:ext cx="0" cy="0"/>
          <a:chOff x="0" y="0"/>
          <a:chExt cx="0" cy="0"/>
        </a:xfrm>
      </p:grpSpPr>
      <p:pic>
        <p:nvPicPr>
          <p:cNvPr id="1333" name="Picture 3" descr="Picture 3"/>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1334" name="Picture 5" descr="Picture 5"/>
          <p:cNvPicPr>
            <a:picLocks noChangeAspect="1"/>
          </p:cNvPicPr>
          <p:nvPr/>
        </p:nvPicPr>
        <p:blipFill>
          <a:blip r:embed="rId3"/>
          <a:stretch>
            <a:fillRect/>
          </a:stretch>
        </p:blipFill>
        <p:spPr>
          <a:xfrm>
            <a:off x="4401954" y="2665602"/>
            <a:ext cx="3388093" cy="3326797"/>
          </a:xfrm>
          <a:prstGeom prst="rect">
            <a:avLst/>
          </a:prstGeom>
          <a:ln w="12700">
            <a:miter lim="400000"/>
          </a:ln>
        </p:spPr>
      </p:pic>
      <p:sp>
        <p:nvSpPr>
          <p:cNvPr id="1335" name="Rectangle 6"/>
          <p:cNvSpPr/>
          <p:nvPr/>
        </p:nvSpPr>
        <p:spPr>
          <a:xfrm>
            <a:off x="0" y="-1"/>
            <a:ext cx="12192000" cy="1800002"/>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pic>
        <p:nvPicPr>
          <p:cNvPr id="1336" name="Picture 2" descr="Picture 2"/>
          <p:cNvPicPr>
            <a:picLocks noChangeAspect="1"/>
          </p:cNvPicPr>
          <p:nvPr/>
        </p:nvPicPr>
        <p:blipFill>
          <a:blip r:embed="rId4"/>
          <a:stretch>
            <a:fillRect/>
          </a:stretch>
        </p:blipFill>
        <p:spPr>
          <a:xfrm>
            <a:off x="702615" y="323736"/>
            <a:ext cx="3839636" cy="1152527"/>
          </a:xfrm>
          <a:prstGeom prst="rect">
            <a:avLst/>
          </a:prstGeom>
          <a:ln w="12700">
            <a:miter lim="400000"/>
          </a:ln>
        </p:spPr>
      </p:pic>
      <p:sp>
        <p:nvSpPr>
          <p:cNvPr id="1337"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Ainult pealkiri">
    <p:spTree>
      <p:nvGrpSpPr>
        <p:cNvPr id="1" name=""/>
        <p:cNvGrpSpPr/>
        <p:nvPr/>
      </p:nvGrpSpPr>
      <p:grpSpPr>
        <a:xfrm>
          <a:off x="0" y="0"/>
          <a:ext cx="0" cy="0"/>
          <a:chOff x="0" y="0"/>
          <a:chExt cx="0" cy="0"/>
        </a:xfrm>
      </p:grpSpPr>
      <p:sp>
        <p:nvSpPr>
          <p:cNvPr id="1344"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pic>
        <p:nvPicPr>
          <p:cNvPr id="1345" name="Picture 1" descr="Picture 1"/>
          <p:cNvPicPr>
            <a:picLocks noChangeAspect="1"/>
          </p:cNvPicPr>
          <p:nvPr/>
        </p:nvPicPr>
        <p:blipFill>
          <a:blip r:embed="rId2"/>
          <a:stretch>
            <a:fillRect/>
          </a:stretch>
        </p:blipFill>
        <p:spPr>
          <a:xfrm>
            <a:off x="914400" y="6045529"/>
            <a:ext cx="1857677" cy="238756"/>
          </a:xfrm>
          <a:prstGeom prst="rect">
            <a:avLst/>
          </a:prstGeom>
          <a:ln w="12700">
            <a:miter lim="400000"/>
          </a:ln>
        </p:spPr>
      </p:pic>
      <p:sp>
        <p:nvSpPr>
          <p:cNvPr id="1346" name="Title Text"/>
          <p:cNvSpPr txBox="1">
            <a:spLocks noGrp="1"/>
          </p:cNvSpPr>
          <p:nvPr>
            <p:ph type="title"/>
          </p:nvPr>
        </p:nvSpPr>
        <p:spPr>
          <a:xfrm>
            <a:off x="0" y="0"/>
            <a:ext cx="1271" cy="1271"/>
          </a:xfrm>
          <a:prstGeom prst="rect">
            <a:avLst/>
          </a:prstGeom>
        </p:spPr>
        <p:txBody>
          <a:bodyPr lIns="45718" tIns="45718" rIns="45718" bIns="45718" anchor="t"/>
          <a:lstStyle>
            <a:lvl1pPr>
              <a:defRPr sz="4400" b="0">
                <a:solidFill>
                  <a:srgbClr val="000000"/>
                </a:solidFill>
                <a:latin typeface="Calibri Light"/>
                <a:ea typeface="Calibri Light"/>
                <a:cs typeface="Calibri Light"/>
                <a:sym typeface="Calibri Light"/>
              </a:defRPr>
            </a:lvl1pPr>
          </a:lstStyle>
          <a:p>
            <a:r>
              <a:t>Title Text</a:t>
            </a:r>
          </a:p>
        </p:txBody>
      </p:sp>
      <p:sp>
        <p:nvSpPr>
          <p:cNvPr id="13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Sisuslaid_tekst_hele">
    <p:bg>
      <p:bgPr>
        <a:solidFill>
          <a:srgbClr val="F0F1F2"/>
        </a:solidFill>
        <a:effectLst/>
      </p:bgPr>
    </p:bg>
    <p:spTree>
      <p:nvGrpSpPr>
        <p:cNvPr id="1" name=""/>
        <p:cNvGrpSpPr/>
        <p:nvPr/>
      </p:nvGrpSpPr>
      <p:grpSpPr>
        <a:xfrm>
          <a:off x="0" y="0"/>
          <a:ext cx="0" cy="0"/>
          <a:chOff x="0" y="0"/>
          <a:chExt cx="0" cy="0"/>
        </a:xfrm>
      </p:grpSpPr>
      <p:sp>
        <p:nvSpPr>
          <p:cNvPr id="1354"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pic>
        <p:nvPicPr>
          <p:cNvPr id="1355" name="Picture 1" descr="Picture 1"/>
          <p:cNvPicPr>
            <a:picLocks noChangeAspect="1"/>
          </p:cNvPicPr>
          <p:nvPr/>
        </p:nvPicPr>
        <p:blipFill>
          <a:blip r:embed="rId2"/>
          <a:stretch>
            <a:fillRect/>
          </a:stretch>
        </p:blipFill>
        <p:spPr>
          <a:xfrm>
            <a:off x="914400" y="6045529"/>
            <a:ext cx="1857677" cy="238756"/>
          </a:xfrm>
          <a:prstGeom prst="rect">
            <a:avLst/>
          </a:prstGeom>
          <a:ln w="12700">
            <a:miter lim="400000"/>
          </a:ln>
        </p:spPr>
      </p:pic>
      <p:sp>
        <p:nvSpPr>
          <p:cNvPr id="1356" name="Title Text"/>
          <p:cNvSpPr txBox="1">
            <a:spLocks noGrp="1"/>
          </p:cNvSpPr>
          <p:nvPr>
            <p:ph type="title"/>
          </p:nvPr>
        </p:nvSpPr>
        <p:spPr>
          <a:xfrm>
            <a:off x="623887" y="658801"/>
            <a:ext cx="7559676" cy="974639"/>
          </a:xfrm>
          <a:prstGeom prst="rect">
            <a:avLst/>
          </a:prstGeom>
        </p:spPr>
        <p:txBody>
          <a:bodyPr lIns="45718" tIns="45718" rIns="45718" bIns="45718" anchor="t"/>
          <a:lstStyle>
            <a:lvl1pPr>
              <a:defRPr sz="4400" b="0">
                <a:solidFill>
                  <a:srgbClr val="000000"/>
                </a:solidFill>
                <a:latin typeface="Calibri Light"/>
                <a:ea typeface="Calibri Light"/>
                <a:cs typeface="Calibri Light"/>
                <a:sym typeface="Calibri Light"/>
              </a:defRPr>
            </a:lvl1pPr>
          </a:lstStyle>
          <a:p>
            <a:r>
              <a:t>Title Text</a:t>
            </a:r>
          </a:p>
        </p:txBody>
      </p:sp>
      <p:sp>
        <p:nvSpPr>
          <p:cNvPr id="1357" name="Body Level One…"/>
          <p:cNvSpPr txBox="1">
            <a:spLocks noGrp="1"/>
          </p:cNvSpPr>
          <p:nvPr>
            <p:ph type="body" sz="quarter" idx="1"/>
          </p:nvPr>
        </p:nvSpPr>
        <p:spPr>
          <a:xfrm>
            <a:off x="623887" y="1633440"/>
            <a:ext cx="7559676" cy="1292643"/>
          </a:xfrm>
          <a:prstGeom prst="rect">
            <a:avLst/>
          </a:prstGeom>
        </p:spPr>
        <p:txBody>
          <a:bodyPr/>
          <a:lstStyle>
            <a:lvl1pPr marL="0" indent="0">
              <a:spcBef>
                <a:spcPts val="100"/>
              </a:spcBef>
              <a:buSzTx/>
              <a:buFontTx/>
              <a:buNone/>
              <a:defRPr sz="1600">
                <a:solidFill>
                  <a:srgbClr val="000000"/>
                </a:solidFill>
                <a:latin typeface="+mn-lt"/>
                <a:ea typeface="+mn-ea"/>
                <a:cs typeface="+mn-cs"/>
                <a:sym typeface="Calibri"/>
              </a:defRPr>
            </a:lvl1pPr>
            <a:lvl2pPr marL="609600" indent="-152400">
              <a:spcBef>
                <a:spcPts val="100"/>
              </a:spcBef>
              <a:buFontTx/>
              <a:defRPr sz="1600">
                <a:solidFill>
                  <a:srgbClr val="000000"/>
                </a:solidFill>
                <a:latin typeface="+mn-lt"/>
                <a:ea typeface="+mn-ea"/>
                <a:cs typeface="+mn-cs"/>
                <a:sym typeface="Calibri"/>
              </a:defRPr>
            </a:lvl2pPr>
            <a:lvl3pPr marL="1097280" indent="-182880">
              <a:spcBef>
                <a:spcPts val="100"/>
              </a:spcBef>
              <a:buFontTx/>
              <a:defRPr sz="1600">
                <a:solidFill>
                  <a:srgbClr val="000000"/>
                </a:solidFill>
                <a:latin typeface="+mn-lt"/>
                <a:ea typeface="+mn-ea"/>
                <a:cs typeface="+mn-cs"/>
                <a:sym typeface="Calibri"/>
              </a:defRPr>
            </a:lvl3pPr>
            <a:lvl4pPr marL="1574800" indent="-203200">
              <a:spcBef>
                <a:spcPts val="100"/>
              </a:spcBef>
              <a:buFontTx/>
              <a:defRPr sz="1600">
                <a:solidFill>
                  <a:srgbClr val="000000"/>
                </a:solidFill>
                <a:latin typeface="+mn-lt"/>
                <a:ea typeface="+mn-ea"/>
                <a:cs typeface="+mn-cs"/>
                <a:sym typeface="Calibri"/>
              </a:defRPr>
            </a:lvl4pPr>
            <a:lvl5pPr marL="2032000" indent="-203200">
              <a:spcBef>
                <a:spcPts val="100"/>
              </a:spcBef>
              <a:buFontTx/>
              <a:defRPr sz="16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Foto_paremal_hele">
    <p:bg>
      <p:bgPr>
        <a:solidFill>
          <a:srgbClr val="F0F1F2"/>
        </a:solidFill>
        <a:effectLst/>
      </p:bgPr>
    </p:bg>
    <p:spTree>
      <p:nvGrpSpPr>
        <p:cNvPr id="1" name=""/>
        <p:cNvGrpSpPr/>
        <p:nvPr/>
      </p:nvGrpSpPr>
      <p:grpSpPr>
        <a:xfrm>
          <a:off x="0" y="0"/>
          <a:ext cx="0" cy="0"/>
          <a:chOff x="0" y="0"/>
          <a:chExt cx="0" cy="0"/>
        </a:xfrm>
      </p:grpSpPr>
      <p:sp>
        <p:nvSpPr>
          <p:cNvPr id="1365"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pic>
        <p:nvPicPr>
          <p:cNvPr id="1366" name="Picture 1" descr="Picture 1"/>
          <p:cNvPicPr>
            <a:picLocks noChangeAspect="1"/>
          </p:cNvPicPr>
          <p:nvPr/>
        </p:nvPicPr>
        <p:blipFill>
          <a:blip r:embed="rId2"/>
          <a:stretch>
            <a:fillRect/>
          </a:stretch>
        </p:blipFill>
        <p:spPr>
          <a:xfrm>
            <a:off x="914400" y="6045529"/>
            <a:ext cx="1857677" cy="238756"/>
          </a:xfrm>
          <a:prstGeom prst="rect">
            <a:avLst/>
          </a:prstGeom>
          <a:ln w="12700">
            <a:miter lim="400000"/>
          </a:ln>
        </p:spPr>
      </p:pic>
      <p:sp>
        <p:nvSpPr>
          <p:cNvPr id="1367" name="Picture Placeholder 3"/>
          <p:cNvSpPr>
            <a:spLocks noGrp="1"/>
          </p:cNvSpPr>
          <p:nvPr>
            <p:ph type="pic" idx="13"/>
          </p:nvPr>
        </p:nvSpPr>
        <p:spPr>
          <a:xfrm>
            <a:off x="6096000" y="0"/>
            <a:ext cx="6096000" cy="6858000"/>
          </a:xfrm>
          <a:prstGeom prst="rect">
            <a:avLst/>
          </a:prstGeom>
        </p:spPr>
        <p:txBody>
          <a:bodyPr lIns="91439" tIns="45719" rIns="91439" bIns="45719">
            <a:noAutofit/>
          </a:bodyPr>
          <a:lstStyle/>
          <a:p>
            <a:endParaRPr/>
          </a:p>
        </p:txBody>
      </p:sp>
      <p:sp>
        <p:nvSpPr>
          <p:cNvPr id="1368" name="Title Text"/>
          <p:cNvSpPr txBox="1">
            <a:spLocks noGrp="1"/>
          </p:cNvSpPr>
          <p:nvPr>
            <p:ph type="title"/>
          </p:nvPr>
        </p:nvSpPr>
        <p:spPr>
          <a:xfrm>
            <a:off x="623887" y="658801"/>
            <a:ext cx="4824415" cy="974639"/>
          </a:xfrm>
          <a:prstGeom prst="rect">
            <a:avLst/>
          </a:prstGeom>
        </p:spPr>
        <p:txBody>
          <a:bodyPr lIns="45718" tIns="45718" rIns="45718" bIns="45718" anchor="t"/>
          <a:lstStyle>
            <a:lvl1pPr>
              <a:defRPr sz="4400" b="0">
                <a:solidFill>
                  <a:srgbClr val="000000"/>
                </a:solidFill>
                <a:latin typeface="Calibri Light"/>
                <a:ea typeface="Calibri Light"/>
                <a:cs typeface="Calibri Light"/>
                <a:sym typeface="Calibri Light"/>
              </a:defRPr>
            </a:lvl1pPr>
          </a:lstStyle>
          <a:p>
            <a:r>
              <a:t>Title Text</a:t>
            </a:r>
          </a:p>
        </p:txBody>
      </p:sp>
      <p:sp>
        <p:nvSpPr>
          <p:cNvPr id="1369" name="Body Level One…"/>
          <p:cNvSpPr txBox="1">
            <a:spLocks noGrp="1"/>
          </p:cNvSpPr>
          <p:nvPr>
            <p:ph type="body" sz="quarter" idx="1"/>
          </p:nvPr>
        </p:nvSpPr>
        <p:spPr>
          <a:xfrm>
            <a:off x="623887" y="1633440"/>
            <a:ext cx="4824415" cy="1795562"/>
          </a:xfrm>
          <a:prstGeom prst="rect">
            <a:avLst/>
          </a:prstGeom>
        </p:spPr>
        <p:txBody>
          <a:bodyPr/>
          <a:lstStyle>
            <a:lvl1pPr marL="0" indent="0">
              <a:spcBef>
                <a:spcPts val="100"/>
              </a:spcBef>
              <a:buSzTx/>
              <a:buFontTx/>
              <a:buNone/>
              <a:defRPr sz="1600">
                <a:solidFill>
                  <a:srgbClr val="000000"/>
                </a:solidFill>
                <a:latin typeface="+mn-lt"/>
                <a:ea typeface="+mn-ea"/>
                <a:cs typeface="+mn-cs"/>
                <a:sym typeface="Calibri"/>
              </a:defRPr>
            </a:lvl1pPr>
            <a:lvl2pPr marL="609600" indent="-152400">
              <a:spcBef>
                <a:spcPts val="100"/>
              </a:spcBef>
              <a:buFontTx/>
              <a:defRPr sz="1600">
                <a:solidFill>
                  <a:srgbClr val="000000"/>
                </a:solidFill>
                <a:latin typeface="+mn-lt"/>
                <a:ea typeface="+mn-ea"/>
                <a:cs typeface="+mn-cs"/>
                <a:sym typeface="Calibri"/>
              </a:defRPr>
            </a:lvl2pPr>
            <a:lvl3pPr marL="1097280" indent="-182880">
              <a:spcBef>
                <a:spcPts val="100"/>
              </a:spcBef>
              <a:buFontTx/>
              <a:defRPr sz="1600">
                <a:solidFill>
                  <a:srgbClr val="000000"/>
                </a:solidFill>
                <a:latin typeface="+mn-lt"/>
                <a:ea typeface="+mn-ea"/>
                <a:cs typeface="+mn-cs"/>
                <a:sym typeface="Calibri"/>
              </a:defRPr>
            </a:lvl3pPr>
            <a:lvl4pPr marL="1574800" indent="-203200">
              <a:spcBef>
                <a:spcPts val="100"/>
              </a:spcBef>
              <a:buFontTx/>
              <a:defRPr sz="1600">
                <a:solidFill>
                  <a:srgbClr val="000000"/>
                </a:solidFill>
                <a:latin typeface="+mn-lt"/>
                <a:ea typeface="+mn-ea"/>
                <a:cs typeface="+mn-cs"/>
                <a:sym typeface="Calibri"/>
              </a:defRPr>
            </a:lvl4pPr>
            <a:lvl5pPr marL="2032000" indent="-203200">
              <a:spcBef>
                <a:spcPts val="100"/>
              </a:spcBef>
              <a:buFontTx/>
              <a:defRPr sz="16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Foto_landscape_hele">
    <p:spTree>
      <p:nvGrpSpPr>
        <p:cNvPr id="1" name=""/>
        <p:cNvGrpSpPr/>
        <p:nvPr/>
      </p:nvGrpSpPr>
      <p:grpSpPr>
        <a:xfrm>
          <a:off x="0" y="0"/>
          <a:ext cx="0" cy="0"/>
          <a:chOff x="0" y="0"/>
          <a:chExt cx="0" cy="0"/>
        </a:xfrm>
      </p:grpSpPr>
      <p:sp>
        <p:nvSpPr>
          <p:cNvPr id="1377"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pic>
        <p:nvPicPr>
          <p:cNvPr id="1378" name="Picture 1" descr="Picture 1"/>
          <p:cNvPicPr>
            <a:picLocks noChangeAspect="1"/>
          </p:cNvPicPr>
          <p:nvPr/>
        </p:nvPicPr>
        <p:blipFill>
          <a:blip r:embed="rId2"/>
          <a:stretch>
            <a:fillRect/>
          </a:stretch>
        </p:blipFill>
        <p:spPr>
          <a:xfrm>
            <a:off x="914400" y="6045529"/>
            <a:ext cx="1857677" cy="238756"/>
          </a:xfrm>
          <a:prstGeom prst="rect">
            <a:avLst/>
          </a:prstGeom>
          <a:ln w="12700">
            <a:miter lim="400000"/>
          </a:ln>
        </p:spPr>
      </p:pic>
      <p:sp>
        <p:nvSpPr>
          <p:cNvPr id="1379" name="Picture Placeholder 3"/>
          <p:cNvSpPr>
            <a:spLocks noGrp="1"/>
          </p:cNvSpPr>
          <p:nvPr>
            <p:ph type="pic" idx="13"/>
          </p:nvPr>
        </p:nvSpPr>
        <p:spPr>
          <a:xfrm>
            <a:off x="0" y="-3"/>
            <a:ext cx="12192000" cy="4950004"/>
          </a:xfrm>
          <a:prstGeom prst="rect">
            <a:avLst/>
          </a:prstGeom>
        </p:spPr>
        <p:txBody>
          <a:bodyPr lIns="91439" tIns="45719" rIns="91439" bIns="45719">
            <a:noAutofit/>
          </a:bodyPr>
          <a:lstStyle/>
          <a:p>
            <a:endParaRPr/>
          </a:p>
        </p:txBody>
      </p:sp>
      <p:sp>
        <p:nvSpPr>
          <p:cNvPr id="1380" name="Title Text"/>
          <p:cNvSpPr txBox="1">
            <a:spLocks noGrp="1"/>
          </p:cNvSpPr>
          <p:nvPr>
            <p:ph type="title"/>
          </p:nvPr>
        </p:nvSpPr>
        <p:spPr>
          <a:xfrm>
            <a:off x="623887" y="5152911"/>
            <a:ext cx="7559676" cy="1705089"/>
          </a:xfrm>
          <a:prstGeom prst="rect">
            <a:avLst/>
          </a:prstGeom>
        </p:spPr>
        <p:txBody>
          <a:bodyPr lIns="45718" tIns="45718" rIns="45718" bIns="45718" anchor="b"/>
          <a:lstStyle>
            <a:lvl1pPr>
              <a:defRPr sz="2400" b="0">
                <a:solidFill>
                  <a:srgbClr val="000000"/>
                </a:solidFill>
                <a:latin typeface="Calibri Light"/>
                <a:ea typeface="Calibri Light"/>
                <a:cs typeface="Calibri Light"/>
                <a:sym typeface="Calibri Light"/>
              </a:defRPr>
            </a:lvl1pPr>
          </a:lstStyle>
          <a:p>
            <a:r>
              <a:t>Title Text</a:t>
            </a:r>
          </a:p>
        </p:txBody>
      </p:sp>
      <p:sp>
        <p:nvSpPr>
          <p:cNvPr id="1381" name="Body Level One…"/>
          <p:cNvSpPr txBox="1">
            <a:spLocks noGrp="1"/>
          </p:cNvSpPr>
          <p:nvPr>
            <p:ph type="body" sz="quarter" idx="1"/>
          </p:nvPr>
        </p:nvSpPr>
        <p:spPr>
          <a:xfrm>
            <a:off x="11568113" y="1628775"/>
            <a:ext cx="360365" cy="2808290"/>
          </a:xfrm>
          <a:prstGeom prst="rect">
            <a:avLst/>
          </a:prstGeom>
        </p:spPr>
        <p:txBody>
          <a:bodyPr/>
          <a:lstStyle>
            <a:lvl1pPr marL="0" indent="0">
              <a:buSzTx/>
              <a:buFontTx/>
              <a:buNone/>
              <a:defRPr sz="600">
                <a:latin typeface="+mn-lt"/>
                <a:ea typeface="+mn-ea"/>
                <a:cs typeface="+mn-cs"/>
                <a:sym typeface="Calibri"/>
              </a:defRPr>
            </a:lvl1pPr>
            <a:lvl2pPr marL="0" indent="0">
              <a:buSzTx/>
              <a:buFontTx/>
              <a:buNone/>
              <a:defRPr sz="600">
                <a:latin typeface="+mn-lt"/>
                <a:ea typeface="+mn-ea"/>
                <a:cs typeface="+mn-cs"/>
                <a:sym typeface="Calibri"/>
              </a:defRPr>
            </a:lvl2pPr>
            <a:lvl3pPr marL="0" indent="0">
              <a:buSzTx/>
              <a:buFontTx/>
              <a:buNone/>
              <a:defRPr sz="600">
                <a:latin typeface="+mn-lt"/>
                <a:ea typeface="+mn-ea"/>
                <a:cs typeface="+mn-cs"/>
                <a:sym typeface="Calibri"/>
              </a:defRPr>
            </a:lvl3pPr>
            <a:lvl4pPr marL="0" indent="0">
              <a:buSzTx/>
              <a:buFontTx/>
              <a:buNone/>
              <a:defRPr sz="600">
                <a:latin typeface="+mn-lt"/>
                <a:ea typeface="+mn-ea"/>
                <a:cs typeface="+mn-cs"/>
                <a:sym typeface="Calibri"/>
              </a:defRPr>
            </a:lvl4pPr>
            <a:lvl5pPr marL="0" indent="0">
              <a:buSzTx/>
              <a:buFontTx/>
              <a:buNone/>
              <a:defRPr sz="6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389"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pic>
        <p:nvPicPr>
          <p:cNvPr id="1390" name="Picture 1" descr="Picture 1"/>
          <p:cNvPicPr>
            <a:picLocks noChangeAspect="1"/>
          </p:cNvPicPr>
          <p:nvPr/>
        </p:nvPicPr>
        <p:blipFill>
          <a:blip r:embed="rId2"/>
          <a:stretch>
            <a:fillRect/>
          </a:stretch>
        </p:blipFill>
        <p:spPr>
          <a:xfrm>
            <a:off x="914400" y="6045529"/>
            <a:ext cx="1857677" cy="238756"/>
          </a:xfrm>
          <a:prstGeom prst="rect">
            <a:avLst/>
          </a:prstGeom>
          <a:ln w="12700">
            <a:miter lim="400000"/>
          </a:ln>
        </p:spPr>
      </p:pic>
      <p:sp>
        <p:nvSpPr>
          <p:cNvPr id="1391" name="Title Text"/>
          <p:cNvSpPr txBox="1">
            <a:spLocks noGrp="1"/>
          </p:cNvSpPr>
          <p:nvPr>
            <p:ph type="title"/>
          </p:nvPr>
        </p:nvSpPr>
        <p:spPr>
          <a:xfrm>
            <a:off x="0" y="0"/>
            <a:ext cx="1271" cy="1271"/>
          </a:xfrm>
          <a:prstGeom prst="rect">
            <a:avLst/>
          </a:prstGeom>
        </p:spPr>
        <p:txBody>
          <a:bodyPr lIns="45718" tIns="45718" rIns="45718" bIns="45718" anchor="t"/>
          <a:lstStyle>
            <a:lvl1pPr>
              <a:defRPr sz="4400" b="0">
                <a:solidFill>
                  <a:srgbClr val="000000"/>
                </a:solidFill>
                <a:latin typeface="Calibri Light"/>
                <a:ea typeface="Calibri Light"/>
                <a:cs typeface="Calibri Light"/>
                <a:sym typeface="Calibri Light"/>
              </a:defRPr>
            </a:lvl1pPr>
          </a:lstStyle>
          <a:p>
            <a:r>
              <a:t>Title Text</a:t>
            </a:r>
          </a:p>
        </p:txBody>
      </p:sp>
      <p:sp>
        <p:nvSpPr>
          <p:cNvPr id="1392" name="Body Level One…"/>
          <p:cNvSpPr txBox="1">
            <a:spLocks noGrp="1"/>
          </p:cNvSpPr>
          <p:nvPr>
            <p:ph type="body" sz="quarter" idx="1"/>
          </p:nvPr>
        </p:nvSpPr>
        <p:spPr>
          <a:xfrm>
            <a:off x="0" y="0"/>
            <a:ext cx="1271" cy="1271"/>
          </a:xfrm>
          <a:prstGeom prst="rect">
            <a:avLst/>
          </a:prstGeom>
        </p:spPr>
        <p:txBody>
          <a:bodyPr lIns="45718" tIns="45718" rIns="45718" bIns="45718"/>
          <a:lstStyle>
            <a:lvl1pPr>
              <a:defRPr>
                <a:solidFill>
                  <a:srgbClr val="000000"/>
                </a:solidFill>
                <a:latin typeface="+mn-lt"/>
                <a:ea typeface="+mn-ea"/>
                <a:cs typeface="+mn-cs"/>
                <a:sym typeface="Calibri"/>
              </a:defRPr>
            </a:lvl1pPr>
            <a:lvl2pPr>
              <a:defRPr>
                <a:solidFill>
                  <a:srgbClr val="000000"/>
                </a:solidFill>
                <a:latin typeface="+mn-lt"/>
                <a:ea typeface="+mn-ea"/>
                <a:cs typeface="+mn-cs"/>
                <a:sym typeface="Calibri"/>
              </a:defRPr>
            </a:lvl2pPr>
            <a:lvl3pPr>
              <a:defRPr>
                <a:solidFill>
                  <a:srgbClr val="000000"/>
                </a:solidFill>
                <a:latin typeface="+mn-lt"/>
                <a:ea typeface="+mn-ea"/>
                <a:cs typeface="+mn-cs"/>
                <a:sym typeface="Calibri"/>
              </a:defRPr>
            </a:lvl3pPr>
            <a:lvl4pPr>
              <a:defRPr>
                <a:solidFill>
                  <a:srgbClr val="000000"/>
                </a:solidFill>
                <a:latin typeface="+mn-lt"/>
                <a:ea typeface="+mn-ea"/>
                <a:cs typeface="+mn-cs"/>
                <a:sym typeface="Calibri"/>
              </a:defRPr>
            </a:lvl4pPr>
            <a:lvl5pPr>
              <a:defRPr>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isuslaid_tume_taust">
    <p:spTree>
      <p:nvGrpSpPr>
        <p:cNvPr id="1" name=""/>
        <p:cNvGrpSpPr/>
        <p:nvPr/>
      </p:nvGrpSpPr>
      <p:grpSpPr>
        <a:xfrm>
          <a:off x="0" y="0"/>
          <a:ext cx="0" cy="0"/>
          <a:chOff x="0" y="0"/>
          <a:chExt cx="0" cy="0"/>
        </a:xfrm>
      </p:grpSpPr>
      <p:sp>
        <p:nvSpPr>
          <p:cNvPr id="143" name="Title Text"/>
          <p:cNvSpPr txBox="1">
            <a:spLocks noGrp="1"/>
          </p:cNvSpPr>
          <p:nvPr>
            <p:ph type="title"/>
          </p:nvPr>
        </p:nvSpPr>
        <p:spPr>
          <a:prstGeom prst="rect">
            <a:avLst/>
          </a:prstGeom>
        </p:spPr>
        <p:txBody>
          <a:bodyPr/>
          <a:lstStyle/>
          <a:p>
            <a:r>
              <a:t>Title Text</a:t>
            </a:r>
          </a:p>
        </p:txBody>
      </p:sp>
      <p:sp>
        <p:nvSpPr>
          <p:cNvPr id="14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1400" name="Title Text"/>
          <p:cNvSpPr txBox="1">
            <a:spLocks noGrp="1"/>
          </p:cNvSpPr>
          <p:nvPr>
            <p:ph type="title"/>
          </p:nvPr>
        </p:nvSpPr>
        <p:spPr>
          <a:xfrm>
            <a:off x="1190625" y="1151931"/>
            <a:ext cx="9810753" cy="2321719"/>
          </a:xfrm>
          <a:prstGeom prst="rect">
            <a:avLst/>
          </a:prstGeom>
        </p:spPr>
        <p:txBody>
          <a:bodyPr anchor="b"/>
          <a:lstStyle>
            <a:lvl1pPr algn="ctr" defTabSz="410669">
              <a:lnSpc>
                <a:spcPct val="100000"/>
              </a:lnSpc>
              <a:defRPr sz="5600" b="0">
                <a:solidFill>
                  <a:srgbClr val="000000"/>
                </a:solidFill>
                <a:latin typeface="Helvetica Light"/>
                <a:ea typeface="Helvetica Light"/>
                <a:cs typeface="Helvetica Light"/>
                <a:sym typeface="Helvetica Light"/>
              </a:defRPr>
            </a:lvl1pPr>
          </a:lstStyle>
          <a:p>
            <a:r>
              <a:t>Title Text</a:t>
            </a:r>
          </a:p>
        </p:txBody>
      </p:sp>
      <p:sp>
        <p:nvSpPr>
          <p:cNvPr id="1401" name="Body Level One…"/>
          <p:cNvSpPr txBox="1">
            <a:spLocks noGrp="1"/>
          </p:cNvSpPr>
          <p:nvPr>
            <p:ph type="body" sz="quarter" idx="1"/>
          </p:nvPr>
        </p:nvSpPr>
        <p:spPr>
          <a:xfrm>
            <a:off x="1190625" y="3536157"/>
            <a:ext cx="9810753" cy="794744"/>
          </a:xfrm>
          <a:prstGeom prst="rect">
            <a:avLst/>
          </a:prstGeom>
        </p:spPr>
        <p:txBody>
          <a:bodyPr/>
          <a:lstStyle>
            <a:lvl1pPr marL="0" indent="0" algn="ctr" defTabSz="410669">
              <a:lnSpc>
                <a:spcPct val="100000"/>
              </a:lnSpc>
              <a:spcBef>
                <a:spcPts val="0"/>
              </a:spcBef>
              <a:buSzTx/>
              <a:buFontTx/>
              <a:buNone/>
              <a:defRPr sz="2200">
                <a:solidFill>
                  <a:srgbClr val="000000"/>
                </a:solidFill>
                <a:latin typeface="Helvetica Light"/>
                <a:ea typeface="Helvetica Light"/>
                <a:cs typeface="Helvetica Light"/>
                <a:sym typeface="Helvetica Light"/>
              </a:defRPr>
            </a:lvl1pPr>
            <a:lvl2pPr marL="0" indent="0" algn="ctr" defTabSz="410669">
              <a:lnSpc>
                <a:spcPct val="100000"/>
              </a:lnSpc>
              <a:spcBef>
                <a:spcPts val="0"/>
              </a:spcBef>
              <a:buSzTx/>
              <a:buFontTx/>
              <a:buNone/>
              <a:defRPr sz="2200">
                <a:solidFill>
                  <a:srgbClr val="000000"/>
                </a:solidFill>
                <a:latin typeface="Helvetica Light"/>
                <a:ea typeface="Helvetica Light"/>
                <a:cs typeface="Helvetica Light"/>
                <a:sym typeface="Helvetica Light"/>
              </a:defRPr>
            </a:lvl2pPr>
            <a:lvl3pPr marL="0" indent="0" algn="ctr" defTabSz="410669">
              <a:lnSpc>
                <a:spcPct val="100000"/>
              </a:lnSpc>
              <a:spcBef>
                <a:spcPts val="0"/>
              </a:spcBef>
              <a:buSzTx/>
              <a:buFontTx/>
              <a:buNone/>
              <a:defRPr sz="2200">
                <a:solidFill>
                  <a:srgbClr val="000000"/>
                </a:solidFill>
                <a:latin typeface="Helvetica Light"/>
                <a:ea typeface="Helvetica Light"/>
                <a:cs typeface="Helvetica Light"/>
                <a:sym typeface="Helvetica Light"/>
              </a:defRPr>
            </a:lvl3pPr>
            <a:lvl4pPr marL="0" indent="0" algn="ctr" defTabSz="410669">
              <a:lnSpc>
                <a:spcPct val="100000"/>
              </a:lnSpc>
              <a:spcBef>
                <a:spcPts val="0"/>
              </a:spcBef>
              <a:buSzTx/>
              <a:buFontTx/>
              <a:buNone/>
              <a:defRPr sz="2200">
                <a:solidFill>
                  <a:srgbClr val="000000"/>
                </a:solidFill>
                <a:latin typeface="Helvetica Light"/>
                <a:ea typeface="Helvetica Light"/>
                <a:cs typeface="Helvetica Light"/>
                <a:sym typeface="Helvetica Light"/>
              </a:defRPr>
            </a:lvl4pPr>
            <a:lvl5pPr marL="0" indent="0" algn="ctr" defTabSz="410669">
              <a:lnSpc>
                <a:spcPct val="100000"/>
              </a:lnSpc>
              <a:spcBef>
                <a:spcPts val="0"/>
              </a:spcBef>
              <a:buSzTx/>
              <a:buFontTx/>
              <a:buNone/>
              <a:defRPr sz="22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402"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1409" name="Title Text"/>
          <p:cNvSpPr txBox="1">
            <a:spLocks noGrp="1"/>
          </p:cNvSpPr>
          <p:nvPr>
            <p:ph type="title"/>
          </p:nvPr>
        </p:nvSpPr>
        <p:spPr>
          <a:xfrm>
            <a:off x="1190625" y="4723805"/>
            <a:ext cx="9810753" cy="1000127"/>
          </a:xfrm>
          <a:prstGeom prst="rect">
            <a:avLst/>
          </a:prstGeom>
        </p:spPr>
        <p:txBody>
          <a:bodyPr anchor="b"/>
          <a:lstStyle>
            <a:lvl1pPr algn="ctr" defTabSz="410669">
              <a:lnSpc>
                <a:spcPct val="100000"/>
              </a:lnSpc>
              <a:defRPr sz="5600" b="0">
                <a:solidFill>
                  <a:srgbClr val="000000"/>
                </a:solidFill>
                <a:latin typeface="Helvetica Light"/>
                <a:ea typeface="Helvetica Light"/>
                <a:cs typeface="Helvetica Light"/>
                <a:sym typeface="Helvetica Light"/>
              </a:defRPr>
            </a:lvl1pPr>
          </a:lstStyle>
          <a:p>
            <a:r>
              <a:t>Title Text</a:t>
            </a:r>
          </a:p>
        </p:txBody>
      </p:sp>
      <p:sp>
        <p:nvSpPr>
          <p:cNvPr id="1410" name="Body Level One…"/>
          <p:cNvSpPr txBox="1">
            <a:spLocks noGrp="1"/>
          </p:cNvSpPr>
          <p:nvPr>
            <p:ph type="body" sz="quarter" idx="1"/>
          </p:nvPr>
        </p:nvSpPr>
        <p:spPr>
          <a:xfrm>
            <a:off x="1190625" y="5759648"/>
            <a:ext cx="9810753" cy="794744"/>
          </a:xfrm>
          <a:prstGeom prst="rect">
            <a:avLst/>
          </a:prstGeom>
        </p:spPr>
        <p:txBody>
          <a:bodyPr/>
          <a:lstStyle>
            <a:lvl1pPr marL="0" indent="0" algn="ctr" defTabSz="410669">
              <a:lnSpc>
                <a:spcPct val="100000"/>
              </a:lnSpc>
              <a:spcBef>
                <a:spcPts val="0"/>
              </a:spcBef>
              <a:buSzTx/>
              <a:buFontTx/>
              <a:buNone/>
              <a:defRPr sz="2200">
                <a:solidFill>
                  <a:srgbClr val="000000"/>
                </a:solidFill>
                <a:latin typeface="Helvetica Light"/>
                <a:ea typeface="Helvetica Light"/>
                <a:cs typeface="Helvetica Light"/>
                <a:sym typeface="Helvetica Light"/>
              </a:defRPr>
            </a:lvl1pPr>
            <a:lvl2pPr marL="0" indent="0" algn="ctr" defTabSz="410669">
              <a:lnSpc>
                <a:spcPct val="100000"/>
              </a:lnSpc>
              <a:spcBef>
                <a:spcPts val="0"/>
              </a:spcBef>
              <a:buSzTx/>
              <a:buFontTx/>
              <a:buNone/>
              <a:defRPr sz="2200">
                <a:solidFill>
                  <a:srgbClr val="000000"/>
                </a:solidFill>
                <a:latin typeface="Helvetica Light"/>
                <a:ea typeface="Helvetica Light"/>
                <a:cs typeface="Helvetica Light"/>
                <a:sym typeface="Helvetica Light"/>
              </a:defRPr>
            </a:lvl2pPr>
            <a:lvl3pPr marL="0" indent="0" algn="ctr" defTabSz="410669">
              <a:lnSpc>
                <a:spcPct val="100000"/>
              </a:lnSpc>
              <a:spcBef>
                <a:spcPts val="0"/>
              </a:spcBef>
              <a:buSzTx/>
              <a:buFontTx/>
              <a:buNone/>
              <a:defRPr sz="2200">
                <a:solidFill>
                  <a:srgbClr val="000000"/>
                </a:solidFill>
                <a:latin typeface="Helvetica Light"/>
                <a:ea typeface="Helvetica Light"/>
                <a:cs typeface="Helvetica Light"/>
                <a:sym typeface="Helvetica Light"/>
              </a:defRPr>
            </a:lvl3pPr>
            <a:lvl4pPr marL="0" indent="0" algn="ctr" defTabSz="410669">
              <a:lnSpc>
                <a:spcPct val="100000"/>
              </a:lnSpc>
              <a:spcBef>
                <a:spcPts val="0"/>
              </a:spcBef>
              <a:buSzTx/>
              <a:buFontTx/>
              <a:buNone/>
              <a:defRPr sz="2200">
                <a:solidFill>
                  <a:srgbClr val="000000"/>
                </a:solidFill>
                <a:latin typeface="Helvetica Light"/>
                <a:ea typeface="Helvetica Light"/>
                <a:cs typeface="Helvetica Light"/>
                <a:sym typeface="Helvetica Light"/>
              </a:defRPr>
            </a:lvl4pPr>
            <a:lvl5pPr marL="0" indent="0" algn="ctr" defTabSz="410669">
              <a:lnSpc>
                <a:spcPct val="100000"/>
              </a:lnSpc>
              <a:spcBef>
                <a:spcPts val="0"/>
              </a:spcBef>
              <a:buSzTx/>
              <a:buFontTx/>
              <a:buNone/>
              <a:defRPr sz="22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411"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1418" name="Title Text"/>
          <p:cNvSpPr txBox="1">
            <a:spLocks noGrp="1"/>
          </p:cNvSpPr>
          <p:nvPr>
            <p:ph type="title"/>
          </p:nvPr>
        </p:nvSpPr>
        <p:spPr>
          <a:xfrm>
            <a:off x="1190625" y="2268141"/>
            <a:ext cx="9810753" cy="2321720"/>
          </a:xfrm>
          <a:prstGeom prst="rect">
            <a:avLst/>
          </a:prstGeom>
        </p:spPr>
        <p:txBody>
          <a:bodyPr/>
          <a:lstStyle>
            <a:lvl1pPr algn="ctr" defTabSz="410669">
              <a:lnSpc>
                <a:spcPct val="100000"/>
              </a:lnSpc>
              <a:defRPr sz="5600" b="0">
                <a:solidFill>
                  <a:srgbClr val="000000"/>
                </a:solidFill>
                <a:latin typeface="Helvetica Light"/>
                <a:ea typeface="Helvetica Light"/>
                <a:cs typeface="Helvetica Light"/>
                <a:sym typeface="Helvetica Light"/>
              </a:defRPr>
            </a:lvl1pPr>
          </a:lstStyle>
          <a:p>
            <a:r>
              <a:t>Title Text</a:t>
            </a:r>
          </a:p>
        </p:txBody>
      </p:sp>
      <p:sp>
        <p:nvSpPr>
          <p:cNvPr id="1419"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1426" name="Title Text"/>
          <p:cNvSpPr txBox="1">
            <a:spLocks noGrp="1"/>
          </p:cNvSpPr>
          <p:nvPr>
            <p:ph type="title"/>
          </p:nvPr>
        </p:nvSpPr>
        <p:spPr>
          <a:xfrm>
            <a:off x="892969" y="446485"/>
            <a:ext cx="5000627" cy="2803924"/>
          </a:xfrm>
          <a:prstGeom prst="rect">
            <a:avLst/>
          </a:prstGeom>
        </p:spPr>
        <p:txBody>
          <a:bodyPr anchor="b"/>
          <a:lstStyle>
            <a:lvl1pPr algn="ctr" defTabSz="410669">
              <a:lnSpc>
                <a:spcPct val="100000"/>
              </a:lnSpc>
              <a:defRPr sz="4200" b="0">
                <a:solidFill>
                  <a:srgbClr val="000000"/>
                </a:solidFill>
                <a:latin typeface="Helvetica Light"/>
                <a:ea typeface="Helvetica Light"/>
                <a:cs typeface="Helvetica Light"/>
                <a:sym typeface="Helvetica Light"/>
              </a:defRPr>
            </a:lvl1pPr>
          </a:lstStyle>
          <a:p>
            <a:r>
              <a:t>Title Text</a:t>
            </a:r>
          </a:p>
        </p:txBody>
      </p:sp>
      <p:sp>
        <p:nvSpPr>
          <p:cNvPr id="1427" name="Body Level One…"/>
          <p:cNvSpPr txBox="1">
            <a:spLocks noGrp="1"/>
          </p:cNvSpPr>
          <p:nvPr>
            <p:ph type="body" sz="quarter" idx="1"/>
          </p:nvPr>
        </p:nvSpPr>
        <p:spPr>
          <a:xfrm>
            <a:off x="892969" y="3348632"/>
            <a:ext cx="5000627" cy="2884292"/>
          </a:xfrm>
          <a:prstGeom prst="rect">
            <a:avLst/>
          </a:prstGeom>
        </p:spPr>
        <p:txBody>
          <a:bodyPr/>
          <a:lstStyle>
            <a:lvl1pPr marL="0" indent="0" algn="ctr" defTabSz="410669">
              <a:lnSpc>
                <a:spcPct val="100000"/>
              </a:lnSpc>
              <a:spcBef>
                <a:spcPts val="0"/>
              </a:spcBef>
              <a:buSzTx/>
              <a:buFontTx/>
              <a:buNone/>
              <a:defRPr sz="2200">
                <a:solidFill>
                  <a:srgbClr val="000000"/>
                </a:solidFill>
                <a:latin typeface="Helvetica Light"/>
                <a:ea typeface="Helvetica Light"/>
                <a:cs typeface="Helvetica Light"/>
                <a:sym typeface="Helvetica Light"/>
              </a:defRPr>
            </a:lvl1pPr>
            <a:lvl2pPr marL="0" indent="0" algn="ctr" defTabSz="410669">
              <a:lnSpc>
                <a:spcPct val="100000"/>
              </a:lnSpc>
              <a:spcBef>
                <a:spcPts val="0"/>
              </a:spcBef>
              <a:buSzTx/>
              <a:buFontTx/>
              <a:buNone/>
              <a:defRPr sz="2200">
                <a:solidFill>
                  <a:srgbClr val="000000"/>
                </a:solidFill>
                <a:latin typeface="Helvetica Light"/>
                <a:ea typeface="Helvetica Light"/>
                <a:cs typeface="Helvetica Light"/>
                <a:sym typeface="Helvetica Light"/>
              </a:defRPr>
            </a:lvl2pPr>
            <a:lvl3pPr marL="0" indent="0" algn="ctr" defTabSz="410669">
              <a:lnSpc>
                <a:spcPct val="100000"/>
              </a:lnSpc>
              <a:spcBef>
                <a:spcPts val="0"/>
              </a:spcBef>
              <a:buSzTx/>
              <a:buFontTx/>
              <a:buNone/>
              <a:defRPr sz="2200">
                <a:solidFill>
                  <a:srgbClr val="000000"/>
                </a:solidFill>
                <a:latin typeface="Helvetica Light"/>
                <a:ea typeface="Helvetica Light"/>
                <a:cs typeface="Helvetica Light"/>
                <a:sym typeface="Helvetica Light"/>
              </a:defRPr>
            </a:lvl3pPr>
            <a:lvl4pPr marL="0" indent="0" algn="ctr" defTabSz="410669">
              <a:lnSpc>
                <a:spcPct val="100000"/>
              </a:lnSpc>
              <a:spcBef>
                <a:spcPts val="0"/>
              </a:spcBef>
              <a:buSzTx/>
              <a:buFontTx/>
              <a:buNone/>
              <a:defRPr sz="2200">
                <a:solidFill>
                  <a:srgbClr val="000000"/>
                </a:solidFill>
                <a:latin typeface="Helvetica Light"/>
                <a:ea typeface="Helvetica Light"/>
                <a:cs typeface="Helvetica Light"/>
                <a:sym typeface="Helvetica Light"/>
              </a:defRPr>
            </a:lvl4pPr>
            <a:lvl5pPr marL="0" indent="0" algn="ctr" defTabSz="410669">
              <a:lnSpc>
                <a:spcPct val="100000"/>
              </a:lnSpc>
              <a:spcBef>
                <a:spcPts val="0"/>
              </a:spcBef>
              <a:buSzTx/>
              <a:buFontTx/>
              <a:buNone/>
              <a:defRPr sz="22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428"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435" name="Title Text"/>
          <p:cNvSpPr txBox="1">
            <a:spLocks noGrp="1"/>
          </p:cNvSpPr>
          <p:nvPr>
            <p:ph type="title"/>
          </p:nvPr>
        </p:nvSpPr>
        <p:spPr>
          <a:xfrm>
            <a:off x="892970" y="312541"/>
            <a:ext cx="10406065" cy="1518047"/>
          </a:xfrm>
          <a:prstGeom prst="rect">
            <a:avLst/>
          </a:prstGeom>
        </p:spPr>
        <p:txBody>
          <a:bodyPr/>
          <a:lstStyle>
            <a:lvl1pPr algn="ctr" defTabSz="410669">
              <a:lnSpc>
                <a:spcPct val="100000"/>
              </a:lnSpc>
              <a:defRPr sz="5600" b="0">
                <a:solidFill>
                  <a:srgbClr val="000000"/>
                </a:solidFill>
                <a:latin typeface="Helvetica Light"/>
                <a:ea typeface="Helvetica Light"/>
                <a:cs typeface="Helvetica Light"/>
                <a:sym typeface="Helvetica Light"/>
              </a:defRPr>
            </a:lvl1pPr>
          </a:lstStyle>
          <a:p>
            <a:r>
              <a:t>Title Text</a:t>
            </a:r>
          </a:p>
        </p:txBody>
      </p:sp>
      <p:sp>
        <p:nvSpPr>
          <p:cNvPr id="1436" name="Body Level One…"/>
          <p:cNvSpPr txBox="1">
            <a:spLocks noGrp="1"/>
          </p:cNvSpPr>
          <p:nvPr>
            <p:ph type="body" idx="1"/>
          </p:nvPr>
        </p:nvSpPr>
        <p:spPr>
          <a:xfrm>
            <a:off x="892970" y="1830585"/>
            <a:ext cx="10406065" cy="4420198"/>
          </a:xfrm>
          <a:prstGeom prst="rect">
            <a:avLst/>
          </a:prstGeom>
        </p:spPr>
        <p:txBody>
          <a:bodyPr anchor="ctr"/>
          <a:lstStyle>
            <a:lvl1pPr marL="312465" indent="-312465" defTabSz="410669">
              <a:lnSpc>
                <a:spcPct val="100000"/>
              </a:lnSpc>
              <a:spcBef>
                <a:spcPts val="2900"/>
              </a:spcBef>
              <a:buSzPct val="75000"/>
              <a:buFontTx/>
              <a:defRPr sz="2500">
                <a:solidFill>
                  <a:srgbClr val="000000"/>
                </a:solidFill>
                <a:latin typeface="Helvetica Light"/>
                <a:ea typeface="Helvetica Light"/>
                <a:cs typeface="Helvetica Light"/>
                <a:sym typeface="Helvetica Light"/>
              </a:defRPr>
            </a:lvl1pPr>
            <a:lvl2pPr marL="624930" indent="-312465" defTabSz="410669">
              <a:lnSpc>
                <a:spcPct val="100000"/>
              </a:lnSpc>
              <a:spcBef>
                <a:spcPts val="2900"/>
              </a:spcBef>
              <a:buSzPct val="75000"/>
              <a:buFontTx/>
              <a:defRPr sz="2500">
                <a:solidFill>
                  <a:srgbClr val="000000"/>
                </a:solidFill>
                <a:latin typeface="Helvetica Light"/>
                <a:ea typeface="Helvetica Light"/>
                <a:cs typeface="Helvetica Light"/>
                <a:sym typeface="Helvetica Light"/>
              </a:defRPr>
            </a:lvl2pPr>
            <a:lvl3pPr marL="937395" indent="-312465" defTabSz="410669">
              <a:lnSpc>
                <a:spcPct val="100000"/>
              </a:lnSpc>
              <a:spcBef>
                <a:spcPts val="2900"/>
              </a:spcBef>
              <a:buSzPct val="75000"/>
              <a:buFontTx/>
              <a:defRPr sz="2500">
                <a:solidFill>
                  <a:srgbClr val="000000"/>
                </a:solidFill>
                <a:latin typeface="Helvetica Light"/>
                <a:ea typeface="Helvetica Light"/>
                <a:cs typeface="Helvetica Light"/>
                <a:sym typeface="Helvetica Light"/>
              </a:defRPr>
            </a:lvl3pPr>
            <a:lvl4pPr marL="1249861" indent="-312465" defTabSz="410669">
              <a:lnSpc>
                <a:spcPct val="100000"/>
              </a:lnSpc>
              <a:spcBef>
                <a:spcPts val="2900"/>
              </a:spcBef>
              <a:buSzPct val="75000"/>
              <a:buFontTx/>
              <a:defRPr sz="2500">
                <a:solidFill>
                  <a:srgbClr val="000000"/>
                </a:solidFill>
                <a:latin typeface="Helvetica Light"/>
                <a:ea typeface="Helvetica Light"/>
                <a:cs typeface="Helvetica Light"/>
                <a:sym typeface="Helvetica Light"/>
              </a:defRPr>
            </a:lvl4pPr>
            <a:lvl5pPr marL="1562327" indent="-312465" defTabSz="410669">
              <a:lnSpc>
                <a:spcPct val="100000"/>
              </a:lnSpc>
              <a:spcBef>
                <a:spcPts val="2900"/>
              </a:spcBef>
              <a:buSzPct val="75000"/>
              <a:buFontTx/>
              <a:defRPr sz="25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437"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1444" name="Title Text"/>
          <p:cNvSpPr txBox="1">
            <a:spLocks noGrp="1"/>
          </p:cNvSpPr>
          <p:nvPr>
            <p:ph type="title"/>
          </p:nvPr>
        </p:nvSpPr>
        <p:spPr>
          <a:xfrm>
            <a:off x="892970" y="312541"/>
            <a:ext cx="10406065" cy="1518047"/>
          </a:xfrm>
          <a:prstGeom prst="rect">
            <a:avLst/>
          </a:prstGeom>
        </p:spPr>
        <p:txBody>
          <a:bodyPr/>
          <a:lstStyle>
            <a:lvl1pPr algn="ctr" defTabSz="410669">
              <a:lnSpc>
                <a:spcPct val="100000"/>
              </a:lnSpc>
              <a:defRPr sz="5600" b="0">
                <a:solidFill>
                  <a:srgbClr val="000000"/>
                </a:solidFill>
                <a:latin typeface="Helvetica Light"/>
                <a:ea typeface="Helvetica Light"/>
                <a:cs typeface="Helvetica Light"/>
                <a:sym typeface="Helvetica Light"/>
              </a:defRPr>
            </a:lvl1pPr>
          </a:lstStyle>
          <a:p>
            <a:r>
              <a:t>Title Text</a:t>
            </a:r>
          </a:p>
        </p:txBody>
      </p:sp>
      <p:sp>
        <p:nvSpPr>
          <p:cNvPr id="1445" name="Body Level One…"/>
          <p:cNvSpPr txBox="1">
            <a:spLocks noGrp="1"/>
          </p:cNvSpPr>
          <p:nvPr>
            <p:ph type="body" sz="half" idx="1"/>
          </p:nvPr>
        </p:nvSpPr>
        <p:spPr>
          <a:xfrm>
            <a:off x="892969" y="1830585"/>
            <a:ext cx="5000627" cy="4420198"/>
          </a:xfrm>
          <a:prstGeom prst="rect">
            <a:avLst/>
          </a:prstGeom>
        </p:spPr>
        <p:txBody>
          <a:bodyPr anchor="ctr"/>
          <a:lstStyle>
            <a:lvl1pPr marL="241044" indent="-241044" defTabSz="410669">
              <a:lnSpc>
                <a:spcPct val="100000"/>
              </a:lnSpc>
              <a:spcBef>
                <a:spcPts val="2200"/>
              </a:spcBef>
              <a:buSzPct val="75000"/>
              <a:buFontTx/>
              <a:defRPr sz="1900">
                <a:solidFill>
                  <a:srgbClr val="000000"/>
                </a:solidFill>
                <a:latin typeface="Helvetica Light"/>
                <a:ea typeface="Helvetica Light"/>
                <a:cs typeface="Helvetica Light"/>
                <a:sym typeface="Helvetica Light"/>
              </a:defRPr>
            </a:lvl1pPr>
            <a:lvl2pPr marL="482090" indent="-241044" defTabSz="410669">
              <a:lnSpc>
                <a:spcPct val="100000"/>
              </a:lnSpc>
              <a:spcBef>
                <a:spcPts val="2200"/>
              </a:spcBef>
              <a:buSzPct val="75000"/>
              <a:buFontTx/>
              <a:defRPr sz="1900">
                <a:solidFill>
                  <a:srgbClr val="000000"/>
                </a:solidFill>
                <a:latin typeface="Helvetica Light"/>
                <a:ea typeface="Helvetica Light"/>
                <a:cs typeface="Helvetica Light"/>
                <a:sym typeface="Helvetica Light"/>
              </a:defRPr>
            </a:lvl2pPr>
            <a:lvl3pPr marL="723134" indent="-241044" defTabSz="410669">
              <a:lnSpc>
                <a:spcPct val="100000"/>
              </a:lnSpc>
              <a:spcBef>
                <a:spcPts val="2200"/>
              </a:spcBef>
              <a:buSzPct val="75000"/>
              <a:buFontTx/>
              <a:defRPr sz="1900">
                <a:solidFill>
                  <a:srgbClr val="000000"/>
                </a:solidFill>
                <a:latin typeface="Helvetica Light"/>
                <a:ea typeface="Helvetica Light"/>
                <a:cs typeface="Helvetica Light"/>
                <a:sym typeface="Helvetica Light"/>
              </a:defRPr>
            </a:lvl3pPr>
            <a:lvl4pPr marL="964179" indent="-241044" defTabSz="410669">
              <a:lnSpc>
                <a:spcPct val="100000"/>
              </a:lnSpc>
              <a:spcBef>
                <a:spcPts val="2200"/>
              </a:spcBef>
              <a:buSzPct val="75000"/>
              <a:buFontTx/>
              <a:defRPr sz="1900">
                <a:solidFill>
                  <a:srgbClr val="000000"/>
                </a:solidFill>
                <a:latin typeface="Helvetica Light"/>
                <a:ea typeface="Helvetica Light"/>
                <a:cs typeface="Helvetica Light"/>
                <a:sym typeface="Helvetica Light"/>
              </a:defRPr>
            </a:lvl4pPr>
            <a:lvl5pPr marL="1205224" indent="-241044" defTabSz="410669">
              <a:lnSpc>
                <a:spcPct val="100000"/>
              </a:lnSpc>
              <a:spcBef>
                <a:spcPts val="2200"/>
              </a:spcBef>
              <a:buSzPct val="75000"/>
              <a:buFontTx/>
              <a:defRPr sz="19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446"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1453" name="Body Level One…"/>
          <p:cNvSpPr txBox="1">
            <a:spLocks noGrp="1"/>
          </p:cNvSpPr>
          <p:nvPr>
            <p:ph type="body" idx="1"/>
          </p:nvPr>
        </p:nvSpPr>
        <p:spPr>
          <a:xfrm>
            <a:off x="892970" y="892969"/>
            <a:ext cx="10406065" cy="5072063"/>
          </a:xfrm>
          <a:prstGeom prst="rect">
            <a:avLst/>
          </a:prstGeom>
        </p:spPr>
        <p:txBody>
          <a:bodyPr anchor="ctr"/>
          <a:lstStyle>
            <a:lvl1pPr marL="312465" indent="-312465" defTabSz="410669">
              <a:lnSpc>
                <a:spcPct val="100000"/>
              </a:lnSpc>
              <a:spcBef>
                <a:spcPts val="2900"/>
              </a:spcBef>
              <a:buSzPct val="75000"/>
              <a:buFontTx/>
              <a:defRPr sz="2500">
                <a:solidFill>
                  <a:srgbClr val="000000"/>
                </a:solidFill>
                <a:latin typeface="Helvetica Light"/>
                <a:ea typeface="Helvetica Light"/>
                <a:cs typeface="Helvetica Light"/>
                <a:sym typeface="Helvetica Light"/>
              </a:defRPr>
            </a:lvl1pPr>
            <a:lvl2pPr marL="624930" indent="-312465" defTabSz="410669">
              <a:lnSpc>
                <a:spcPct val="100000"/>
              </a:lnSpc>
              <a:spcBef>
                <a:spcPts val="2900"/>
              </a:spcBef>
              <a:buSzPct val="75000"/>
              <a:buFontTx/>
              <a:defRPr sz="2500">
                <a:solidFill>
                  <a:srgbClr val="000000"/>
                </a:solidFill>
                <a:latin typeface="Helvetica Light"/>
                <a:ea typeface="Helvetica Light"/>
                <a:cs typeface="Helvetica Light"/>
                <a:sym typeface="Helvetica Light"/>
              </a:defRPr>
            </a:lvl2pPr>
            <a:lvl3pPr marL="937395" indent="-312465" defTabSz="410669">
              <a:lnSpc>
                <a:spcPct val="100000"/>
              </a:lnSpc>
              <a:spcBef>
                <a:spcPts val="2900"/>
              </a:spcBef>
              <a:buSzPct val="75000"/>
              <a:buFontTx/>
              <a:defRPr sz="2500">
                <a:solidFill>
                  <a:srgbClr val="000000"/>
                </a:solidFill>
                <a:latin typeface="Helvetica Light"/>
                <a:ea typeface="Helvetica Light"/>
                <a:cs typeface="Helvetica Light"/>
                <a:sym typeface="Helvetica Light"/>
              </a:defRPr>
            </a:lvl3pPr>
            <a:lvl4pPr marL="1249861" indent="-312465" defTabSz="410669">
              <a:lnSpc>
                <a:spcPct val="100000"/>
              </a:lnSpc>
              <a:spcBef>
                <a:spcPts val="2900"/>
              </a:spcBef>
              <a:buSzPct val="75000"/>
              <a:buFontTx/>
              <a:defRPr sz="2500">
                <a:solidFill>
                  <a:srgbClr val="000000"/>
                </a:solidFill>
                <a:latin typeface="Helvetica Light"/>
                <a:ea typeface="Helvetica Light"/>
                <a:cs typeface="Helvetica Light"/>
                <a:sym typeface="Helvetica Light"/>
              </a:defRPr>
            </a:lvl4pPr>
            <a:lvl5pPr marL="1562327" indent="-312465" defTabSz="410669">
              <a:lnSpc>
                <a:spcPct val="100000"/>
              </a:lnSpc>
              <a:spcBef>
                <a:spcPts val="2900"/>
              </a:spcBef>
              <a:buSzPct val="75000"/>
              <a:buFontTx/>
              <a:defRPr sz="25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454"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461"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468"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475"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Sisuslaid kahe väljaga">
    <p:spTree>
      <p:nvGrpSpPr>
        <p:cNvPr id="1" name=""/>
        <p:cNvGrpSpPr/>
        <p:nvPr/>
      </p:nvGrpSpPr>
      <p:grpSpPr>
        <a:xfrm>
          <a:off x="0" y="0"/>
          <a:ext cx="0" cy="0"/>
          <a:chOff x="0" y="0"/>
          <a:chExt cx="0" cy="0"/>
        </a:xfrm>
      </p:grpSpPr>
      <p:sp>
        <p:nvSpPr>
          <p:cNvPr id="152"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sp>
        <p:nvSpPr>
          <p:cNvPr id="153" name="Body Level One…"/>
          <p:cNvSpPr txBox="1">
            <a:spLocks noGrp="1"/>
          </p:cNvSpPr>
          <p:nvPr>
            <p:ph type="body" sz="half" idx="1"/>
          </p:nvPr>
        </p:nvSpPr>
        <p:spPr>
          <a:xfrm>
            <a:off x="914400" y="1600200"/>
            <a:ext cx="5105400" cy="4171952"/>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4" name="Title Text"/>
          <p:cNvSpPr txBox="1">
            <a:spLocks noGrp="1"/>
          </p:cNvSpPr>
          <p:nvPr>
            <p:ph type="title"/>
          </p:nvPr>
        </p:nvSpPr>
        <p:spPr>
          <a:prstGeom prst="rect">
            <a:avLst/>
          </a:prstGeom>
        </p:spPr>
        <p:txBody>
          <a:bodyPr/>
          <a:lstStyle>
            <a:lvl1pPr>
              <a:defRPr>
                <a:solidFill>
                  <a:srgbClr val="1791FF"/>
                </a:solidFill>
              </a:defRPr>
            </a:lvl1pPr>
          </a:lstStyle>
          <a:p>
            <a:r>
              <a:t>Title Text</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482"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1_Title - Center">
    <p:spTree>
      <p:nvGrpSpPr>
        <p:cNvPr id="1" name=""/>
        <p:cNvGrpSpPr/>
        <p:nvPr/>
      </p:nvGrpSpPr>
      <p:grpSpPr>
        <a:xfrm>
          <a:off x="0" y="0"/>
          <a:ext cx="0" cy="0"/>
          <a:chOff x="0" y="0"/>
          <a:chExt cx="0" cy="0"/>
        </a:xfrm>
      </p:grpSpPr>
      <p:sp>
        <p:nvSpPr>
          <p:cNvPr id="1489" name="Title Text"/>
          <p:cNvSpPr txBox="1">
            <a:spLocks noGrp="1"/>
          </p:cNvSpPr>
          <p:nvPr>
            <p:ph type="title"/>
          </p:nvPr>
        </p:nvSpPr>
        <p:spPr>
          <a:xfrm>
            <a:off x="1190625" y="2268141"/>
            <a:ext cx="9810753" cy="2321720"/>
          </a:xfrm>
          <a:prstGeom prst="rect">
            <a:avLst/>
          </a:prstGeom>
        </p:spPr>
        <p:txBody>
          <a:bodyPr/>
          <a:lstStyle>
            <a:lvl1pPr algn="ctr" defTabSz="410669">
              <a:lnSpc>
                <a:spcPct val="100000"/>
              </a:lnSpc>
              <a:defRPr sz="5600" b="0">
                <a:solidFill>
                  <a:srgbClr val="000000"/>
                </a:solidFill>
                <a:latin typeface="Helvetica Light"/>
                <a:ea typeface="Helvetica Light"/>
                <a:cs typeface="Helvetica Light"/>
                <a:sym typeface="Helvetica Light"/>
              </a:defRPr>
            </a:lvl1pPr>
          </a:lstStyle>
          <a:p>
            <a:r>
              <a:t>Title Text</a:t>
            </a:r>
          </a:p>
        </p:txBody>
      </p:sp>
      <p:sp>
        <p:nvSpPr>
          <p:cNvPr id="1490"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2_Title - Center">
    <p:spTree>
      <p:nvGrpSpPr>
        <p:cNvPr id="1" name=""/>
        <p:cNvGrpSpPr/>
        <p:nvPr/>
      </p:nvGrpSpPr>
      <p:grpSpPr>
        <a:xfrm>
          <a:off x="0" y="0"/>
          <a:ext cx="0" cy="0"/>
          <a:chOff x="0" y="0"/>
          <a:chExt cx="0" cy="0"/>
        </a:xfrm>
      </p:grpSpPr>
      <p:sp>
        <p:nvSpPr>
          <p:cNvPr id="1497" name="Title Text"/>
          <p:cNvSpPr txBox="1">
            <a:spLocks noGrp="1"/>
          </p:cNvSpPr>
          <p:nvPr>
            <p:ph type="title"/>
          </p:nvPr>
        </p:nvSpPr>
        <p:spPr>
          <a:xfrm>
            <a:off x="1190625" y="2268141"/>
            <a:ext cx="9810753" cy="2321720"/>
          </a:xfrm>
          <a:prstGeom prst="rect">
            <a:avLst/>
          </a:prstGeom>
        </p:spPr>
        <p:txBody>
          <a:bodyPr/>
          <a:lstStyle>
            <a:lvl1pPr algn="ctr" defTabSz="410669">
              <a:lnSpc>
                <a:spcPct val="100000"/>
              </a:lnSpc>
              <a:defRPr sz="5600" b="0">
                <a:solidFill>
                  <a:srgbClr val="000000"/>
                </a:solidFill>
                <a:latin typeface="Helvetica Light"/>
                <a:ea typeface="Helvetica Light"/>
                <a:cs typeface="Helvetica Light"/>
                <a:sym typeface="Helvetica Light"/>
              </a:defRPr>
            </a:lvl1pPr>
          </a:lstStyle>
          <a:p>
            <a:r>
              <a:t>Title Text</a:t>
            </a:r>
          </a:p>
        </p:txBody>
      </p:sp>
      <p:sp>
        <p:nvSpPr>
          <p:cNvPr id="1498"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3_Title - Center">
    <p:spTree>
      <p:nvGrpSpPr>
        <p:cNvPr id="1" name=""/>
        <p:cNvGrpSpPr/>
        <p:nvPr/>
      </p:nvGrpSpPr>
      <p:grpSpPr>
        <a:xfrm>
          <a:off x="0" y="0"/>
          <a:ext cx="0" cy="0"/>
          <a:chOff x="0" y="0"/>
          <a:chExt cx="0" cy="0"/>
        </a:xfrm>
      </p:grpSpPr>
      <p:sp>
        <p:nvSpPr>
          <p:cNvPr id="1505" name="Title Text"/>
          <p:cNvSpPr txBox="1">
            <a:spLocks noGrp="1"/>
          </p:cNvSpPr>
          <p:nvPr>
            <p:ph type="title"/>
          </p:nvPr>
        </p:nvSpPr>
        <p:spPr>
          <a:xfrm>
            <a:off x="1190625" y="2268141"/>
            <a:ext cx="9810753" cy="2321720"/>
          </a:xfrm>
          <a:prstGeom prst="rect">
            <a:avLst/>
          </a:prstGeom>
        </p:spPr>
        <p:txBody>
          <a:bodyPr/>
          <a:lstStyle>
            <a:lvl1pPr algn="ctr" defTabSz="410669">
              <a:lnSpc>
                <a:spcPct val="100000"/>
              </a:lnSpc>
              <a:defRPr sz="5600" b="0">
                <a:solidFill>
                  <a:srgbClr val="000000"/>
                </a:solidFill>
                <a:latin typeface="Helvetica Light"/>
                <a:ea typeface="Helvetica Light"/>
                <a:cs typeface="Helvetica Light"/>
                <a:sym typeface="Helvetica Light"/>
              </a:defRPr>
            </a:lvl1pPr>
          </a:lstStyle>
          <a:p>
            <a:r>
              <a:t>Title Text</a:t>
            </a:r>
          </a:p>
        </p:txBody>
      </p:sp>
      <p:sp>
        <p:nvSpPr>
          <p:cNvPr id="1506"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13" name="Title Text"/>
          <p:cNvSpPr txBox="1">
            <a:spLocks noGrp="1"/>
          </p:cNvSpPr>
          <p:nvPr>
            <p:ph type="title"/>
          </p:nvPr>
        </p:nvSpPr>
        <p:spPr>
          <a:xfrm>
            <a:off x="914400" y="1340769"/>
            <a:ext cx="10363203" cy="3168353"/>
          </a:xfrm>
          <a:prstGeom prst="rect">
            <a:avLst/>
          </a:prstGeom>
        </p:spPr>
        <p:txBody>
          <a:bodyPr lIns="65022" tIns="65022" rIns="65022" bIns="65022" anchor="t"/>
          <a:lstStyle>
            <a:lvl1pPr algn="ctr">
              <a:lnSpc>
                <a:spcPct val="100000"/>
              </a:lnSpc>
              <a:defRPr sz="7100" b="0">
                <a:solidFill>
                  <a:srgbClr val="86A62D"/>
                </a:solidFill>
                <a:latin typeface="Georgia"/>
                <a:ea typeface="Georgia"/>
                <a:cs typeface="Georgia"/>
                <a:sym typeface="Georgia"/>
              </a:defRPr>
            </a:lvl1pPr>
          </a:lstStyle>
          <a:p>
            <a:r>
              <a:t>Title Text</a:t>
            </a:r>
          </a:p>
        </p:txBody>
      </p:sp>
      <p:sp>
        <p:nvSpPr>
          <p:cNvPr id="1514" name="Body Level One…"/>
          <p:cNvSpPr txBox="1">
            <a:spLocks noGrp="1"/>
          </p:cNvSpPr>
          <p:nvPr>
            <p:ph type="body" sz="half" idx="1"/>
          </p:nvPr>
        </p:nvSpPr>
        <p:spPr>
          <a:xfrm>
            <a:off x="1828800" y="4509120"/>
            <a:ext cx="8534403" cy="2348882"/>
          </a:xfrm>
          <a:prstGeom prst="rect">
            <a:avLst/>
          </a:prstGeom>
        </p:spPr>
        <p:txBody>
          <a:bodyPr lIns="65022" tIns="65022" rIns="65022" bIns="65022"/>
          <a:lstStyle>
            <a:lvl1pPr marL="0" indent="0" algn="ctr">
              <a:lnSpc>
                <a:spcPct val="100000"/>
              </a:lnSpc>
              <a:spcBef>
                <a:spcPts val="400"/>
              </a:spcBef>
              <a:buSzTx/>
              <a:buFontTx/>
              <a:buNone/>
              <a:defRPr sz="3000">
                <a:solidFill>
                  <a:srgbClr val="5F5F5F"/>
                </a:solidFill>
                <a:latin typeface="Trebuchet MS"/>
                <a:ea typeface="Trebuchet MS"/>
                <a:cs typeface="Trebuchet MS"/>
                <a:sym typeface="Trebuchet MS"/>
              </a:defRPr>
            </a:lvl1pPr>
            <a:lvl2pPr marL="0" indent="0" algn="ctr">
              <a:lnSpc>
                <a:spcPct val="100000"/>
              </a:lnSpc>
              <a:spcBef>
                <a:spcPts val="400"/>
              </a:spcBef>
              <a:buSzTx/>
              <a:buFontTx/>
              <a:buNone/>
              <a:defRPr sz="3000">
                <a:solidFill>
                  <a:srgbClr val="5F5F5F"/>
                </a:solidFill>
                <a:latin typeface="Trebuchet MS"/>
                <a:ea typeface="Trebuchet MS"/>
                <a:cs typeface="Trebuchet MS"/>
                <a:sym typeface="Trebuchet MS"/>
              </a:defRPr>
            </a:lvl2pPr>
            <a:lvl3pPr marL="0" indent="0" algn="ctr">
              <a:lnSpc>
                <a:spcPct val="100000"/>
              </a:lnSpc>
              <a:spcBef>
                <a:spcPts val="400"/>
              </a:spcBef>
              <a:buSzTx/>
              <a:buFontTx/>
              <a:buNone/>
              <a:defRPr sz="3000">
                <a:solidFill>
                  <a:srgbClr val="5F5F5F"/>
                </a:solidFill>
                <a:latin typeface="Trebuchet MS"/>
                <a:ea typeface="Trebuchet MS"/>
                <a:cs typeface="Trebuchet MS"/>
                <a:sym typeface="Trebuchet MS"/>
              </a:defRPr>
            </a:lvl3pPr>
            <a:lvl4pPr marL="0" indent="0" algn="ctr">
              <a:lnSpc>
                <a:spcPct val="100000"/>
              </a:lnSpc>
              <a:spcBef>
                <a:spcPts val="400"/>
              </a:spcBef>
              <a:buSzTx/>
              <a:buFontTx/>
              <a:buNone/>
              <a:defRPr sz="3000">
                <a:solidFill>
                  <a:srgbClr val="5F5F5F"/>
                </a:solidFill>
                <a:latin typeface="Trebuchet MS"/>
                <a:ea typeface="Trebuchet MS"/>
                <a:cs typeface="Trebuchet MS"/>
                <a:sym typeface="Trebuchet MS"/>
              </a:defRPr>
            </a:lvl4pPr>
            <a:lvl5pPr marL="0" indent="0" algn="ctr">
              <a:lnSpc>
                <a:spcPct val="100000"/>
              </a:lnSpc>
              <a:spcBef>
                <a:spcPts val="400"/>
              </a:spcBef>
              <a:buSzTx/>
              <a:buFontTx/>
              <a:buNone/>
              <a:defRPr sz="3000">
                <a:solidFill>
                  <a:srgbClr val="5F5F5F"/>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1515"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2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22" name="Title Text"/>
          <p:cNvSpPr txBox="1">
            <a:spLocks noGrp="1"/>
          </p:cNvSpPr>
          <p:nvPr>
            <p:ph type="title"/>
          </p:nvPr>
        </p:nvSpPr>
        <p:spPr>
          <a:xfrm>
            <a:off x="914400" y="1340769"/>
            <a:ext cx="10363203" cy="3168353"/>
          </a:xfrm>
          <a:prstGeom prst="rect">
            <a:avLst/>
          </a:prstGeom>
        </p:spPr>
        <p:txBody>
          <a:bodyPr lIns="65022" tIns="65022" rIns="65022" bIns="65022" anchor="t"/>
          <a:lstStyle>
            <a:lvl1pPr algn="ctr">
              <a:lnSpc>
                <a:spcPct val="100000"/>
              </a:lnSpc>
              <a:defRPr sz="7100" b="0">
                <a:solidFill>
                  <a:srgbClr val="86A62D"/>
                </a:solidFill>
                <a:latin typeface="Georgia"/>
                <a:ea typeface="Georgia"/>
                <a:cs typeface="Georgia"/>
                <a:sym typeface="Georgia"/>
              </a:defRPr>
            </a:lvl1pPr>
          </a:lstStyle>
          <a:p>
            <a:r>
              <a:t>Title Text</a:t>
            </a:r>
          </a:p>
        </p:txBody>
      </p:sp>
      <p:sp>
        <p:nvSpPr>
          <p:cNvPr id="1523" name="Body Level One…"/>
          <p:cNvSpPr txBox="1">
            <a:spLocks noGrp="1"/>
          </p:cNvSpPr>
          <p:nvPr>
            <p:ph type="body" sz="half" idx="1"/>
          </p:nvPr>
        </p:nvSpPr>
        <p:spPr>
          <a:xfrm>
            <a:off x="1828800" y="4509120"/>
            <a:ext cx="8534403" cy="2348882"/>
          </a:xfrm>
          <a:prstGeom prst="rect">
            <a:avLst/>
          </a:prstGeom>
        </p:spPr>
        <p:txBody>
          <a:bodyPr lIns="65022" tIns="65022" rIns="65022" bIns="65022"/>
          <a:lstStyle>
            <a:lvl1pPr marL="0" indent="0" algn="ctr">
              <a:lnSpc>
                <a:spcPct val="100000"/>
              </a:lnSpc>
              <a:spcBef>
                <a:spcPts val="400"/>
              </a:spcBef>
              <a:buSzTx/>
              <a:buFontTx/>
              <a:buNone/>
              <a:defRPr sz="3000">
                <a:solidFill>
                  <a:srgbClr val="5F5F5F"/>
                </a:solidFill>
                <a:latin typeface="Trebuchet MS"/>
                <a:ea typeface="Trebuchet MS"/>
                <a:cs typeface="Trebuchet MS"/>
                <a:sym typeface="Trebuchet MS"/>
              </a:defRPr>
            </a:lvl1pPr>
            <a:lvl2pPr marL="0" indent="0" algn="ctr">
              <a:lnSpc>
                <a:spcPct val="100000"/>
              </a:lnSpc>
              <a:spcBef>
                <a:spcPts val="400"/>
              </a:spcBef>
              <a:buSzTx/>
              <a:buFontTx/>
              <a:buNone/>
              <a:defRPr sz="3000">
                <a:solidFill>
                  <a:srgbClr val="5F5F5F"/>
                </a:solidFill>
                <a:latin typeface="Trebuchet MS"/>
                <a:ea typeface="Trebuchet MS"/>
                <a:cs typeface="Trebuchet MS"/>
                <a:sym typeface="Trebuchet MS"/>
              </a:defRPr>
            </a:lvl2pPr>
            <a:lvl3pPr marL="0" indent="0" algn="ctr">
              <a:lnSpc>
                <a:spcPct val="100000"/>
              </a:lnSpc>
              <a:spcBef>
                <a:spcPts val="400"/>
              </a:spcBef>
              <a:buSzTx/>
              <a:buFontTx/>
              <a:buNone/>
              <a:defRPr sz="3000">
                <a:solidFill>
                  <a:srgbClr val="5F5F5F"/>
                </a:solidFill>
                <a:latin typeface="Trebuchet MS"/>
                <a:ea typeface="Trebuchet MS"/>
                <a:cs typeface="Trebuchet MS"/>
                <a:sym typeface="Trebuchet MS"/>
              </a:defRPr>
            </a:lvl3pPr>
            <a:lvl4pPr marL="0" indent="0" algn="ctr">
              <a:lnSpc>
                <a:spcPct val="100000"/>
              </a:lnSpc>
              <a:spcBef>
                <a:spcPts val="400"/>
              </a:spcBef>
              <a:buSzTx/>
              <a:buFontTx/>
              <a:buNone/>
              <a:defRPr sz="3000">
                <a:solidFill>
                  <a:srgbClr val="5F5F5F"/>
                </a:solidFill>
                <a:latin typeface="Trebuchet MS"/>
                <a:ea typeface="Trebuchet MS"/>
                <a:cs typeface="Trebuchet MS"/>
                <a:sym typeface="Trebuchet MS"/>
              </a:defRPr>
            </a:lvl4pPr>
            <a:lvl5pPr marL="0" indent="0" algn="ctr">
              <a:lnSpc>
                <a:spcPct val="100000"/>
              </a:lnSpc>
              <a:spcBef>
                <a:spcPts val="400"/>
              </a:spcBef>
              <a:buSzTx/>
              <a:buFontTx/>
              <a:buNone/>
              <a:defRPr sz="3000">
                <a:solidFill>
                  <a:srgbClr val="5F5F5F"/>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1524"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x">
  <p:cSld name="3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31" name="Title Text"/>
          <p:cNvSpPr txBox="1">
            <a:spLocks noGrp="1"/>
          </p:cNvSpPr>
          <p:nvPr>
            <p:ph type="title"/>
          </p:nvPr>
        </p:nvSpPr>
        <p:spPr>
          <a:xfrm>
            <a:off x="914400" y="1340769"/>
            <a:ext cx="10363203" cy="3168353"/>
          </a:xfrm>
          <a:prstGeom prst="rect">
            <a:avLst/>
          </a:prstGeom>
        </p:spPr>
        <p:txBody>
          <a:bodyPr lIns="65022" tIns="65022" rIns="65022" bIns="65022" anchor="t"/>
          <a:lstStyle>
            <a:lvl1pPr algn="ctr">
              <a:lnSpc>
                <a:spcPct val="100000"/>
              </a:lnSpc>
              <a:defRPr sz="7100" b="0">
                <a:solidFill>
                  <a:srgbClr val="86A62D"/>
                </a:solidFill>
                <a:latin typeface="Georgia"/>
                <a:ea typeface="Georgia"/>
                <a:cs typeface="Georgia"/>
                <a:sym typeface="Georgia"/>
              </a:defRPr>
            </a:lvl1pPr>
          </a:lstStyle>
          <a:p>
            <a:r>
              <a:t>Title Text</a:t>
            </a:r>
          </a:p>
        </p:txBody>
      </p:sp>
      <p:sp>
        <p:nvSpPr>
          <p:cNvPr id="1532" name="Body Level One…"/>
          <p:cNvSpPr txBox="1">
            <a:spLocks noGrp="1"/>
          </p:cNvSpPr>
          <p:nvPr>
            <p:ph type="body" sz="half" idx="1"/>
          </p:nvPr>
        </p:nvSpPr>
        <p:spPr>
          <a:xfrm>
            <a:off x="1828800" y="4509120"/>
            <a:ext cx="8534403" cy="2348882"/>
          </a:xfrm>
          <a:prstGeom prst="rect">
            <a:avLst/>
          </a:prstGeom>
        </p:spPr>
        <p:txBody>
          <a:bodyPr lIns="65022" tIns="65022" rIns="65022" bIns="65022"/>
          <a:lstStyle>
            <a:lvl1pPr marL="0" indent="0" algn="ctr">
              <a:lnSpc>
                <a:spcPct val="100000"/>
              </a:lnSpc>
              <a:spcBef>
                <a:spcPts val="400"/>
              </a:spcBef>
              <a:buSzTx/>
              <a:buFontTx/>
              <a:buNone/>
              <a:defRPr sz="3000">
                <a:solidFill>
                  <a:srgbClr val="5F5F5F"/>
                </a:solidFill>
                <a:latin typeface="Trebuchet MS"/>
                <a:ea typeface="Trebuchet MS"/>
                <a:cs typeface="Trebuchet MS"/>
                <a:sym typeface="Trebuchet MS"/>
              </a:defRPr>
            </a:lvl1pPr>
            <a:lvl2pPr marL="0" indent="0" algn="ctr">
              <a:lnSpc>
                <a:spcPct val="100000"/>
              </a:lnSpc>
              <a:spcBef>
                <a:spcPts val="400"/>
              </a:spcBef>
              <a:buSzTx/>
              <a:buFontTx/>
              <a:buNone/>
              <a:defRPr sz="3000">
                <a:solidFill>
                  <a:srgbClr val="5F5F5F"/>
                </a:solidFill>
                <a:latin typeface="Trebuchet MS"/>
                <a:ea typeface="Trebuchet MS"/>
                <a:cs typeface="Trebuchet MS"/>
                <a:sym typeface="Trebuchet MS"/>
              </a:defRPr>
            </a:lvl2pPr>
            <a:lvl3pPr marL="0" indent="0" algn="ctr">
              <a:lnSpc>
                <a:spcPct val="100000"/>
              </a:lnSpc>
              <a:spcBef>
                <a:spcPts val="400"/>
              </a:spcBef>
              <a:buSzTx/>
              <a:buFontTx/>
              <a:buNone/>
              <a:defRPr sz="3000">
                <a:solidFill>
                  <a:srgbClr val="5F5F5F"/>
                </a:solidFill>
                <a:latin typeface="Trebuchet MS"/>
                <a:ea typeface="Trebuchet MS"/>
                <a:cs typeface="Trebuchet MS"/>
                <a:sym typeface="Trebuchet MS"/>
              </a:defRPr>
            </a:lvl3pPr>
            <a:lvl4pPr marL="0" indent="0" algn="ctr">
              <a:lnSpc>
                <a:spcPct val="100000"/>
              </a:lnSpc>
              <a:spcBef>
                <a:spcPts val="400"/>
              </a:spcBef>
              <a:buSzTx/>
              <a:buFontTx/>
              <a:buNone/>
              <a:defRPr sz="3000">
                <a:solidFill>
                  <a:srgbClr val="5F5F5F"/>
                </a:solidFill>
                <a:latin typeface="Trebuchet MS"/>
                <a:ea typeface="Trebuchet MS"/>
                <a:cs typeface="Trebuchet MS"/>
                <a:sym typeface="Trebuchet MS"/>
              </a:defRPr>
            </a:lvl4pPr>
            <a:lvl5pPr marL="0" indent="0" algn="ctr">
              <a:lnSpc>
                <a:spcPct val="100000"/>
              </a:lnSpc>
              <a:spcBef>
                <a:spcPts val="400"/>
              </a:spcBef>
              <a:buSzTx/>
              <a:buFontTx/>
              <a:buNone/>
              <a:defRPr sz="3000">
                <a:solidFill>
                  <a:srgbClr val="5F5F5F"/>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1533"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540" name="Shape 53"/>
          <p:cNvSpPr/>
          <p:nvPr/>
        </p:nvSpPr>
        <p:spPr>
          <a:xfrm>
            <a:off x="10889132" y="282571"/>
            <a:ext cx="914403" cy="302221"/>
          </a:xfrm>
          <a:prstGeom prst="rect">
            <a:avLst/>
          </a:prstGeom>
          <a:solidFill>
            <a:srgbClr val="663366"/>
          </a:solidFill>
          <a:ln w="12700">
            <a:miter lim="400000"/>
          </a:ln>
        </p:spPr>
        <p:txBody>
          <a:bodyPr lIns="45718" tIns="45718" rIns="45718" bIns="45718" anchor="ctr"/>
          <a:lstStyle/>
          <a:p>
            <a:pPr algn="ctr" defTabSz="321393">
              <a:defRPr sz="1600">
                <a:solidFill>
                  <a:srgbClr val="FFFFFF"/>
                </a:solidFill>
                <a:latin typeface="Rockwell"/>
                <a:ea typeface="Rockwell"/>
                <a:cs typeface="Rockwell"/>
                <a:sym typeface="Rockwell"/>
              </a:defRPr>
            </a:pPr>
            <a:endParaRPr/>
          </a:p>
        </p:txBody>
      </p:sp>
      <p:sp>
        <p:nvSpPr>
          <p:cNvPr id="1541" name="Title Text"/>
          <p:cNvSpPr txBox="1">
            <a:spLocks noGrp="1"/>
          </p:cNvSpPr>
          <p:nvPr>
            <p:ph type="title"/>
          </p:nvPr>
        </p:nvSpPr>
        <p:spPr>
          <a:xfrm>
            <a:off x="5559206" y="3124200"/>
            <a:ext cx="5197698" cy="871539"/>
          </a:xfrm>
          <a:prstGeom prst="rect">
            <a:avLst/>
          </a:prstGeom>
        </p:spPr>
        <p:txBody>
          <a:bodyPr lIns="65022" tIns="65022" rIns="65022" bIns="65022" anchor="b"/>
          <a:lstStyle>
            <a:lvl1pPr>
              <a:lnSpc>
                <a:spcPct val="100000"/>
              </a:lnSpc>
              <a:defRPr sz="2500" b="0">
                <a:solidFill>
                  <a:srgbClr val="663366"/>
                </a:solidFill>
                <a:latin typeface="Rockwell"/>
                <a:ea typeface="Rockwell"/>
                <a:cs typeface="Rockwell"/>
                <a:sym typeface="Rockwell"/>
              </a:defRPr>
            </a:lvl1pPr>
          </a:lstStyle>
          <a:p>
            <a:r>
              <a:t>Title Text</a:t>
            </a:r>
          </a:p>
        </p:txBody>
      </p:sp>
      <p:sp>
        <p:nvSpPr>
          <p:cNvPr id="1542" name="Body Level One…"/>
          <p:cNvSpPr txBox="1">
            <a:spLocks noGrp="1"/>
          </p:cNvSpPr>
          <p:nvPr>
            <p:ph type="body" sz="quarter" idx="1"/>
          </p:nvPr>
        </p:nvSpPr>
        <p:spPr>
          <a:xfrm>
            <a:off x="5559206" y="3995737"/>
            <a:ext cx="5197698" cy="2147891"/>
          </a:xfrm>
          <a:prstGeom prst="rect">
            <a:avLst/>
          </a:prstGeom>
        </p:spPr>
        <p:txBody>
          <a:bodyPr lIns="65022" tIns="65022" rIns="65022" bIns="65022"/>
          <a:lstStyle>
            <a:lvl1pPr marL="0" indent="0">
              <a:lnSpc>
                <a:spcPct val="100000"/>
              </a:lnSpc>
              <a:spcBef>
                <a:spcPts val="400"/>
              </a:spcBef>
              <a:buSzTx/>
              <a:buFontTx/>
              <a:buNone/>
              <a:defRPr sz="1200">
                <a:solidFill>
                  <a:srgbClr val="595959"/>
                </a:solidFill>
                <a:latin typeface="Rockwell"/>
                <a:ea typeface="Rockwell"/>
                <a:cs typeface="Rockwell"/>
                <a:sym typeface="Rockwell"/>
              </a:defRPr>
            </a:lvl1pPr>
            <a:lvl2pPr marL="0" indent="0">
              <a:lnSpc>
                <a:spcPct val="100000"/>
              </a:lnSpc>
              <a:spcBef>
                <a:spcPts val="400"/>
              </a:spcBef>
              <a:buSzTx/>
              <a:buFontTx/>
              <a:buNone/>
              <a:defRPr sz="1200">
                <a:solidFill>
                  <a:srgbClr val="595959"/>
                </a:solidFill>
                <a:latin typeface="Rockwell"/>
                <a:ea typeface="Rockwell"/>
                <a:cs typeface="Rockwell"/>
                <a:sym typeface="Rockwell"/>
              </a:defRPr>
            </a:lvl2pPr>
            <a:lvl3pPr marL="0" indent="0">
              <a:lnSpc>
                <a:spcPct val="100000"/>
              </a:lnSpc>
              <a:spcBef>
                <a:spcPts val="400"/>
              </a:spcBef>
              <a:buSzTx/>
              <a:buFontTx/>
              <a:buNone/>
              <a:defRPr sz="1200">
                <a:solidFill>
                  <a:srgbClr val="595959"/>
                </a:solidFill>
                <a:latin typeface="Rockwell"/>
                <a:ea typeface="Rockwell"/>
                <a:cs typeface="Rockwell"/>
                <a:sym typeface="Rockwell"/>
              </a:defRPr>
            </a:lvl3pPr>
            <a:lvl4pPr marL="0" indent="0">
              <a:lnSpc>
                <a:spcPct val="100000"/>
              </a:lnSpc>
              <a:spcBef>
                <a:spcPts val="400"/>
              </a:spcBef>
              <a:buSzTx/>
              <a:buFontTx/>
              <a:buNone/>
              <a:defRPr sz="1200">
                <a:solidFill>
                  <a:srgbClr val="595959"/>
                </a:solidFill>
                <a:latin typeface="Rockwell"/>
                <a:ea typeface="Rockwell"/>
                <a:cs typeface="Rockwell"/>
                <a:sym typeface="Rockwell"/>
              </a:defRPr>
            </a:lvl4pPr>
            <a:lvl5pPr marL="0" indent="0">
              <a:lnSpc>
                <a:spcPct val="100000"/>
              </a:lnSpc>
              <a:spcBef>
                <a:spcPts val="400"/>
              </a:spcBef>
              <a:buSzTx/>
              <a:buFontTx/>
              <a:buNone/>
              <a:defRPr sz="12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543" name="Shape 57"/>
          <p:cNvSpPr txBox="1"/>
          <p:nvPr/>
        </p:nvSpPr>
        <p:spPr>
          <a:xfrm>
            <a:off x="5320145" y="3370731"/>
            <a:ext cx="294094" cy="147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457200">
              <a:defRPr sz="1200">
                <a:solidFill>
                  <a:srgbClr val="000000"/>
                </a:solidFill>
                <a:latin typeface="Rockwell"/>
                <a:ea typeface="Rockwell"/>
                <a:cs typeface="Rockwell"/>
                <a:sym typeface="Rockwell"/>
              </a:defRPr>
            </a:lvl1pPr>
          </a:lstStyle>
          <a:p>
            <a:r>
              <a:t>+ </a:t>
            </a:r>
          </a:p>
        </p:txBody>
      </p:sp>
      <p:sp>
        <p:nvSpPr>
          <p:cNvPr id="1544" name="Slide Number"/>
          <p:cNvSpPr txBox="1">
            <a:spLocks noGrp="1"/>
          </p:cNvSpPr>
          <p:nvPr>
            <p:ph type="sldNum" sz="quarter" idx="2"/>
          </p:nvPr>
        </p:nvSpPr>
        <p:spPr>
          <a:xfrm>
            <a:off x="11491486" y="286131"/>
            <a:ext cx="321636" cy="277335"/>
          </a:xfrm>
          <a:prstGeom prst="rect">
            <a:avLst/>
          </a:prstGeom>
        </p:spPr>
        <p:txBody>
          <a:bodyPr lIns="65022" tIns="65022" rIns="65022" bIns="65022"/>
          <a:lstStyle>
            <a:lvl1pPr defTabSz="321393">
              <a:defRPr>
                <a:solidFill>
                  <a:srgbClr val="FFFFFF"/>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x">
  <p:cSld name="Tiitel ja sisu">
    <p:spTree>
      <p:nvGrpSpPr>
        <p:cNvPr id="1" name=""/>
        <p:cNvGrpSpPr/>
        <p:nvPr/>
      </p:nvGrpSpPr>
      <p:grpSpPr>
        <a:xfrm>
          <a:off x="0" y="0"/>
          <a:ext cx="0" cy="0"/>
          <a:chOff x="0" y="0"/>
          <a:chExt cx="0" cy="0"/>
        </a:xfrm>
      </p:grpSpPr>
      <p:pic>
        <p:nvPicPr>
          <p:cNvPr id="1551" name="image1.png" descr="image1.png"/>
          <p:cNvPicPr>
            <a:picLocks noChangeAspect="1"/>
          </p:cNvPicPr>
          <p:nvPr/>
        </p:nvPicPr>
        <p:blipFill>
          <a:blip r:embed="rId2"/>
          <a:stretch>
            <a:fillRect/>
          </a:stretch>
        </p:blipFill>
        <p:spPr>
          <a:xfrm>
            <a:off x="3352801" y="1"/>
            <a:ext cx="8839203" cy="2452691"/>
          </a:xfrm>
          <a:prstGeom prst="rect">
            <a:avLst/>
          </a:prstGeom>
          <a:ln w="12700">
            <a:miter lim="400000"/>
          </a:ln>
        </p:spPr>
      </p:pic>
      <p:pic>
        <p:nvPicPr>
          <p:cNvPr id="1552" name="image2.png" descr="image2.png"/>
          <p:cNvPicPr>
            <a:picLocks noChangeAspect="1"/>
          </p:cNvPicPr>
          <p:nvPr/>
        </p:nvPicPr>
        <p:blipFill>
          <a:blip r:embed="rId3"/>
          <a:stretch>
            <a:fillRect/>
          </a:stretch>
        </p:blipFill>
        <p:spPr>
          <a:xfrm>
            <a:off x="8016213" y="5669977"/>
            <a:ext cx="3767674" cy="812781"/>
          </a:xfrm>
          <a:prstGeom prst="rect">
            <a:avLst/>
          </a:prstGeom>
          <a:ln w="12700">
            <a:miter lim="400000"/>
          </a:ln>
        </p:spPr>
      </p:pic>
      <p:sp>
        <p:nvSpPr>
          <p:cNvPr id="1553" name="Body Level One…"/>
          <p:cNvSpPr txBox="1">
            <a:spLocks noGrp="1"/>
          </p:cNvSpPr>
          <p:nvPr>
            <p:ph type="body" sz="quarter" idx="1"/>
          </p:nvPr>
        </p:nvSpPr>
        <p:spPr>
          <a:xfrm>
            <a:off x="609601" y="980728"/>
            <a:ext cx="10972801" cy="648074"/>
          </a:xfrm>
          <a:prstGeom prst="rect">
            <a:avLst/>
          </a:prstGeom>
        </p:spPr>
        <p:txBody>
          <a:bodyPr lIns="65022" tIns="65022" rIns="65022" bIns="65022"/>
          <a:lstStyle>
            <a:lvl1pPr marL="337460" indent="-337460" defTabSz="321393">
              <a:lnSpc>
                <a:spcPct val="100000"/>
              </a:lnSpc>
              <a:spcBef>
                <a:spcPts val="600"/>
              </a:spcBef>
              <a:defRPr sz="3900">
                <a:solidFill>
                  <a:srgbClr val="525E77"/>
                </a:solidFill>
              </a:defRPr>
            </a:lvl1pPr>
            <a:lvl2pPr marL="790091" indent="-468697" defTabSz="321393">
              <a:lnSpc>
                <a:spcPct val="100000"/>
              </a:lnSpc>
              <a:spcBef>
                <a:spcPts val="600"/>
              </a:spcBef>
              <a:buChar char="–"/>
              <a:defRPr sz="3900">
                <a:solidFill>
                  <a:srgbClr val="525E77"/>
                </a:solidFill>
              </a:defRPr>
            </a:lvl2pPr>
            <a:lvl3pPr marL="1092736" indent="-449950" defTabSz="321393">
              <a:lnSpc>
                <a:spcPct val="100000"/>
              </a:lnSpc>
              <a:spcBef>
                <a:spcPts val="600"/>
              </a:spcBef>
              <a:defRPr sz="3900">
                <a:solidFill>
                  <a:srgbClr val="525E77"/>
                </a:solidFill>
              </a:defRPr>
            </a:lvl3pPr>
            <a:lvl4pPr marL="1414128" indent="-449950" defTabSz="321393">
              <a:lnSpc>
                <a:spcPct val="100000"/>
              </a:lnSpc>
              <a:spcBef>
                <a:spcPts val="600"/>
              </a:spcBef>
              <a:buChar char="–"/>
              <a:defRPr sz="3900">
                <a:solidFill>
                  <a:srgbClr val="525E77"/>
                </a:solidFill>
              </a:defRPr>
            </a:lvl4pPr>
            <a:lvl5pPr marL="1735521" indent="-449950" defTabSz="321393">
              <a:lnSpc>
                <a:spcPct val="100000"/>
              </a:lnSpc>
              <a:spcBef>
                <a:spcPts val="600"/>
              </a:spcBef>
              <a:buChar char="»"/>
              <a:defRPr sz="3900">
                <a:solidFill>
                  <a:srgbClr val="525E77"/>
                </a:solidFill>
              </a:defRPr>
            </a:lvl5pPr>
          </a:lstStyle>
          <a:p>
            <a:r>
              <a:t>Body Level One</a:t>
            </a:r>
          </a:p>
          <a:p>
            <a:pPr lvl="1"/>
            <a:r>
              <a:t>Body Level Two</a:t>
            </a:r>
          </a:p>
          <a:p>
            <a:pPr lvl="2"/>
            <a:r>
              <a:t>Body Level Three</a:t>
            </a:r>
          </a:p>
          <a:p>
            <a:pPr lvl="3"/>
            <a:r>
              <a:t>Body Level Four</a:t>
            </a:r>
          </a:p>
          <a:p>
            <a:pPr lvl="4"/>
            <a:r>
              <a:t>Body Level Five</a:t>
            </a:r>
          </a:p>
        </p:txBody>
      </p:sp>
      <p:sp>
        <p:nvSpPr>
          <p:cNvPr id="1554"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1_Tiitel ja sisu">
    <p:spTree>
      <p:nvGrpSpPr>
        <p:cNvPr id="1" name=""/>
        <p:cNvGrpSpPr/>
        <p:nvPr/>
      </p:nvGrpSpPr>
      <p:grpSpPr>
        <a:xfrm>
          <a:off x="0" y="0"/>
          <a:ext cx="0" cy="0"/>
          <a:chOff x="0" y="0"/>
          <a:chExt cx="0" cy="0"/>
        </a:xfrm>
      </p:grpSpPr>
      <p:pic>
        <p:nvPicPr>
          <p:cNvPr id="1561" name="image1.png" descr="image1.png"/>
          <p:cNvPicPr>
            <a:picLocks noChangeAspect="1"/>
          </p:cNvPicPr>
          <p:nvPr/>
        </p:nvPicPr>
        <p:blipFill>
          <a:blip r:embed="rId2"/>
          <a:stretch>
            <a:fillRect/>
          </a:stretch>
        </p:blipFill>
        <p:spPr>
          <a:xfrm>
            <a:off x="3352801" y="1"/>
            <a:ext cx="8839203" cy="2452691"/>
          </a:xfrm>
          <a:prstGeom prst="rect">
            <a:avLst/>
          </a:prstGeom>
          <a:ln w="12700">
            <a:miter lim="400000"/>
          </a:ln>
        </p:spPr>
      </p:pic>
      <p:pic>
        <p:nvPicPr>
          <p:cNvPr id="1562" name="image2.png" descr="image2.png"/>
          <p:cNvPicPr>
            <a:picLocks noChangeAspect="1"/>
          </p:cNvPicPr>
          <p:nvPr/>
        </p:nvPicPr>
        <p:blipFill>
          <a:blip r:embed="rId3"/>
          <a:stretch>
            <a:fillRect/>
          </a:stretch>
        </p:blipFill>
        <p:spPr>
          <a:xfrm>
            <a:off x="8016213" y="5669977"/>
            <a:ext cx="3767674" cy="812781"/>
          </a:xfrm>
          <a:prstGeom prst="rect">
            <a:avLst/>
          </a:prstGeom>
          <a:ln w="12700">
            <a:miter lim="400000"/>
          </a:ln>
        </p:spPr>
      </p:pic>
      <p:sp>
        <p:nvSpPr>
          <p:cNvPr id="1563" name="Body Level One…"/>
          <p:cNvSpPr txBox="1">
            <a:spLocks noGrp="1"/>
          </p:cNvSpPr>
          <p:nvPr>
            <p:ph type="body" sz="quarter" idx="1"/>
          </p:nvPr>
        </p:nvSpPr>
        <p:spPr>
          <a:xfrm>
            <a:off x="609601" y="980728"/>
            <a:ext cx="10972801" cy="648074"/>
          </a:xfrm>
          <a:prstGeom prst="rect">
            <a:avLst/>
          </a:prstGeom>
        </p:spPr>
        <p:txBody>
          <a:bodyPr lIns="65022" tIns="65022" rIns="65022" bIns="65022"/>
          <a:lstStyle>
            <a:lvl1pPr marL="337460" indent="-337460" defTabSz="321393">
              <a:lnSpc>
                <a:spcPct val="100000"/>
              </a:lnSpc>
              <a:spcBef>
                <a:spcPts val="600"/>
              </a:spcBef>
              <a:defRPr sz="3900">
                <a:solidFill>
                  <a:srgbClr val="525E77"/>
                </a:solidFill>
              </a:defRPr>
            </a:lvl1pPr>
            <a:lvl2pPr marL="790091" indent="-468697" defTabSz="321393">
              <a:lnSpc>
                <a:spcPct val="100000"/>
              </a:lnSpc>
              <a:spcBef>
                <a:spcPts val="600"/>
              </a:spcBef>
              <a:buChar char="–"/>
              <a:defRPr sz="3900">
                <a:solidFill>
                  <a:srgbClr val="525E77"/>
                </a:solidFill>
              </a:defRPr>
            </a:lvl2pPr>
            <a:lvl3pPr marL="1092736" indent="-449950" defTabSz="321393">
              <a:lnSpc>
                <a:spcPct val="100000"/>
              </a:lnSpc>
              <a:spcBef>
                <a:spcPts val="600"/>
              </a:spcBef>
              <a:defRPr sz="3900">
                <a:solidFill>
                  <a:srgbClr val="525E77"/>
                </a:solidFill>
              </a:defRPr>
            </a:lvl3pPr>
            <a:lvl4pPr marL="1414128" indent="-449950" defTabSz="321393">
              <a:lnSpc>
                <a:spcPct val="100000"/>
              </a:lnSpc>
              <a:spcBef>
                <a:spcPts val="600"/>
              </a:spcBef>
              <a:buChar char="–"/>
              <a:defRPr sz="3900">
                <a:solidFill>
                  <a:srgbClr val="525E77"/>
                </a:solidFill>
              </a:defRPr>
            </a:lvl4pPr>
            <a:lvl5pPr marL="1735521" indent="-449950" defTabSz="321393">
              <a:lnSpc>
                <a:spcPct val="100000"/>
              </a:lnSpc>
              <a:spcBef>
                <a:spcPts val="600"/>
              </a:spcBef>
              <a:buChar char="»"/>
              <a:defRPr sz="3900">
                <a:solidFill>
                  <a:srgbClr val="525E77"/>
                </a:solidFill>
              </a:defRPr>
            </a:lvl5pPr>
          </a:lstStyle>
          <a:p>
            <a:r>
              <a:t>Body Level One</a:t>
            </a:r>
          </a:p>
          <a:p>
            <a:pPr lvl="1"/>
            <a:r>
              <a:t>Body Level Two</a:t>
            </a:r>
          </a:p>
          <a:p>
            <a:pPr lvl="2"/>
            <a:r>
              <a:t>Body Level Three</a:t>
            </a:r>
          </a:p>
          <a:p>
            <a:pPr lvl="3"/>
            <a:r>
              <a:t>Body Level Four</a:t>
            </a:r>
          </a:p>
          <a:p>
            <a:pPr lvl="4"/>
            <a:r>
              <a:t>Body Level Five</a:t>
            </a:r>
          </a:p>
        </p:txBody>
      </p:sp>
      <p:sp>
        <p:nvSpPr>
          <p:cNvPr id="1564"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Sisuslaid võrdlus">
    <p:spTree>
      <p:nvGrpSpPr>
        <p:cNvPr id="1" name=""/>
        <p:cNvGrpSpPr/>
        <p:nvPr/>
      </p:nvGrpSpPr>
      <p:grpSpPr>
        <a:xfrm>
          <a:off x="0" y="0"/>
          <a:ext cx="0" cy="0"/>
          <a:chOff x="0" y="0"/>
          <a:chExt cx="0" cy="0"/>
        </a:xfrm>
      </p:grpSpPr>
      <p:sp>
        <p:nvSpPr>
          <p:cNvPr id="162"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sp>
        <p:nvSpPr>
          <p:cNvPr id="163" name="Body Level One…"/>
          <p:cNvSpPr txBox="1">
            <a:spLocks noGrp="1"/>
          </p:cNvSpPr>
          <p:nvPr>
            <p:ph type="body" sz="quarter" idx="1"/>
          </p:nvPr>
        </p:nvSpPr>
        <p:spPr>
          <a:xfrm>
            <a:off x="914400" y="1600200"/>
            <a:ext cx="5083177" cy="823913"/>
          </a:xfrm>
          <a:prstGeom prst="rect">
            <a:avLst/>
          </a:prstGeom>
        </p:spPr>
        <p:txBody>
          <a:bodyPr anchor="ctr"/>
          <a:lstStyle>
            <a:lvl1pPr marL="0" indent="0">
              <a:buSzTx/>
              <a:buFontTx/>
              <a:buNone/>
              <a:defRPr sz="2400" b="1">
                <a:solidFill>
                  <a:srgbClr val="1791FF"/>
                </a:solidFill>
              </a:defRPr>
            </a:lvl1pPr>
            <a:lvl2pPr marL="0" indent="0">
              <a:buSzTx/>
              <a:buFontTx/>
              <a:buNone/>
              <a:defRPr sz="2400" b="1">
                <a:solidFill>
                  <a:srgbClr val="1791FF"/>
                </a:solidFill>
              </a:defRPr>
            </a:lvl2pPr>
            <a:lvl3pPr marL="0" indent="0">
              <a:buSzTx/>
              <a:buFontTx/>
              <a:buNone/>
              <a:defRPr sz="2400" b="1">
                <a:solidFill>
                  <a:srgbClr val="1791FF"/>
                </a:solidFill>
              </a:defRPr>
            </a:lvl3pPr>
            <a:lvl4pPr marL="0" indent="0">
              <a:buSzTx/>
              <a:buFontTx/>
              <a:buNone/>
              <a:defRPr sz="2400" b="1">
                <a:solidFill>
                  <a:srgbClr val="1791FF"/>
                </a:solidFill>
              </a:defRPr>
            </a:lvl4pPr>
            <a:lvl5pPr marL="0" indent="0">
              <a:buSzTx/>
              <a:buFontTx/>
              <a:buNone/>
              <a:defRPr sz="2400" b="1">
                <a:solidFill>
                  <a:srgbClr val="1791FF"/>
                </a:solidFill>
              </a:defRPr>
            </a:lvl5pPr>
          </a:lstStyle>
          <a:p>
            <a:r>
              <a:t>Body Level One</a:t>
            </a:r>
          </a:p>
          <a:p>
            <a:pPr lvl="1"/>
            <a:r>
              <a:t>Body Level Two</a:t>
            </a:r>
          </a:p>
          <a:p>
            <a:pPr lvl="2"/>
            <a:r>
              <a:t>Body Level Three</a:t>
            </a:r>
          </a:p>
          <a:p>
            <a:pPr lvl="3"/>
            <a:r>
              <a:t>Body Level Four</a:t>
            </a:r>
          </a:p>
          <a:p>
            <a:pPr lvl="4"/>
            <a:r>
              <a:t>Body Level Five</a:t>
            </a:r>
          </a:p>
        </p:txBody>
      </p:sp>
      <p:sp>
        <p:nvSpPr>
          <p:cNvPr id="164" name="Text Placeholder 4"/>
          <p:cNvSpPr>
            <a:spLocks noGrp="1"/>
          </p:cNvSpPr>
          <p:nvPr>
            <p:ph type="body" sz="quarter" idx="13"/>
          </p:nvPr>
        </p:nvSpPr>
        <p:spPr>
          <a:xfrm>
            <a:off x="6172201" y="1600200"/>
            <a:ext cx="5181602" cy="823913"/>
          </a:xfrm>
          <a:prstGeom prst="rect">
            <a:avLst/>
          </a:prstGeom>
        </p:spPr>
        <p:txBody>
          <a:bodyPr anchor="ctr"/>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165" name="Title Text"/>
          <p:cNvSpPr txBox="1">
            <a:spLocks noGrp="1"/>
          </p:cNvSpPr>
          <p:nvPr>
            <p:ph type="title"/>
          </p:nvPr>
        </p:nvSpPr>
        <p:spPr>
          <a:prstGeom prst="rect">
            <a:avLst/>
          </a:prstGeom>
        </p:spPr>
        <p:txBody>
          <a:bodyPr/>
          <a:lstStyle>
            <a:lvl1pPr>
              <a:defRPr>
                <a:solidFill>
                  <a:srgbClr val="1791FF"/>
                </a:solidFill>
              </a:defRPr>
            </a:lvl1pPr>
          </a:lstStyle>
          <a:p>
            <a:r>
              <a:t>Title Text</a:t>
            </a:r>
          </a:p>
        </p:txBody>
      </p:sp>
      <p:sp>
        <p:nvSpPr>
          <p:cNvPr id="1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x">
  <p:cSld name="2_Tiitel ja sisu">
    <p:spTree>
      <p:nvGrpSpPr>
        <p:cNvPr id="1" name=""/>
        <p:cNvGrpSpPr/>
        <p:nvPr/>
      </p:nvGrpSpPr>
      <p:grpSpPr>
        <a:xfrm>
          <a:off x="0" y="0"/>
          <a:ext cx="0" cy="0"/>
          <a:chOff x="0" y="0"/>
          <a:chExt cx="0" cy="0"/>
        </a:xfrm>
      </p:grpSpPr>
      <p:pic>
        <p:nvPicPr>
          <p:cNvPr id="1571" name="image1.png" descr="image1.png"/>
          <p:cNvPicPr>
            <a:picLocks noChangeAspect="1"/>
          </p:cNvPicPr>
          <p:nvPr/>
        </p:nvPicPr>
        <p:blipFill>
          <a:blip r:embed="rId2"/>
          <a:stretch>
            <a:fillRect/>
          </a:stretch>
        </p:blipFill>
        <p:spPr>
          <a:xfrm>
            <a:off x="3352801" y="1"/>
            <a:ext cx="8839203" cy="2452691"/>
          </a:xfrm>
          <a:prstGeom prst="rect">
            <a:avLst/>
          </a:prstGeom>
          <a:ln w="12700">
            <a:miter lim="400000"/>
          </a:ln>
        </p:spPr>
      </p:pic>
      <p:pic>
        <p:nvPicPr>
          <p:cNvPr id="1572" name="image2.png" descr="image2.png"/>
          <p:cNvPicPr>
            <a:picLocks noChangeAspect="1"/>
          </p:cNvPicPr>
          <p:nvPr/>
        </p:nvPicPr>
        <p:blipFill>
          <a:blip r:embed="rId3"/>
          <a:stretch>
            <a:fillRect/>
          </a:stretch>
        </p:blipFill>
        <p:spPr>
          <a:xfrm>
            <a:off x="8016213" y="5669977"/>
            <a:ext cx="3767674" cy="812781"/>
          </a:xfrm>
          <a:prstGeom prst="rect">
            <a:avLst/>
          </a:prstGeom>
          <a:ln w="12700">
            <a:miter lim="400000"/>
          </a:ln>
        </p:spPr>
      </p:pic>
      <p:sp>
        <p:nvSpPr>
          <p:cNvPr id="1573" name="Body Level One…"/>
          <p:cNvSpPr txBox="1">
            <a:spLocks noGrp="1"/>
          </p:cNvSpPr>
          <p:nvPr>
            <p:ph type="body" sz="quarter" idx="1"/>
          </p:nvPr>
        </p:nvSpPr>
        <p:spPr>
          <a:xfrm>
            <a:off x="609601" y="980728"/>
            <a:ext cx="10972801" cy="648074"/>
          </a:xfrm>
          <a:prstGeom prst="rect">
            <a:avLst/>
          </a:prstGeom>
        </p:spPr>
        <p:txBody>
          <a:bodyPr lIns="65022" tIns="65022" rIns="65022" bIns="65022"/>
          <a:lstStyle>
            <a:lvl1pPr marL="337460" indent="-337460" defTabSz="321393">
              <a:lnSpc>
                <a:spcPct val="100000"/>
              </a:lnSpc>
              <a:spcBef>
                <a:spcPts val="600"/>
              </a:spcBef>
              <a:defRPr sz="3900">
                <a:solidFill>
                  <a:srgbClr val="525E77"/>
                </a:solidFill>
              </a:defRPr>
            </a:lvl1pPr>
            <a:lvl2pPr marL="790091" indent="-468697" defTabSz="321393">
              <a:lnSpc>
                <a:spcPct val="100000"/>
              </a:lnSpc>
              <a:spcBef>
                <a:spcPts val="600"/>
              </a:spcBef>
              <a:buChar char="–"/>
              <a:defRPr sz="3900">
                <a:solidFill>
                  <a:srgbClr val="525E77"/>
                </a:solidFill>
              </a:defRPr>
            </a:lvl2pPr>
            <a:lvl3pPr marL="1092736" indent="-449950" defTabSz="321393">
              <a:lnSpc>
                <a:spcPct val="100000"/>
              </a:lnSpc>
              <a:spcBef>
                <a:spcPts val="600"/>
              </a:spcBef>
              <a:defRPr sz="3900">
                <a:solidFill>
                  <a:srgbClr val="525E77"/>
                </a:solidFill>
              </a:defRPr>
            </a:lvl3pPr>
            <a:lvl4pPr marL="1414128" indent="-449950" defTabSz="321393">
              <a:lnSpc>
                <a:spcPct val="100000"/>
              </a:lnSpc>
              <a:spcBef>
                <a:spcPts val="600"/>
              </a:spcBef>
              <a:buChar char="–"/>
              <a:defRPr sz="3900">
                <a:solidFill>
                  <a:srgbClr val="525E77"/>
                </a:solidFill>
              </a:defRPr>
            </a:lvl4pPr>
            <a:lvl5pPr marL="1735521" indent="-449950" defTabSz="321393">
              <a:lnSpc>
                <a:spcPct val="100000"/>
              </a:lnSpc>
              <a:spcBef>
                <a:spcPts val="600"/>
              </a:spcBef>
              <a:buChar char="»"/>
              <a:defRPr sz="3900">
                <a:solidFill>
                  <a:srgbClr val="525E77"/>
                </a:solidFill>
              </a:defRPr>
            </a:lvl5pPr>
          </a:lstStyle>
          <a:p>
            <a:r>
              <a:t>Body Level One</a:t>
            </a:r>
          </a:p>
          <a:p>
            <a:pPr lvl="1"/>
            <a:r>
              <a:t>Body Level Two</a:t>
            </a:r>
          </a:p>
          <a:p>
            <a:pPr lvl="2"/>
            <a:r>
              <a:t>Body Level Three</a:t>
            </a:r>
          </a:p>
          <a:p>
            <a:pPr lvl="3"/>
            <a:r>
              <a:t>Body Level Four</a:t>
            </a:r>
          </a:p>
          <a:p>
            <a:pPr lvl="4"/>
            <a:r>
              <a:t>Body Level Five</a:t>
            </a:r>
          </a:p>
        </p:txBody>
      </p:sp>
      <p:sp>
        <p:nvSpPr>
          <p:cNvPr id="1574"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1581" name="Shape 71"/>
          <p:cNvSpPr/>
          <p:nvPr/>
        </p:nvSpPr>
        <p:spPr>
          <a:xfrm>
            <a:off x="-1" y="1412877"/>
            <a:ext cx="11567585" cy="1"/>
          </a:xfrm>
          <a:prstGeom prst="line">
            <a:avLst/>
          </a:prstGeom>
          <a:ln w="12700">
            <a:solidFill>
              <a:srgbClr val="FF0000"/>
            </a:solidFill>
          </a:ln>
        </p:spPr>
        <p:txBody>
          <a:bodyPr lIns="45718" tIns="45718" rIns="45718" bIns="45718"/>
          <a:lstStyle/>
          <a:p>
            <a:endParaRPr/>
          </a:p>
        </p:txBody>
      </p:sp>
      <p:sp>
        <p:nvSpPr>
          <p:cNvPr id="1582" name="Title Text"/>
          <p:cNvSpPr txBox="1">
            <a:spLocks noGrp="1"/>
          </p:cNvSpPr>
          <p:nvPr>
            <p:ph type="title"/>
          </p:nvPr>
        </p:nvSpPr>
        <p:spPr>
          <a:xfrm>
            <a:off x="239183" y="92075"/>
            <a:ext cx="11343219" cy="1508126"/>
          </a:xfrm>
          <a:prstGeom prst="rect">
            <a:avLst/>
          </a:prstGeom>
        </p:spPr>
        <p:txBody>
          <a:bodyPr lIns="65022" tIns="65022" rIns="65022" bIns="65022"/>
          <a:lstStyle>
            <a:lvl1pPr>
              <a:lnSpc>
                <a:spcPct val="100000"/>
              </a:lnSpc>
              <a:defRPr sz="4300">
                <a:solidFill>
                  <a:srgbClr val="000000"/>
                </a:solidFill>
                <a:effectLst>
                  <a:outerShdw blurRad="38100" dist="38100" dir="2700000" rotWithShape="0">
                    <a:srgbClr val="C0C0C0"/>
                  </a:outerShdw>
                </a:effectLst>
              </a:defRPr>
            </a:lvl1pPr>
          </a:lstStyle>
          <a:p>
            <a:r>
              <a:t>Title Text</a:t>
            </a:r>
          </a:p>
        </p:txBody>
      </p:sp>
      <p:sp>
        <p:nvSpPr>
          <p:cNvPr id="1583" name="Body Level One…"/>
          <p:cNvSpPr txBox="1">
            <a:spLocks noGrp="1"/>
          </p:cNvSpPr>
          <p:nvPr>
            <p:ph type="body" sz="half" idx="1"/>
          </p:nvPr>
        </p:nvSpPr>
        <p:spPr>
          <a:xfrm>
            <a:off x="609600" y="1600200"/>
            <a:ext cx="5384802" cy="5257800"/>
          </a:xfrm>
          <a:prstGeom prst="rect">
            <a:avLst/>
          </a:prstGeom>
        </p:spPr>
        <p:txBody>
          <a:bodyPr lIns="65022" tIns="65022" rIns="65022" bIns="65022"/>
          <a:lstStyle>
            <a:lvl1pPr marL="327131" indent="-327131">
              <a:lnSpc>
                <a:spcPct val="100000"/>
              </a:lnSpc>
              <a:spcBef>
                <a:spcPts val="400"/>
              </a:spcBef>
              <a:buFontTx/>
              <a:defRPr sz="2600">
                <a:solidFill>
                  <a:srgbClr val="000000"/>
                </a:solidFill>
              </a:defRPr>
            </a:lvl1pPr>
            <a:lvl2pPr marL="639438" indent="-318045">
              <a:lnSpc>
                <a:spcPct val="100000"/>
              </a:lnSpc>
              <a:spcBef>
                <a:spcPts val="400"/>
              </a:spcBef>
              <a:buFontTx/>
              <a:buChar char="–"/>
              <a:defRPr sz="2600">
                <a:solidFill>
                  <a:srgbClr val="000000"/>
                </a:solidFill>
              </a:defRPr>
            </a:lvl2pPr>
            <a:lvl3pPr marL="948108" indent="-305323">
              <a:lnSpc>
                <a:spcPct val="100000"/>
              </a:lnSpc>
              <a:spcBef>
                <a:spcPts val="400"/>
              </a:spcBef>
              <a:buFontTx/>
              <a:defRPr sz="2600">
                <a:solidFill>
                  <a:srgbClr val="000000"/>
                </a:solidFill>
              </a:defRPr>
            </a:lvl3pPr>
            <a:lvl4pPr marL="1303427" indent="-339247">
              <a:lnSpc>
                <a:spcPct val="100000"/>
              </a:lnSpc>
              <a:spcBef>
                <a:spcPts val="400"/>
              </a:spcBef>
              <a:buFontTx/>
              <a:buChar char="–"/>
              <a:defRPr sz="2600">
                <a:solidFill>
                  <a:srgbClr val="000000"/>
                </a:solidFill>
              </a:defRPr>
            </a:lvl4pPr>
            <a:lvl5pPr marL="1624820" indent="-339247">
              <a:lnSpc>
                <a:spcPct val="100000"/>
              </a:lnSpc>
              <a:spcBef>
                <a:spcPts val="400"/>
              </a:spcBef>
              <a:buFontTx/>
              <a:buChar char="»"/>
              <a:defRPr sz="2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84"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1591" name="Shape 2"/>
          <p:cNvSpPr/>
          <p:nvPr/>
        </p:nvSpPr>
        <p:spPr>
          <a:xfrm>
            <a:off x="10947400" y="282574"/>
            <a:ext cx="856131" cy="1600204"/>
          </a:xfrm>
          <a:prstGeom prst="rect">
            <a:avLst/>
          </a:prstGeom>
          <a:solidFill>
            <a:srgbClr val="663366"/>
          </a:solidFill>
          <a:ln w="12700">
            <a:miter lim="400000"/>
          </a:ln>
        </p:spPr>
        <p:txBody>
          <a:bodyPr lIns="45718" tIns="45718" rIns="45718" bIns="45718" anchor="ctr"/>
          <a:lstStyle/>
          <a:p>
            <a:pPr algn="ctr" defTabSz="321393">
              <a:defRPr sz="1600">
                <a:solidFill>
                  <a:srgbClr val="FFFFFF"/>
                </a:solidFill>
                <a:latin typeface="Rockwell"/>
                <a:ea typeface="Rockwell"/>
                <a:cs typeface="Rockwell"/>
                <a:sym typeface="Rockwell"/>
              </a:defRPr>
            </a:pPr>
            <a:endParaRPr/>
          </a:p>
        </p:txBody>
      </p:sp>
      <p:sp>
        <p:nvSpPr>
          <p:cNvPr id="1592" name="Shape 6"/>
          <p:cNvSpPr txBox="1"/>
          <p:nvPr/>
        </p:nvSpPr>
        <p:spPr>
          <a:xfrm>
            <a:off x="297579" y="228600"/>
            <a:ext cx="347881" cy="147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457200">
              <a:defRPr sz="1200">
                <a:solidFill>
                  <a:srgbClr val="000000"/>
                </a:solidFill>
                <a:latin typeface="Rockwell"/>
                <a:ea typeface="Rockwell"/>
                <a:cs typeface="Rockwell"/>
                <a:sym typeface="Rockwell"/>
              </a:defRPr>
            </a:lvl1pPr>
          </a:lstStyle>
          <a:p>
            <a:r>
              <a:t>+</a:t>
            </a:r>
          </a:p>
        </p:txBody>
      </p:sp>
      <p:sp>
        <p:nvSpPr>
          <p:cNvPr id="1593" name="Shape 7"/>
          <p:cNvSpPr/>
          <p:nvPr/>
        </p:nvSpPr>
        <p:spPr>
          <a:xfrm>
            <a:off x="10757648" y="282574"/>
            <a:ext cx="121923" cy="1600204"/>
          </a:xfrm>
          <a:prstGeom prst="rect">
            <a:avLst/>
          </a:prstGeom>
          <a:solidFill>
            <a:srgbClr val="666699"/>
          </a:solidFill>
          <a:ln w="12700">
            <a:miter lim="400000"/>
          </a:ln>
        </p:spPr>
        <p:txBody>
          <a:bodyPr lIns="45718" tIns="45718" rIns="45718" bIns="45718" anchor="ctr"/>
          <a:lstStyle/>
          <a:p>
            <a:pPr algn="ctr" defTabSz="321393">
              <a:defRPr sz="1600">
                <a:solidFill>
                  <a:srgbClr val="FFFFFF"/>
                </a:solidFill>
                <a:latin typeface="Rockwell"/>
                <a:ea typeface="Rockwell"/>
                <a:cs typeface="Rockwell"/>
                <a:sym typeface="Rockwell"/>
              </a:defRPr>
            </a:pPr>
            <a:endParaRPr/>
          </a:p>
        </p:txBody>
      </p:sp>
      <p:sp>
        <p:nvSpPr>
          <p:cNvPr id="1594" name="Title Text"/>
          <p:cNvSpPr txBox="1">
            <a:spLocks noGrp="1"/>
          </p:cNvSpPr>
          <p:nvPr>
            <p:ph type="title"/>
          </p:nvPr>
        </p:nvSpPr>
        <p:spPr>
          <a:xfrm>
            <a:off x="664632" y="484095"/>
            <a:ext cx="10075086" cy="1497107"/>
          </a:xfrm>
          <a:prstGeom prst="rect">
            <a:avLst/>
          </a:prstGeom>
        </p:spPr>
        <p:txBody>
          <a:bodyPr lIns="65022" tIns="65022" rIns="65022" bIns="65022" anchor="t"/>
          <a:lstStyle>
            <a:lvl1pPr>
              <a:lnSpc>
                <a:spcPct val="100000"/>
              </a:lnSpc>
              <a:defRPr sz="3500" b="0">
                <a:solidFill>
                  <a:srgbClr val="663366"/>
                </a:solidFill>
                <a:latin typeface="Rockwell"/>
                <a:ea typeface="Rockwell"/>
                <a:cs typeface="Rockwell"/>
                <a:sym typeface="Rockwell"/>
              </a:defRPr>
            </a:lvl1pPr>
          </a:lstStyle>
          <a:p>
            <a:r>
              <a:t>Title Text</a:t>
            </a:r>
          </a:p>
        </p:txBody>
      </p:sp>
      <p:sp>
        <p:nvSpPr>
          <p:cNvPr id="1595" name="Body Level One…"/>
          <p:cNvSpPr txBox="1">
            <a:spLocks noGrp="1"/>
          </p:cNvSpPr>
          <p:nvPr>
            <p:ph type="body" idx="1"/>
          </p:nvPr>
        </p:nvSpPr>
        <p:spPr>
          <a:xfrm>
            <a:off x="664632" y="1981200"/>
            <a:ext cx="10075086" cy="4876804"/>
          </a:xfrm>
          <a:prstGeom prst="rect">
            <a:avLst/>
          </a:prstGeom>
        </p:spPr>
        <p:txBody>
          <a:bodyPr lIns="65022" tIns="65022" rIns="65022" bIns="65022"/>
          <a:lstStyle>
            <a:lvl1pPr marL="224974" indent="-224974">
              <a:lnSpc>
                <a:spcPct val="100000"/>
              </a:lnSpc>
              <a:spcBef>
                <a:spcPts val="1400"/>
              </a:spcBef>
              <a:buClr>
                <a:srgbClr val="663366"/>
              </a:buClr>
              <a:buSzPct val="75000"/>
              <a:buFontTx/>
              <a:buChar char="■"/>
              <a:defRPr sz="1900">
                <a:solidFill>
                  <a:srgbClr val="595959"/>
                </a:solidFill>
                <a:latin typeface="Rockwell"/>
                <a:ea typeface="Rockwell"/>
                <a:cs typeface="Rockwell"/>
                <a:sym typeface="Rockwell"/>
              </a:defRPr>
            </a:lvl1pPr>
            <a:lvl2pPr marL="410669" indent="-249971">
              <a:lnSpc>
                <a:spcPct val="100000"/>
              </a:lnSpc>
              <a:spcBef>
                <a:spcPts val="1400"/>
              </a:spcBef>
              <a:buClr>
                <a:srgbClr val="663366"/>
              </a:buClr>
              <a:buSzPct val="75000"/>
              <a:buFontTx/>
              <a:buChar char="■"/>
              <a:defRPr sz="1900">
                <a:solidFill>
                  <a:srgbClr val="595959"/>
                </a:solidFill>
                <a:latin typeface="Rockwell"/>
                <a:ea typeface="Rockwell"/>
                <a:cs typeface="Rockwell"/>
                <a:sym typeface="Rockwell"/>
              </a:defRPr>
            </a:lvl2pPr>
            <a:lvl3pPr marL="571364" indent="-249971">
              <a:lnSpc>
                <a:spcPct val="100000"/>
              </a:lnSpc>
              <a:spcBef>
                <a:spcPts val="1400"/>
              </a:spcBef>
              <a:buClr>
                <a:srgbClr val="663366"/>
              </a:buClr>
              <a:buSzPct val="75000"/>
              <a:buFontTx/>
              <a:buChar char="■"/>
              <a:defRPr sz="1900">
                <a:solidFill>
                  <a:srgbClr val="595959"/>
                </a:solidFill>
                <a:latin typeface="Rockwell"/>
                <a:ea typeface="Rockwell"/>
                <a:cs typeface="Rockwell"/>
                <a:sym typeface="Rockwell"/>
              </a:defRPr>
            </a:lvl3pPr>
            <a:lvl4pPr marL="732062" indent="-249970">
              <a:lnSpc>
                <a:spcPct val="100000"/>
              </a:lnSpc>
              <a:spcBef>
                <a:spcPts val="1400"/>
              </a:spcBef>
              <a:buClr>
                <a:srgbClr val="663366"/>
              </a:buClr>
              <a:buSzPct val="75000"/>
              <a:buFontTx/>
              <a:buChar char="■"/>
              <a:defRPr sz="1900">
                <a:solidFill>
                  <a:srgbClr val="595959"/>
                </a:solidFill>
                <a:latin typeface="Rockwell"/>
                <a:ea typeface="Rockwell"/>
                <a:cs typeface="Rockwell"/>
                <a:sym typeface="Rockwell"/>
              </a:defRPr>
            </a:lvl4pPr>
            <a:lvl5pPr marL="892758" indent="-249970">
              <a:lnSpc>
                <a:spcPct val="100000"/>
              </a:lnSpc>
              <a:spcBef>
                <a:spcPts val="1400"/>
              </a:spcBef>
              <a:buClr>
                <a:srgbClr val="663366"/>
              </a:buClr>
              <a:buSzPct val="75000"/>
              <a:buFontTx/>
              <a:buChar char="■"/>
              <a:defRPr sz="19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596" name="Slide Number"/>
          <p:cNvSpPr txBox="1">
            <a:spLocks noGrp="1"/>
          </p:cNvSpPr>
          <p:nvPr>
            <p:ph type="sldNum" sz="quarter" idx="2"/>
          </p:nvPr>
        </p:nvSpPr>
        <p:spPr>
          <a:xfrm>
            <a:off x="11491486" y="286131"/>
            <a:ext cx="321636" cy="277335"/>
          </a:xfrm>
          <a:prstGeom prst="rect">
            <a:avLst/>
          </a:prstGeom>
        </p:spPr>
        <p:txBody>
          <a:bodyPr lIns="65022" tIns="65022" rIns="65022" bIns="65022"/>
          <a:lstStyle>
            <a:lvl1pPr defTabSz="321393">
              <a:defRPr>
                <a:solidFill>
                  <a:srgbClr val="FFFFFF"/>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1603" name="Shape 2"/>
          <p:cNvSpPr/>
          <p:nvPr/>
        </p:nvSpPr>
        <p:spPr>
          <a:xfrm>
            <a:off x="10947400" y="282574"/>
            <a:ext cx="856131" cy="1600204"/>
          </a:xfrm>
          <a:prstGeom prst="rect">
            <a:avLst/>
          </a:prstGeom>
          <a:solidFill>
            <a:srgbClr val="663366"/>
          </a:solidFill>
          <a:ln w="12700">
            <a:miter lim="400000"/>
          </a:ln>
        </p:spPr>
        <p:txBody>
          <a:bodyPr lIns="45718" tIns="45718" rIns="45718" bIns="45718" anchor="ctr"/>
          <a:lstStyle/>
          <a:p>
            <a:pPr algn="ctr" defTabSz="321393">
              <a:defRPr sz="1600">
                <a:solidFill>
                  <a:srgbClr val="FFFFFF"/>
                </a:solidFill>
                <a:latin typeface="Rockwell"/>
                <a:ea typeface="Rockwell"/>
                <a:cs typeface="Rockwell"/>
                <a:sym typeface="Rockwell"/>
              </a:defRPr>
            </a:pPr>
            <a:endParaRPr/>
          </a:p>
        </p:txBody>
      </p:sp>
      <p:sp>
        <p:nvSpPr>
          <p:cNvPr id="1604" name="Shape 6"/>
          <p:cNvSpPr txBox="1"/>
          <p:nvPr/>
        </p:nvSpPr>
        <p:spPr>
          <a:xfrm>
            <a:off x="297579" y="228600"/>
            <a:ext cx="347881" cy="147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457200">
              <a:defRPr sz="1200">
                <a:solidFill>
                  <a:srgbClr val="000000"/>
                </a:solidFill>
                <a:latin typeface="Rockwell"/>
                <a:ea typeface="Rockwell"/>
                <a:cs typeface="Rockwell"/>
                <a:sym typeface="Rockwell"/>
              </a:defRPr>
            </a:lvl1pPr>
          </a:lstStyle>
          <a:p>
            <a:r>
              <a:t>+</a:t>
            </a:r>
          </a:p>
        </p:txBody>
      </p:sp>
      <p:sp>
        <p:nvSpPr>
          <p:cNvPr id="1605" name="Shape 7"/>
          <p:cNvSpPr/>
          <p:nvPr/>
        </p:nvSpPr>
        <p:spPr>
          <a:xfrm>
            <a:off x="10757648" y="282574"/>
            <a:ext cx="121923" cy="1600204"/>
          </a:xfrm>
          <a:prstGeom prst="rect">
            <a:avLst/>
          </a:prstGeom>
          <a:solidFill>
            <a:srgbClr val="666699"/>
          </a:solidFill>
          <a:ln w="12700">
            <a:miter lim="400000"/>
          </a:ln>
        </p:spPr>
        <p:txBody>
          <a:bodyPr lIns="45718" tIns="45718" rIns="45718" bIns="45718" anchor="ctr"/>
          <a:lstStyle/>
          <a:p>
            <a:pPr algn="ctr" defTabSz="321393">
              <a:defRPr sz="1600">
                <a:solidFill>
                  <a:srgbClr val="FFFFFF"/>
                </a:solidFill>
                <a:latin typeface="Rockwell"/>
                <a:ea typeface="Rockwell"/>
                <a:cs typeface="Rockwell"/>
                <a:sym typeface="Rockwell"/>
              </a:defRPr>
            </a:pPr>
            <a:endParaRPr/>
          </a:p>
        </p:txBody>
      </p:sp>
      <p:sp>
        <p:nvSpPr>
          <p:cNvPr id="1606" name="Title Text"/>
          <p:cNvSpPr txBox="1">
            <a:spLocks noGrp="1"/>
          </p:cNvSpPr>
          <p:nvPr>
            <p:ph type="title"/>
          </p:nvPr>
        </p:nvSpPr>
        <p:spPr>
          <a:xfrm>
            <a:off x="664632" y="484095"/>
            <a:ext cx="10075086" cy="1497107"/>
          </a:xfrm>
          <a:prstGeom prst="rect">
            <a:avLst/>
          </a:prstGeom>
        </p:spPr>
        <p:txBody>
          <a:bodyPr lIns="65022" tIns="65022" rIns="65022" bIns="65022" anchor="t"/>
          <a:lstStyle>
            <a:lvl1pPr>
              <a:lnSpc>
                <a:spcPct val="100000"/>
              </a:lnSpc>
              <a:defRPr sz="3500" b="0">
                <a:solidFill>
                  <a:srgbClr val="663366"/>
                </a:solidFill>
                <a:latin typeface="Rockwell"/>
                <a:ea typeface="Rockwell"/>
                <a:cs typeface="Rockwell"/>
                <a:sym typeface="Rockwell"/>
              </a:defRPr>
            </a:lvl1pPr>
          </a:lstStyle>
          <a:p>
            <a:r>
              <a:t>Title Text</a:t>
            </a:r>
          </a:p>
        </p:txBody>
      </p:sp>
      <p:sp>
        <p:nvSpPr>
          <p:cNvPr id="1607" name="Body Level One…"/>
          <p:cNvSpPr txBox="1">
            <a:spLocks noGrp="1"/>
          </p:cNvSpPr>
          <p:nvPr>
            <p:ph type="body" idx="1"/>
          </p:nvPr>
        </p:nvSpPr>
        <p:spPr>
          <a:xfrm>
            <a:off x="664632" y="1981200"/>
            <a:ext cx="10075086" cy="4876804"/>
          </a:xfrm>
          <a:prstGeom prst="rect">
            <a:avLst/>
          </a:prstGeom>
        </p:spPr>
        <p:txBody>
          <a:bodyPr lIns="65022" tIns="65022" rIns="65022" bIns="65022"/>
          <a:lstStyle>
            <a:lvl1pPr marL="224974" indent="-224974">
              <a:lnSpc>
                <a:spcPct val="100000"/>
              </a:lnSpc>
              <a:spcBef>
                <a:spcPts val="1400"/>
              </a:spcBef>
              <a:buClr>
                <a:srgbClr val="663366"/>
              </a:buClr>
              <a:buSzPct val="75000"/>
              <a:buFontTx/>
              <a:buChar char="■"/>
              <a:defRPr sz="1900">
                <a:solidFill>
                  <a:srgbClr val="595959"/>
                </a:solidFill>
                <a:latin typeface="Rockwell"/>
                <a:ea typeface="Rockwell"/>
                <a:cs typeface="Rockwell"/>
                <a:sym typeface="Rockwell"/>
              </a:defRPr>
            </a:lvl1pPr>
            <a:lvl2pPr marL="410669" indent="-249971">
              <a:lnSpc>
                <a:spcPct val="100000"/>
              </a:lnSpc>
              <a:spcBef>
                <a:spcPts val="1400"/>
              </a:spcBef>
              <a:buClr>
                <a:srgbClr val="663366"/>
              </a:buClr>
              <a:buSzPct val="75000"/>
              <a:buFontTx/>
              <a:buChar char="■"/>
              <a:defRPr sz="1900">
                <a:solidFill>
                  <a:srgbClr val="595959"/>
                </a:solidFill>
                <a:latin typeface="Rockwell"/>
                <a:ea typeface="Rockwell"/>
                <a:cs typeface="Rockwell"/>
                <a:sym typeface="Rockwell"/>
              </a:defRPr>
            </a:lvl2pPr>
            <a:lvl3pPr marL="571364" indent="-249971">
              <a:lnSpc>
                <a:spcPct val="100000"/>
              </a:lnSpc>
              <a:spcBef>
                <a:spcPts val="1400"/>
              </a:spcBef>
              <a:buClr>
                <a:srgbClr val="663366"/>
              </a:buClr>
              <a:buSzPct val="75000"/>
              <a:buFontTx/>
              <a:buChar char="■"/>
              <a:defRPr sz="1900">
                <a:solidFill>
                  <a:srgbClr val="595959"/>
                </a:solidFill>
                <a:latin typeface="Rockwell"/>
                <a:ea typeface="Rockwell"/>
                <a:cs typeface="Rockwell"/>
                <a:sym typeface="Rockwell"/>
              </a:defRPr>
            </a:lvl3pPr>
            <a:lvl4pPr marL="732062" indent="-249970">
              <a:lnSpc>
                <a:spcPct val="100000"/>
              </a:lnSpc>
              <a:spcBef>
                <a:spcPts val="1400"/>
              </a:spcBef>
              <a:buClr>
                <a:srgbClr val="663366"/>
              </a:buClr>
              <a:buSzPct val="75000"/>
              <a:buFontTx/>
              <a:buChar char="■"/>
              <a:defRPr sz="1900">
                <a:solidFill>
                  <a:srgbClr val="595959"/>
                </a:solidFill>
                <a:latin typeface="Rockwell"/>
                <a:ea typeface="Rockwell"/>
                <a:cs typeface="Rockwell"/>
                <a:sym typeface="Rockwell"/>
              </a:defRPr>
            </a:lvl4pPr>
            <a:lvl5pPr marL="892758" indent="-249970">
              <a:lnSpc>
                <a:spcPct val="100000"/>
              </a:lnSpc>
              <a:spcBef>
                <a:spcPts val="1400"/>
              </a:spcBef>
              <a:buClr>
                <a:srgbClr val="663366"/>
              </a:buClr>
              <a:buSzPct val="75000"/>
              <a:buFontTx/>
              <a:buChar char="■"/>
              <a:defRPr sz="19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608" name="Slide Number"/>
          <p:cNvSpPr txBox="1">
            <a:spLocks noGrp="1"/>
          </p:cNvSpPr>
          <p:nvPr>
            <p:ph type="sldNum" sz="quarter" idx="2"/>
          </p:nvPr>
        </p:nvSpPr>
        <p:spPr>
          <a:xfrm>
            <a:off x="11491486" y="286131"/>
            <a:ext cx="321636" cy="277335"/>
          </a:xfrm>
          <a:prstGeom prst="rect">
            <a:avLst/>
          </a:prstGeom>
        </p:spPr>
        <p:txBody>
          <a:bodyPr lIns="65022" tIns="65022" rIns="65022" bIns="65022"/>
          <a:lstStyle>
            <a:lvl1pPr defTabSz="321393">
              <a:defRPr>
                <a:solidFill>
                  <a:srgbClr val="FFFFFF"/>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1615" name="Shape 83"/>
          <p:cNvSpPr/>
          <p:nvPr/>
        </p:nvSpPr>
        <p:spPr>
          <a:xfrm>
            <a:off x="10947400" y="282574"/>
            <a:ext cx="856131" cy="1600204"/>
          </a:xfrm>
          <a:prstGeom prst="rect">
            <a:avLst/>
          </a:prstGeom>
          <a:solidFill>
            <a:srgbClr val="663366"/>
          </a:solidFill>
          <a:ln w="12700">
            <a:miter lim="400000"/>
          </a:ln>
        </p:spPr>
        <p:txBody>
          <a:bodyPr lIns="45718" tIns="45718" rIns="45718" bIns="45718" anchor="ctr"/>
          <a:lstStyle/>
          <a:p>
            <a:pPr algn="ctr" defTabSz="321393">
              <a:defRPr sz="1600">
                <a:solidFill>
                  <a:srgbClr val="FFFFFF"/>
                </a:solidFill>
                <a:latin typeface="Rockwell"/>
                <a:ea typeface="Rockwell"/>
                <a:cs typeface="Rockwell"/>
                <a:sym typeface="Rockwell"/>
              </a:defRPr>
            </a:pPr>
            <a:endParaRPr/>
          </a:p>
        </p:txBody>
      </p:sp>
      <p:sp>
        <p:nvSpPr>
          <p:cNvPr id="1616" name="Shape 84"/>
          <p:cNvSpPr/>
          <p:nvPr/>
        </p:nvSpPr>
        <p:spPr>
          <a:xfrm>
            <a:off x="10757648" y="282574"/>
            <a:ext cx="121923" cy="1600204"/>
          </a:xfrm>
          <a:prstGeom prst="rect">
            <a:avLst/>
          </a:prstGeom>
          <a:solidFill>
            <a:srgbClr val="666699"/>
          </a:solidFill>
          <a:ln w="12700">
            <a:miter lim="400000"/>
          </a:ln>
        </p:spPr>
        <p:txBody>
          <a:bodyPr lIns="45718" tIns="45718" rIns="45718" bIns="45718" anchor="ctr"/>
          <a:lstStyle/>
          <a:p>
            <a:pPr algn="ctr" defTabSz="321393">
              <a:defRPr sz="1600">
                <a:solidFill>
                  <a:srgbClr val="FFFFFF"/>
                </a:solidFill>
                <a:latin typeface="Rockwell"/>
                <a:ea typeface="Rockwell"/>
                <a:cs typeface="Rockwell"/>
                <a:sym typeface="Rockwell"/>
              </a:defRPr>
            </a:pPr>
            <a:endParaRPr/>
          </a:p>
        </p:txBody>
      </p:sp>
      <p:sp>
        <p:nvSpPr>
          <p:cNvPr id="1617" name="Shape 85"/>
          <p:cNvSpPr txBox="1"/>
          <p:nvPr/>
        </p:nvSpPr>
        <p:spPr>
          <a:xfrm>
            <a:off x="297579" y="228600"/>
            <a:ext cx="347881" cy="147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457200">
              <a:defRPr sz="1200">
                <a:solidFill>
                  <a:srgbClr val="000000"/>
                </a:solidFill>
                <a:latin typeface="Rockwell"/>
                <a:ea typeface="Rockwell"/>
                <a:cs typeface="Rockwell"/>
                <a:sym typeface="Rockwell"/>
              </a:defRPr>
            </a:lvl1pPr>
          </a:lstStyle>
          <a:p>
            <a:r>
              <a:t>+</a:t>
            </a:r>
          </a:p>
        </p:txBody>
      </p:sp>
      <p:sp>
        <p:nvSpPr>
          <p:cNvPr id="1618" name="Title Text"/>
          <p:cNvSpPr txBox="1">
            <a:spLocks noGrp="1"/>
          </p:cNvSpPr>
          <p:nvPr>
            <p:ph type="title"/>
          </p:nvPr>
        </p:nvSpPr>
        <p:spPr>
          <a:xfrm>
            <a:off x="664632" y="484095"/>
            <a:ext cx="10075086" cy="1501870"/>
          </a:xfrm>
          <a:prstGeom prst="rect">
            <a:avLst/>
          </a:prstGeom>
        </p:spPr>
        <p:txBody>
          <a:bodyPr lIns="65022" tIns="65022" rIns="65022" bIns="65022" anchor="t"/>
          <a:lstStyle>
            <a:lvl1pPr>
              <a:lnSpc>
                <a:spcPct val="100000"/>
              </a:lnSpc>
              <a:defRPr sz="3500" b="0">
                <a:solidFill>
                  <a:srgbClr val="663366"/>
                </a:solidFill>
                <a:latin typeface="Rockwell"/>
                <a:ea typeface="Rockwell"/>
                <a:cs typeface="Rockwell"/>
                <a:sym typeface="Rockwell"/>
              </a:defRPr>
            </a:lvl1pPr>
          </a:lstStyle>
          <a:p>
            <a:r>
              <a:t>Title Text</a:t>
            </a:r>
          </a:p>
        </p:txBody>
      </p:sp>
      <p:sp>
        <p:nvSpPr>
          <p:cNvPr id="1619" name="Body Level One…"/>
          <p:cNvSpPr txBox="1">
            <a:spLocks noGrp="1"/>
          </p:cNvSpPr>
          <p:nvPr>
            <p:ph type="body" sz="half" idx="1"/>
          </p:nvPr>
        </p:nvSpPr>
        <p:spPr>
          <a:xfrm>
            <a:off x="664691" y="1985960"/>
            <a:ext cx="4876804" cy="4872040"/>
          </a:xfrm>
          <a:prstGeom prst="rect">
            <a:avLst/>
          </a:prstGeom>
        </p:spPr>
        <p:txBody>
          <a:bodyPr lIns="65022" tIns="65022" rIns="65022" bIns="65022"/>
          <a:lstStyle>
            <a:lvl1pPr marL="214261" indent="-214261">
              <a:lnSpc>
                <a:spcPct val="100000"/>
              </a:lnSpc>
              <a:spcBef>
                <a:spcPts val="1400"/>
              </a:spcBef>
              <a:buClr>
                <a:srgbClr val="663366"/>
              </a:buClr>
              <a:buSzPct val="75000"/>
              <a:buFontTx/>
              <a:buChar char="■"/>
              <a:defRPr sz="1600">
                <a:solidFill>
                  <a:srgbClr val="595959"/>
                </a:solidFill>
                <a:latin typeface="Rockwell"/>
                <a:ea typeface="Rockwell"/>
                <a:cs typeface="Rockwell"/>
                <a:sym typeface="Rockwell"/>
              </a:defRPr>
            </a:lvl1pPr>
            <a:lvl2pPr marL="374957" indent="-214261">
              <a:lnSpc>
                <a:spcPct val="100000"/>
              </a:lnSpc>
              <a:spcBef>
                <a:spcPts val="1400"/>
              </a:spcBef>
              <a:buClr>
                <a:srgbClr val="663366"/>
              </a:buClr>
              <a:buSzPct val="75000"/>
              <a:buFontTx/>
              <a:buChar char="■"/>
              <a:defRPr sz="1600">
                <a:solidFill>
                  <a:srgbClr val="595959"/>
                </a:solidFill>
                <a:latin typeface="Rockwell"/>
                <a:ea typeface="Rockwell"/>
                <a:cs typeface="Rockwell"/>
                <a:sym typeface="Rockwell"/>
              </a:defRPr>
            </a:lvl2pPr>
            <a:lvl3pPr marL="535653" indent="-214261">
              <a:lnSpc>
                <a:spcPct val="100000"/>
              </a:lnSpc>
              <a:spcBef>
                <a:spcPts val="1400"/>
              </a:spcBef>
              <a:buClr>
                <a:srgbClr val="663366"/>
              </a:buClr>
              <a:buSzPct val="75000"/>
              <a:buFontTx/>
              <a:buChar char="■"/>
              <a:defRPr sz="1600">
                <a:solidFill>
                  <a:srgbClr val="595959"/>
                </a:solidFill>
                <a:latin typeface="Rockwell"/>
                <a:ea typeface="Rockwell"/>
                <a:cs typeface="Rockwell"/>
                <a:sym typeface="Rockwell"/>
              </a:defRPr>
            </a:lvl3pPr>
            <a:lvl4pPr marL="696352" indent="-214261">
              <a:lnSpc>
                <a:spcPct val="100000"/>
              </a:lnSpc>
              <a:spcBef>
                <a:spcPts val="1400"/>
              </a:spcBef>
              <a:buClr>
                <a:srgbClr val="663366"/>
              </a:buClr>
              <a:buSzPct val="75000"/>
              <a:buFontTx/>
              <a:buChar char="■"/>
              <a:defRPr sz="1600">
                <a:solidFill>
                  <a:srgbClr val="595959"/>
                </a:solidFill>
                <a:latin typeface="Rockwell"/>
                <a:ea typeface="Rockwell"/>
                <a:cs typeface="Rockwell"/>
                <a:sym typeface="Rockwell"/>
              </a:defRPr>
            </a:lvl4pPr>
            <a:lvl5pPr marL="857047" indent="-214262">
              <a:lnSpc>
                <a:spcPct val="100000"/>
              </a:lnSpc>
              <a:spcBef>
                <a:spcPts val="1400"/>
              </a:spcBef>
              <a:buClr>
                <a:srgbClr val="663366"/>
              </a:buClr>
              <a:buSzPct val="75000"/>
              <a:buFontTx/>
              <a:buChar char="■"/>
              <a:defRPr sz="16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620" name="Slide Number"/>
          <p:cNvSpPr txBox="1">
            <a:spLocks noGrp="1"/>
          </p:cNvSpPr>
          <p:nvPr>
            <p:ph type="sldNum" sz="quarter" idx="2"/>
          </p:nvPr>
        </p:nvSpPr>
        <p:spPr>
          <a:xfrm>
            <a:off x="11491486" y="286131"/>
            <a:ext cx="321636" cy="277335"/>
          </a:xfrm>
          <a:prstGeom prst="rect">
            <a:avLst/>
          </a:prstGeom>
        </p:spPr>
        <p:txBody>
          <a:bodyPr lIns="65022" tIns="65022" rIns="65022" bIns="65022"/>
          <a:lstStyle>
            <a:lvl1pPr defTabSz="321393">
              <a:defRPr>
                <a:solidFill>
                  <a:srgbClr val="FFFFFF"/>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1627" name="Shape 90"/>
          <p:cNvSpPr/>
          <p:nvPr/>
        </p:nvSpPr>
        <p:spPr>
          <a:xfrm>
            <a:off x="10889132" y="282574"/>
            <a:ext cx="914403" cy="1600204"/>
          </a:xfrm>
          <a:prstGeom prst="rect">
            <a:avLst/>
          </a:prstGeom>
          <a:solidFill>
            <a:srgbClr val="663366"/>
          </a:solidFill>
          <a:ln w="12700">
            <a:miter lim="400000"/>
          </a:ln>
        </p:spPr>
        <p:txBody>
          <a:bodyPr lIns="45718" tIns="45718" rIns="45718" bIns="45718" anchor="ctr"/>
          <a:lstStyle/>
          <a:p>
            <a:pPr algn="ctr" defTabSz="321393">
              <a:defRPr sz="1600">
                <a:solidFill>
                  <a:srgbClr val="FFFFFF"/>
                </a:solidFill>
                <a:latin typeface="Rockwell"/>
                <a:ea typeface="Rockwell"/>
                <a:cs typeface="Rockwell"/>
                <a:sym typeface="Rockwell"/>
              </a:defRPr>
            </a:pPr>
            <a:endParaRPr/>
          </a:p>
        </p:txBody>
      </p:sp>
      <p:sp>
        <p:nvSpPr>
          <p:cNvPr id="1628" name="Shape 91"/>
          <p:cNvSpPr txBox="1"/>
          <p:nvPr/>
        </p:nvSpPr>
        <p:spPr>
          <a:xfrm>
            <a:off x="297579" y="228600"/>
            <a:ext cx="347881" cy="147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457200">
              <a:defRPr sz="1200">
                <a:solidFill>
                  <a:srgbClr val="000000"/>
                </a:solidFill>
                <a:latin typeface="Rockwell"/>
                <a:ea typeface="Rockwell"/>
                <a:cs typeface="Rockwell"/>
                <a:sym typeface="Rockwell"/>
              </a:defRPr>
            </a:lvl1pPr>
          </a:lstStyle>
          <a:p>
            <a:r>
              <a:t>+</a:t>
            </a:r>
          </a:p>
        </p:txBody>
      </p:sp>
      <p:sp>
        <p:nvSpPr>
          <p:cNvPr id="1629" name="Title Text"/>
          <p:cNvSpPr txBox="1">
            <a:spLocks noGrp="1"/>
          </p:cNvSpPr>
          <p:nvPr>
            <p:ph type="title"/>
          </p:nvPr>
        </p:nvSpPr>
        <p:spPr>
          <a:xfrm>
            <a:off x="664632" y="484095"/>
            <a:ext cx="10075086" cy="1963273"/>
          </a:xfrm>
          <a:prstGeom prst="rect">
            <a:avLst/>
          </a:prstGeom>
        </p:spPr>
        <p:txBody>
          <a:bodyPr lIns="65022" tIns="65022" rIns="65022" bIns="65022" anchor="t"/>
          <a:lstStyle>
            <a:lvl1pPr>
              <a:lnSpc>
                <a:spcPct val="100000"/>
              </a:lnSpc>
              <a:defRPr sz="3500" b="0">
                <a:solidFill>
                  <a:srgbClr val="663366"/>
                </a:solidFill>
                <a:latin typeface="Rockwell"/>
                <a:ea typeface="Rockwell"/>
                <a:cs typeface="Rockwell"/>
                <a:sym typeface="Rockwell"/>
              </a:defRPr>
            </a:lvl1pPr>
          </a:lstStyle>
          <a:p>
            <a:r>
              <a:t>Title Text</a:t>
            </a:r>
          </a:p>
        </p:txBody>
      </p:sp>
      <p:sp>
        <p:nvSpPr>
          <p:cNvPr id="1630" name="Body Level One…"/>
          <p:cNvSpPr txBox="1">
            <a:spLocks noGrp="1"/>
          </p:cNvSpPr>
          <p:nvPr>
            <p:ph type="body" sz="half" idx="1"/>
          </p:nvPr>
        </p:nvSpPr>
        <p:spPr>
          <a:xfrm>
            <a:off x="663389" y="2447364"/>
            <a:ext cx="4876802" cy="4410637"/>
          </a:xfrm>
          <a:prstGeom prst="rect">
            <a:avLst/>
          </a:prstGeom>
        </p:spPr>
        <p:txBody>
          <a:bodyPr lIns="65022" tIns="65022" rIns="65022" bIns="65022"/>
          <a:lstStyle>
            <a:lvl1pPr marL="214261" indent="-214261">
              <a:lnSpc>
                <a:spcPct val="100000"/>
              </a:lnSpc>
              <a:spcBef>
                <a:spcPts val="1400"/>
              </a:spcBef>
              <a:buClr>
                <a:srgbClr val="663366"/>
              </a:buClr>
              <a:buSzPct val="75000"/>
              <a:buFontTx/>
              <a:buChar char="■"/>
              <a:defRPr sz="1600">
                <a:solidFill>
                  <a:srgbClr val="595959"/>
                </a:solidFill>
                <a:latin typeface="Rockwell"/>
                <a:ea typeface="Rockwell"/>
                <a:cs typeface="Rockwell"/>
                <a:sym typeface="Rockwell"/>
              </a:defRPr>
            </a:lvl1pPr>
            <a:lvl2pPr marL="374957" indent="-214261">
              <a:lnSpc>
                <a:spcPct val="100000"/>
              </a:lnSpc>
              <a:spcBef>
                <a:spcPts val="1400"/>
              </a:spcBef>
              <a:buClr>
                <a:srgbClr val="663366"/>
              </a:buClr>
              <a:buSzPct val="75000"/>
              <a:buFontTx/>
              <a:buChar char="■"/>
              <a:defRPr sz="1600">
                <a:solidFill>
                  <a:srgbClr val="595959"/>
                </a:solidFill>
                <a:latin typeface="Rockwell"/>
                <a:ea typeface="Rockwell"/>
                <a:cs typeface="Rockwell"/>
                <a:sym typeface="Rockwell"/>
              </a:defRPr>
            </a:lvl2pPr>
            <a:lvl3pPr marL="535653" indent="-214261">
              <a:lnSpc>
                <a:spcPct val="100000"/>
              </a:lnSpc>
              <a:spcBef>
                <a:spcPts val="1400"/>
              </a:spcBef>
              <a:buClr>
                <a:srgbClr val="663366"/>
              </a:buClr>
              <a:buSzPct val="75000"/>
              <a:buFontTx/>
              <a:buChar char="■"/>
              <a:defRPr sz="1600">
                <a:solidFill>
                  <a:srgbClr val="595959"/>
                </a:solidFill>
                <a:latin typeface="Rockwell"/>
                <a:ea typeface="Rockwell"/>
                <a:cs typeface="Rockwell"/>
                <a:sym typeface="Rockwell"/>
              </a:defRPr>
            </a:lvl3pPr>
            <a:lvl4pPr marL="696352" indent="-214261">
              <a:lnSpc>
                <a:spcPct val="100000"/>
              </a:lnSpc>
              <a:spcBef>
                <a:spcPts val="1400"/>
              </a:spcBef>
              <a:buClr>
                <a:srgbClr val="663366"/>
              </a:buClr>
              <a:buSzPct val="75000"/>
              <a:buFontTx/>
              <a:buChar char="■"/>
              <a:defRPr sz="1600">
                <a:solidFill>
                  <a:srgbClr val="595959"/>
                </a:solidFill>
                <a:latin typeface="Rockwell"/>
                <a:ea typeface="Rockwell"/>
                <a:cs typeface="Rockwell"/>
                <a:sym typeface="Rockwell"/>
              </a:defRPr>
            </a:lvl4pPr>
            <a:lvl5pPr marL="857047" indent="-214262">
              <a:lnSpc>
                <a:spcPct val="100000"/>
              </a:lnSpc>
              <a:spcBef>
                <a:spcPts val="1400"/>
              </a:spcBef>
              <a:buClr>
                <a:srgbClr val="663366"/>
              </a:buClr>
              <a:buSzPct val="75000"/>
              <a:buFontTx/>
              <a:buChar char="■"/>
              <a:defRPr sz="16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631" name="Slide Number"/>
          <p:cNvSpPr txBox="1">
            <a:spLocks noGrp="1"/>
          </p:cNvSpPr>
          <p:nvPr>
            <p:ph type="sldNum" sz="quarter" idx="2"/>
          </p:nvPr>
        </p:nvSpPr>
        <p:spPr>
          <a:xfrm>
            <a:off x="11491486" y="286131"/>
            <a:ext cx="321636" cy="277335"/>
          </a:xfrm>
          <a:prstGeom prst="rect">
            <a:avLst/>
          </a:prstGeom>
        </p:spPr>
        <p:txBody>
          <a:bodyPr lIns="65022" tIns="65022" rIns="65022" bIns="65022"/>
          <a:lstStyle>
            <a:lvl1pPr defTabSz="321393">
              <a:defRPr>
                <a:solidFill>
                  <a:srgbClr val="FFFFFF"/>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638" name="Title Text"/>
          <p:cNvSpPr txBox="1">
            <a:spLocks noGrp="1"/>
          </p:cNvSpPr>
          <p:nvPr>
            <p:ph type="title"/>
          </p:nvPr>
        </p:nvSpPr>
        <p:spPr>
          <a:xfrm>
            <a:off x="1902049" y="2454249"/>
            <a:ext cx="9754101" cy="1804597"/>
          </a:xfrm>
          <a:prstGeom prst="rect">
            <a:avLst/>
          </a:prstGeom>
        </p:spPr>
        <p:txBody>
          <a:bodyPr anchor="t"/>
          <a:lstStyle>
            <a:lvl1pPr defTabSz="450430">
              <a:lnSpc>
                <a:spcPct val="88000"/>
              </a:lnSpc>
              <a:defRPr sz="5700" b="0">
                <a:solidFill>
                  <a:srgbClr val="000000"/>
                </a:solidFill>
                <a:latin typeface="Roboto Condensed"/>
                <a:ea typeface="Roboto Condensed"/>
                <a:cs typeface="Roboto Condensed"/>
                <a:sym typeface="Roboto Condensed"/>
              </a:defRPr>
            </a:lvl1pPr>
          </a:lstStyle>
          <a:p>
            <a:r>
              <a:t>Title Text</a:t>
            </a:r>
          </a:p>
        </p:txBody>
      </p:sp>
      <p:sp>
        <p:nvSpPr>
          <p:cNvPr id="1639" name="Body Level One…"/>
          <p:cNvSpPr txBox="1">
            <a:spLocks noGrp="1"/>
          </p:cNvSpPr>
          <p:nvPr>
            <p:ph type="body" sz="half" idx="1"/>
          </p:nvPr>
        </p:nvSpPr>
        <p:spPr>
          <a:xfrm>
            <a:off x="1902049" y="4536752"/>
            <a:ext cx="9754101" cy="1732413"/>
          </a:xfrm>
          <a:prstGeom prst="rect">
            <a:avLst/>
          </a:prstGeom>
        </p:spPr>
        <p:txBody>
          <a:bodyPr/>
          <a:lstStyle>
            <a:lvl1pPr marL="0" indent="0" defTabSz="450430">
              <a:lnSpc>
                <a:spcPct val="110000"/>
              </a:lnSpc>
              <a:spcBef>
                <a:spcPts val="0"/>
              </a:spcBef>
              <a:buSzTx/>
              <a:buFontTx/>
              <a:buNone/>
              <a:defRPr sz="2600">
                <a:solidFill>
                  <a:srgbClr val="000000"/>
                </a:solidFill>
                <a:latin typeface="Roboto Condensed"/>
                <a:ea typeface="Roboto Condensed"/>
                <a:cs typeface="Roboto Condensed"/>
                <a:sym typeface="Roboto Condensed"/>
              </a:defRPr>
            </a:lvl1pPr>
            <a:lvl2pPr marL="0" indent="0" defTabSz="450430">
              <a:lnSpc>
                <a:spcPct val="110000"/>
              </a:lnSpc>
              <a:spcBef>
                <a:spcPts val="0"/>
              </a:spcBef>
              <a:buSzTx/>
              <a:buFontTx/>
              <a:buNone/>
              <a:defRPr sz="2600">
                <a:solidFill>
                  <a:srgbClr val="000000"/>
                </a:solidFill>
                <a:latin typeface="Roboto Condensed"/>
                <a:ea typeface="Roboto Condensed"/>
                <a:cs typeface="Roboto Condensed"/>
                <a:sym typeface="Roboto Condensed"/>
              </a:defRPr>
            </a:lvl2pPr>
            <a:lvl3pPr marL="0" indent="0" defTabSz="450430">
              <a:lnSpc>
                <a:spcPct val="110000"/>
              </a:lnSpc>
              <a:spcBef>
                <a:spcPts val="0"/>
              </a:spcBef>
              <a:buSzTx/>
              <a:buFontTx/>
              <a:buNone/>
              <a:defRPr sz="2600">
                <a:solidFill>
                  <a:srgbClr val="000000"/>
                </a:solidFill>
                <a:latin typeface="Roboto Condensed"/>
                <a:ea typeface="Roboto Condensed"/>
                <a:cs typeface="Roboto Condensed"/>
                <a:sym typeface="Roboto Condensed"/>
              </a:defRPr>
            </a:lvl3pPr>
            <a:lvl4pPr marL="0" indent="0" defTabSz="450430">
              <a:lnSpc>
                <a:spcPct val="110000"/>
              </a:lnSpc>
              <a:spcBef>
                <a:spcPts val="0"/>
              </a:spcBef>
              <a:buSzTx/>
              <a:buFontTx/>
              <a:buNone/>
              <a:defRPr sz="2600">
                <a:solidFill>
                  <a:srgbClr val="000000"/>
                </a:solidFill>
                <a:latin typeface="Roboto Condensed"/>
                <a:ea typeface="Roboto Condensed"/>
                <a:cs typeface="Roboto Condensed"/>
                <a:sym typeface="Roboto Condensed"/>
              </a:defRPr>
            </a:lvl4pPr>
            <a:lvl5pPr marL="0" indent="0" defTabSz="450430">
              <a:lnSpc>
                <a:spcPct val="110000"/>
              </a:lnSpc>
              <a:spcBef>
                <a:spcPts val="0"/>
              </a:spcBef>
              <a:buSzTx/>
              <a:buFontTx/>
              <a:buNone/>
              <a:defRPr sz="2600">
                <a:solidFill>
                  <a:srgbClr val="000000"/>
                </a:solidFill>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pic>
        <p:nvPicPr>
          <p:cNvPr id="1640" name="Pilt 3" descr="Pilt 3"/>
          <p:cNvPicPr>
            <a:picLocks noChangeAspect="1"/>
          </p:cNvPicPr>
          <p:nvPr/>
        </p:nvPicPr>
        <p:blipFill>
          <a:blip r:embed="rId2"/>
          <a:stretch>
            <a:fillRect/>
          </a:stretch>
        </p:blipFill>
        <p:spPr>
          <a:xfrm>
            <a:off x="426321" y="234666"/>
            <a:ext cx="4694162" cy="1389540"/>
          </a:xfrm>
          <a:prstGeom prst="rect">
            <a:avLst/>
          </a:prstGeom>
          <a:ln w="12700">
            <a:miter lim="400000"/>
          </a:ln>
        </p:spPr>
      </p:pic>
      <p:sp>
        <p:nvSpPr>
          <p:cNvPr id="1641"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x">
  <p:cSld name="Title Slide Blue">
    <p:spTree>
      <p:nvGrpSpPr>
        <p:cNvPr id="1" name=""/>
        <p:cNvGrpSpPr/>
        <p:nvPr/>
      </p:nvGrpSpPr>
      <p:grpSpPr>
        <a:xfrm>
          <a:off x="0" y="0"/>
          <a:ext cx="0" cy="0"/>
          <a:chOff x="0" y="0"/>
          <a:chExt cx="0" cy="0"/>
        </a:xfrm>
      </p:grpSpPr>
      <p:sp>
        <p:nvSpPr>
          <p:cNvPr id="1648" name="Rectangle 3"/>
          <p:cNvSpPr/>
          <p:nvPr/>
        </p:nvSpPr>
        <p:spPr>
          <a:xfrm>
            <a:off x="0" y="1805134"/>
            <a:ext cx="12192000" cy="5052866"/>
          </a:xfrm>
          <a:prstGeom prst="rect">
            <a:avLst/>
          </a:prstGeom>
          <a:solidFill>
            <a:srgbClr val="0084D1"/>
          </a:solidFill>
          <a:ln w="12700">
            <a:miter lim="400000"/>
          </a:ln>
        </p:spPr>
        <p:txBody>
          <a:bodyPr lIns="45718" tIns="45718" rIns="45718" bIns="45718"/>
          <a:lstStyle/>
          <a:p>
            <a:pPr defTabSz="450430">
              <a:lnSpc>
                <a:spcPct val="110000"/>
              </a:lnSpc>
              <a:defRPr>
                <a:solidFill>
                  <a:srgbClr val="000000"/>
                </a:solidFill>
                <a:latin typeface="Roboto Condensed"/>
                <a:ea typeface="Roboto Condensed"/>
                <a:cs typeface="Roboto Condensed"/>
                <a:sym typeface="Roboto Condensed"/>
              </a:defRPr>
            </a:pPr>
            <a:endParaRPr/>
          </a:p>
        </p:txBody>
      </p:sp>
      <p:sp>
        <p:nvSpPr>
          <p:cNvPr id="1649" name="Title Text"/>
          <p:cNvSpPr txBox="1">
            <a:spLocks noGrp="1"/>
          </p:cNvSpPr>
          <p:nvPr>
            <p:ph type="title"/>
          </p:nvPr>
        </p:nvSpPr>
        <p:spPr>
          <a:xfrm>
            <a:off x="1902049" y="2454249"/>
            <a:ext cx="9754101" cy="1804597"/>
          </a:xfrm>
          <a:prstGeom prst="rect">
            <a:avLst/>
          </a:prstGeom>
        </p:spPr>
        <p:txBody>
          <a:bodyPr anchor="t"/>
          <a:lstStyle>
            <a:lvl1pPr defTabSz="450430">
              <a:lnSpc>
                <a:spcPct val="88000"/>
              </a:lnSpc>
              <a:defRPr sz="5700" b="0">
                <a:latin typeface="Roboto Condensed"/>
                <a:ea typeface="Roboto Condensed"/>
                <a:cs typeface="Roboto Condensed"/>
                <a:sym typeface="Roboto Condensed"/>
              </a:defRPr>
            </a:lvl1pPr>
          </a:lstStyle>
          <a:p>
            <a:r>
              <a:t>Title Text</a:t>
            </a:r>
          </a:p>
        </p:txBody>
      </p:sp>
      <p:sp>
        <p:nvSpPr>
          <p:cNvPr id="1650" name="Body Level One…"/>
          <p:cNvSpPr txBox="1">
            <a:spLocks noGrp="1"/>
          </p:cNvSpPr>
          <p:nvPr>
            <p:ph type="body" sz="half" idx="1"/>
          </p:nvPr>
        </p:nvSpPr>
        <p:spPr>
          <a:xfrm>
            <a:off x="1902049" y="4536752"/>
            <a:ext cx="9754101" cy="1732413"/>
          </a:xfrm>
          <a:prstGeom prst="rect">
            <a:avLst/>
          </a:prstGeom>
        </p:spPr>
        <p:txBody>
          <a:bodyPr/>
          <a:lstStyle>
            <a:lvl1pPr marL="0" indent="0" defTabSz="450430">
              <a:lnSpc>
                <a:spcPct val="110000"/>
              </a:lnSpc>
              <a:spcBef>
                <a:spcPts val="0"/>
              </a:spcBef>
              <a:buSzTx/>
              <a:buFontTx/>
              <a:buNone/>
              <a:defRPr sz="2600">
                <a:latin typeface="Roboto Condensed"/>
                <a:ea typeface="Roboto Condensed"/>
                <a:cs typeface="Roboto Condensed"/>
                <a:sym typeface="Roboto Condensed"/>
              </a:defRPr>
            </a:lvl1pPr>
            <a:lvl2pPr marL="0" indent="0" defTabSz="450430">
              <a:lnSpc>
                <a:spcPct val="110000"/>
              </a:lnSpc>
              <a:spcBef>
                <a:spcPts val="0"/>
              </a:spcBef>
              <a:buSzTx/>
              <a:buFontTx/>
              <a:buNone/>
              <a:defRPr sz="2600">
                <a:latin typeface="Roboto Condensed"/>
                <a:ea typeface="Roboto Condensed"/>
                <a:cs typeface="Roboto Condensed"/>
                <a:sym typeface="Roboto Condensed"/>
              </a:defRPr>
            </a:lvl2pPr>
            <a:lvl3pPr marL="0" indent="0" defTabSz="450430">
              <a:lnSpc>
                <a:spcPct val="110000"/>
              </a:lnSpc>
              <a:spcBef>
                <a:spcPts val="0"/>
              </a:spcBef>
              <a:buSzTx/>
              <a:buFontTx/>
              <a:buNone/>
              <a:defRPr sz="2600">
                <a:latin typeface="Roboto Condensed"/>
                <a:ea typeface="Roboto Condensed"/>
                <a:cs typeface="Roboto Condensed"/>
                <a:sym typeface="Roboto Condensed"/>
              </a:defRPr>
            </a:lvl3pPr>
            <a:lvl4pPr marL="0" indent="0" defTabSz="450430">
              <a:lnSpc>
                <a:spcPct val="110000"/>
              </a:lnSpc>
              <a:spcBef>
                <a:spcPts val="0"/>
              </a:spcBef>
              <a:buSzTx/>
              <a:buFontTx/>
              <a:buNone/>
              <a:defRPr sz="2600">
                <a:latin typeface="Roboto Condensed"/>
                <a:ea typeface="Roboto Condensed"/>
                <a:cs typeface="Roboto Condensed"/>
                <a:sym typeface="Roboto Condensed"/>
              </a:defRPr>
            </a:lvl4pPr>
            <a:lvl5pPr marL="0" indent="0" defTabSz="450430">
              <a:lnSpc>
                <a:spcPct val="110000"/>
              </a:lnSpc>
              <a:spcBef>
                <a:spcPts val="0"/>
              </a:spcBef>
              <a:buSzTx/>
              <a:buFontTx/>
              <a:buNone/>
              <a:defRPr sz="2600">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pic>
        <p:nvPicPr>
          <p:cNvPr id="1651" name="Pilt 6" descr="Pilt 6"/>
          <p:cNvPicPr>
            <a:picLocks noChangeAspect="1"/>
          </p:cNvPicPr>
          <p:nvPr/>
        </p:nvPicPr>
        <p:blipFill>
          <a:blip r:embed="rId2"/>
          <a:stretch>
            <a:fillRect/>
          </a:stretch>
        </p:blipFill>
        <p:spPr>
          <a:xfrm>
            <a:off x="437992" y="230988"/>
            <a:ext cx="4694164" cy="1389538"/>
          </a:xfrm>
          <a:prstGeom prst="rect">
            <a:avLst/>
          </a:prstGeom>
          <a:ln w="12700">
            <a:miter lim="400000"/>
          </a:ln>
        </p:spPr>
      </p:pic>
      <p:sp>
        <p:nvSpPr>
          <p:cNvPr id="1652"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659" name="Title Text"/>
          <p:cNvSpPr txBox="1">
            <a:spLocks noGrp="1"/>
          </p:cNvSpPr>
          <p:nvPr>
            <p:ph type="title"/>
          </p:nvPr>
        </p:nvSpPr>
        <p:spPr>
          <a:xfrm>
            <a:off x="681753" y="541378"/>
            <a:ext cx="10729511" cy="1082757"/>
          </a:xfrm>
          <a:prstGeom prst="rect">
            <a:avLst/>
          </a:prstGeom>
        </p:spPr>
        <p:txBody>
          <a:bodyPr anchor="t"/>
          <a:lstStyle>
            <a:lvl1pPr defTabSz="450430">
              <a:lnSpc>
                <a:spcPct val="88000"/>
              </a:lnSpc>
              <a:defRPr>
                <a:solidFill>
                  <a:srgbClr val="000000"/>
                </a:solidFill>
                <a:latin typeface="Roboto Condensed"/>
                <a:ea typeface="Roboto Condensed"/>
                <a:cs typeface="Roboto Condensed"/>
                <a:sym typeface="Roboto Condensed"/>
              </a:defRPr>
            </a:lvl1pPr>
          </a:lstStyle>
          <a:p>
            <a:r>
              <a:t>Title Text</a:t>
            </a:r>
          </a:p>
        </p:txBody>
      </p:sp>
      <p:sp>
        <p:nvSpPr>
          <p:cNvPr id="1660" name="Body Level One…"/>
          <p:cNvSpPr txBox="1">
            <a:spLocks noGrp="1"/>
          </p:cNvSpPr>
          <p:nvPr>
            <p:ph type="body" idx="1"/>
          </p:nvPr>
        </p:nvSpPr>
        <p:spPr>
          <a:xfrm>
            <a:off x="681756" y="1772990"/>
            <a:ext cx="10729511" cy="4524784"/>
          </a:xfrm>
          <a:prstGeom prst="rect">
            <a:avLst/>
          </a:prstGeom>
        </p:spPr>
        <p:txBody>
          <a:bodyPr/>
          <a:lstStyle>
            <a:lvl1pPr marL="0" indent="0" defTabSz="450430">
              <a:lnSpc>
                <a:spcPct val="110000"/>
              </a:lnSpc>
              <a:spcBef>
                <a:spcPts val="800"/>
              </a:spcBef>
              <a:buSzTx/>
              <a:buFontTx/>
              <a:buNone/>
              <a:defRPr sz="3200">
                <a:solidFill>
                  <a:srgbClr val="000000"/>
                </a:solidFill>
                <a:latin typeface="Roboto Condensed"/>
                <a:ea typeface="Roboto Condensed"/>
                <a:cs typeface="Roboto Condensed"/>
                <a:sym typeface="Roboto Condensed"/>
              </a:defRPr>
            </a:lvl1pPr>
            <a:lvl2pPr marL="0" indent="0" defTabSz="450430">
              <a:lnSpc>
                <a:spcPct val="110000"/>
              </a:lnSpc>
              <a:spcBef>
                <a:spcPts val="800"/>
              </a:spcBef>
              <a:buSzTx/>
              <a:buFontTx/>
              <a:buNone/>
              <a:defRPr sz="3200">
                <a:solidFill>
                  <a:srgbClr val="000000"/>
                </a:solidFill>
                <a:latin typeface="Roboto Condensed"/>
                <a:ea typeface="Roboto Condensed"/>
                <a:cs typeface="Roboto Condensed"/>
                <a:sym typeface="Roboto Condensed"/>
              </a:defRPr>
            </a:lvl2pPr>
            <a:lvl3pPr marL="0" indent="0" defTabSz="450430">
              <a:lnSpc>
                <a:spcPct val="110000"/>
              </a:lnSpc>
              <a:spcBef>
                <a:spcPts val="800"/>
              </a:spcBef>
              <a:buSzTx/>
              <a:buFontTx/>
              <a:buNone/>
              <a:defRPr sz="3200">
                <a:solidFill>
                  <a:srgbClr val="000000"/>
                </a:solidFill>
                <a:latin typeface="Roboto Condensed"/>
                <a:ea typeface="Roboto Condensed"/>
                <a:cs typeface="Roboto Condensed"/>
                <a:sym typeface="Roboto Condensed"/>
              </a:defRPr>
            </a:lvl3pPr>
            <a:lvl4pPr marL="0" indent="0" defTabSz="450430">
              <a:lnSpc>
                <a:spcPct val="110000"/>
              </a:lnSpc>
              <a:spcBef>
                <a:spcPts val="800"/>
              </a:spcBef>
              <a:buSzTx/>
              <a:buFontTx/>
              <a:buNone/>
              <a:defRPr sz="3200">
                <a:solidFill>
                  <a:srgbClr val="000000"/>
                </a:solidFill>
                <a:latin typeface="Roboto Condensed"/>
                <a:ea typeface="Roboto Condensed"/>
                <a:cs typeface="Roboto Condensed"/>
                <a:sym typeface="Roboto Condensed"/>
              </a:defRPr>
            </a:lvl4pPr>
            <a:lvl5pPr marL="0" indent="0" defTabSz="450430">
              <a:lnSpc>
                <a:spcPct val="110000"/>
              </a:lnSpc>
              <a:spcBef>
                <a:spcPts val="800"/>
              </a:spcBef>
              <a:buSzTx/>
              <a:buFontTx/>
              <a:buNone/>
              <a:defRPr sz="3200">
                <a:solidFill>
                  <a:srgbClr val="000000"/>
                </a:solidFill>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sp>
        <p:nvSpPr>
          <p:cNvPr id="1661"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x">
  <p:cSld name="Title and Content Bullets">
    <p:spTree>
      <p:nvGrpSpPr>
        <p:cNvPr id="1" name=""/>
        <p:cNvGrpSpPr/>
        <p:nvPr/>
      </p:nvGrpSpPr>
      <p:grpSpPr>
        <a:xfrm>
          <a:off x="0" y="0"/>
          <a:ext cx="0" cy="0"/>
          <a:chOff x="0" y="0"/>
          <a:chExt cx="0" cy="0"/>
        </a:xfrm>
      </p:grpSpPr>
      <p:sp>
        <p:nvSpPr>
          <p:cNvPr id="1668" name="Title Text"/>
          <p:cNvSpPr txBox="1">
            <a:spLocks noGrp="1"/>
          </p:cNvSpPr>
          <p:nvPr>
            <p:ph type="title"/>
          </p:nvPr>
        </p:nvSpPr>
        <p:spPr>
          <a:xfrm>
            <a:off x="681753" y="541378"/>
            <a:ext cx="10729511" cy="1082757"/>
          </a:xfrm>
          <a:prstGeom prst="rect">
            <a:avLst/>
          </a:prstGeom>
        </p:spPr>
        <p:txBody>
          <a:bodyPr anchor="t"/>
          <a:lstStyle>
            <a:lvl1pPr defTabSz="450430">
              <a:lnSpc>
                <a:spcPct val="88000"/>
              </a:lnSpc>
              <a:defRPr>
                <a:solidFill>
                  <a:srgbClr val="000000"/>
                </a:solidFill>
                <a:latin typeface="Roboto Condensed"/>
                <a:ea typeface="Roboto Condensed"/>
                <a:cs typeface="Roboto Condensed"/>
                <a:sym typeface="Roboto Condensed"/>
              </a:defRPr>
            </a:lvl1pPr>
          </a:lstStyle>
          <a:p>
            <a:r>
              <a:t>Title Text</a:t>
            </a:r>
          </a:p>
        </p:txBody>
      </p:sp>
      <p:sp>
        <p:nvSpPr>
          <p:cNvPr id="1669" name="Body Level One…"/>
          <p:cNvSpPr txBox="1">
            <a:spLocks noGrp="1"/>
          </p:cNvSpPr>
          <p:nvPr>
            <p:ph type="body" idx="1"/>
          </p:nvPr>
        </p:nvSpPr>
        <p:spPr>
          <a:xfrm>
            <a:off x="681756" y="1772990"/>
            <a:ext cx="10729511" cy="4524784"/>
          </a:xfrm>
          <a:prstGeom prst="rect">
            <a:avLst/>
          </a:prstGeom>
        </p:spPr>
        <p:txBody>
          <a:bodyPr/>
          <a:lstStyle>
            <a:lvl1pPr marL="433122" indent="-324841" defTabSz="450430">
              <a:lnSpc>
                <a:spcPct val="110000"/>
              </a:lnSpc>
              <a:spcBef>
                <a:spcPts val="800"/>
              </a:spcBef>
              <a:buClr>
                <a:srgbClr val="0084D1"/>
              </a:buClr>
              <a:defRPr sz="3200">
                <a:solidFill>
                  <a:srgbClr val="000000"/>
                </a:solidFill>
                <a:latin typeface="Roboto Condensed"/>
                <a:ea typeface="Roboto Condensed"/>
                <a:cs typeface="Roboto Condensed"/>
                <a:sym typeface="Roboto Condensed"/>
              </a:defRPr>
            </a:lvl1pPr>
            <a:lvl2pPr marL="0" indent="0" defTabSz="450430">
              <a:lnSpc>
                <a:spcPct val="110000"/>
              </a:lnSpc>
              <a:spcBef>
                <a:spcPts val="800"/>
              </a:spcBef>
              <a:buClr>
                <a:srgbClr val="0084D1"/>
              </a:buClr>
              <a:buSzTx/>
              <a:buNone/>
              <a:defRPr sz="3200">
                <a:solidFill>
                  <a:srgbClr val="000000"/>
                </a:solidFill>
                <a:latin typeface="Roboto Condensed"/>
                <a:ea typeface="Roboto Condensed"/>
                <a:cs typeface="Roboto Condensed"/>
                <a:sym typeface="Roboto Condensed"/>
              </a:defRPr>
            </a:lvl2pPr>
            <a:lvl3pPr marL="0" indent="0" defTabSz="450430">
              <a:lnSpc>
                <a:spcPct val="110000"/>
              </a:lnSpc>
              <a:spcBef>
                <a:spcPts val="800"/>
              </a:spcBef>
              <a:buClr>
                <a:srgbClr val="0084D1"/>
              </a:buClr>
              <a:buSzTx/>
              <a:buNone/>
              <a:defRPr sz="3200">
                <a:solidFill>
                  <a:srgbClr val="000000"/>
                </a:solidFill>
                <a:latin typeface="Roboto Condensed"/>
                <a:ea typeface="Roboto Condensed"/>
                <a:cs typeface="Roboto Condensed"/>
                <a:sym typeface="Roboto Condensed"/>
              </a:defRPr>
            </a:lvl3pPr>
            <a:lvl4pPr marL="0" indent="0" defTabSz="450430">
              <a:lnSpc>
                <a:spcPct val="110000"/>
              </a:lnSpc>
              <a:spcBef>
                <a:spcPts val="800"/>
              </a:spcBef>
              <a:buClr>
                <a:srgbClr val="0084D1"/>
              </a:buClr>
              <a:buSzTx/>
              <a:buNone/>
              <a:defRPr sz="3200">
                <a:solidFill>
                  <a:srgbClr val="000000"/>
                </a:solidFill>
                <a:latin typeface="Roboto Condensed"/>
                <a:ea typeface="Roboto Condensed"/>
                <a:cs typeface="Roboto Condensed"/>
                <a:sym typeface="Roboto Condensed"/>
              </a:defRPr>
            </a:lvl4pPr>
            <a:lvl5pPr marL="0" indent="0" defTabSz="450430">
              <a:lnSpc>
                <a:spcPct val="110000"/>
              </a:lnSpc>
              <a:spcBef>
                <a:spcPts val="800"/>
              </a:spcBef>
              <a:buClr>
                <a:srgbClr val="0084D1"/>
              </a:buClr>
              <a:buSzTx/>
              <a:buNone/>
              <a:defRPr sz="3200">
                <a:solidFill>
                  <a:srgbClr val="000000"/>
                </a:solidFill>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sp>
        <p:nvSpPr>
          <p:cNvPr id="1670"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Pildislaid">
    <p:spTree>
      <p:nvGrpSpPr>
        <p:cNvPr id="1" name=""/>
        <p:cNvGrpSpPr/>
        <p:nvPr/>
      </p:nvGrpSpPr>
      <p:grpSpPr>
        <a:xfrm>
          <a:off x="0" y="0"/>
          <a:ext cx="0" cy="0"/>
          <a:chOff x="0" y="0"/>
          <a:chExt cx="0" cy="0"/>
        </a:xfrm>
      </p:grpSpPr>
      <p:sp>
        <p:nvSpPr>
          <p:cNvPr id="173"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sp>
        <p:nvSpPr>
          <p:cNvPr id="174" name="Picture Placeholder 2"/>
          <p:cNvSpPr>
            <a:spLocks noGrp="1"/>
          </p:cNvSpPr>
          <p:nvPr>
            <p:ph type="pic" idx="13"/>
          </p:nvPr>
        </p:nvSpPr>
        <p:spPr>
          <a:xfrm>
            <a:off x="911321" y="674255"/>
            <a:ext cx="10444068" cy="5017886"/>
          </a:xfrm>
          <a:prstGeom prst="rect">
            <a:avLst/>
          </a:prstGeom>
        </p:spPr>
        <p:txBody>
          <a:bodyPr lIns="91439" tIns="45719" rIns="91439" bIns="45719">
            <a:noAutofit/>
          </a:bodyPr>
          <a:lstStyle/>
          <a:p>
            <a:endParaRPr/>
          </a:p>
        </p:txBody>
      </p:sp>
      <p:sp>
        <p:nvSpPr>
          <p:cNvPr id="1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x">
  <p:cSld name="End slide">
    <p:spTree>
      <p:nvGrpSpPr>
        <p:cNvPr id="1" name=""/>
        <p:cNvGrpSpPr/>
        <p:nvPr/>
      </p:nvGrpSpPr>
      <p:grpSpPr>
        <a:xfrm>
          <a:off x="0" y="0"/>
          <a:ext cx="0" cy="0"/>
          <a:chOff x="0" y="0"/>
          <a:chExt cx="0" cy="0"/>
        </a:xfrm>
      </p:grpSpPr>
      <p:sp>
        <p:nvSpPr>
          <p:cNvPr id="1677" name="Title Text"/>
          <p:cNvSpPr txBox="1">
            <a:spLocks noGrp="1"/>
          </p:cNvSpPr>
          <p:nvPr>
            <p:ph type="title"/>
          </p:nvPr>
        </p:nvSpPr>
        <p:spPr>
          <a:xfrm>
            <a:off x="1902049" y="2454250"/>
            <a:ext cx="9754101" cy="974751"/>
          </a:xfrm>
          <a:prstGeom prst="rect">
            <a:avLst/>
          </a:prstGeom>
        </p:spPr>
        <p:txBody>
          <a:bodyPr anchor="t"/>
          <a:lstStyle>
            <a:lvl1pPr defTabSz="450430">
              <a:lnSpc>
                <a:spcPct val="88000"/>
              </a:lnSpc>
              <a:defRPr sz="5700" b="0">
                <a:solidFill>
                  <a:srgbClr val="000000"/>
                </a:solidFill>
                <a:latin typeface="Roboto Condensed"/>
                <a:ea typeface="Roboto Condensed"/>
                <a:cs typeface="Roboto Condensed"/>
                <a:sym typeface="Roboto Condensed"/>
              </a:defRPr>
            </a:lvl1pPr>
          </a:lstStyle>
          <a:p>
            <a:r>
              <a:t>Title Text</a:t>
            </a:r>
          </a:p>
        </p:txBody>
      </p:sp>
      <p:sp>
        <p:nvSpPr>
          <p:cNvPr id="1678" name="Body Level One…"/>
          <p:cNvSpPr txBox="1">
            <a:spLocks noGrp="1"/>
          </p:cNvSpPr>
          <p:nvPr>
            <p:ph type="body" sz="half" idx="1"/>
          </p:nvPr>
        </p:nvSpPr>
        <p:spPr>
          <a:xfrm>
            <a:off x="1902049" y="3645575"/>
            <a:ext cx="9754101" cy="1732413"/>
          </a:xfrm>
          <a:prstGeom prst="rect">
            <a:avLst/>
          </a:prstGeom>
        </p:spPr>
        <p:txBody>
          <a:bodyPr/>
          <a:lstStyle>
            <a:lvl1pPr marL="0" indent="0" defTabSz="450430">
              <a:lnSpc>
                <a:spcPct val="110000"/>
              </a:lnSpc>
              <a:spcBef>
                <a:spcPts val="0"/>
              </a:spcBef>
              <a:buSzTx/>
              <a:buFontTx/>
              <a:buNone/>
              <a:defRPr sz="2600">
                <a:solidFill>
                  <a:srgbClr val="000000"/>
                </a:solidFill>
                <a:latin typeface="Roboto Condensed"/>
                <a:ea typeface="Roboto Condensed"/>
                <a:cs typeface="Roboto Condensed"/>
                <a:sym typeface="Roboto Condensed"/>
              </a:defRPr>
            </a:lvl1pPr>
            <a:lvl2pPr marL="0" indent="0" defTabSz="450430">
              <a:lnSpc>
                <a:spcPct val="110000"/>
              </a:lnSpc>
              <a:spcBef>
                <a:spcPts val="0"/>
              </a:spcBef>
              <a:buSzTx/>
              <a:buFontTx/>
              <a:buNone/>
              <a:defRPr sz="2600">
                <a:solidFill>
                  <a:srgbClr val="000000"/>
                </a:solidFill>
                <a:latin typeface="Roboto Condensed"/>
                <a:ea typeface="Roboto Condensed"/>
                <a:cs typeface="Roboto Condensed"/>
                <a:sym typeface="Roboto Condensed"/>
              </a:defRPr>
            </a:lvl2pPr>
            <a:lvl3pPr marL="0" indent="0" defTabSz="450430">
              <a:lnSpc>
                <a:spcPct val="110000"/>
              </a:lnSpc>
              <a:spcBef>
                <a:spcPts val="0"/>
              </a:spcBef>
              <a:buSzTx/>
              <a:buFontTx/>
              <a:buNone/>
              <a:defRPr sz="2600">
                <a:solidFill>
                  <a:srgbClr val="000000"/>
                </a:solidFill>
                <a:latin typeface="Roboto Condensed"/>
                <a:ea typeface="Roboto Condensed"/>
                <a:cs typeface="Roboto Condensed"/>
                <a:sym typeface="Roboto Condensed"/>
              </a:defRPr>
            </a:lvl3pPr>
            <a:lvl4pPr marL="0" indent="0" defTabSz="450430">
              <a:lnSpc>
                <a:spcPct val="110000"/>
              </a:lnSpc>
              <a:spcBef>
                <a:spcPts val="0"/>
              </a:spcBef>
              <a:buSzTx/>
              <a:buFontTx/>
              <a:buNone/>
              <a:defRPr sz="2600">
                <a:solidFill>
                  <a:srgbClr val="000000"/>
                </a:solidFill>
                <a:latin typeface="Roboto Condensed"/>
                <a:ea typeface="Roboto Condensed"/>
                <a:cs typeface="Roboto Condensed"/>
                <a:sym typeface="Roboto Condensed"/>
              </a:defRPr>
            </a:lvl4pPr>
            <a:lvl5pPr marL="0" indent="0" defTabSz="450430">
              <a:lnSpc>
                <a:spcPct val="110000"/>
              </a:lnSpc>
              <a:spcBef>
                <a:spcPts val="0"/>
              </a:spcBef>
              <a:buSzTx/>
              <a:buFontTx/>
              <a:buNone/>
              <a:defRPr sz="2600">
                <a:solidFill>
                  <a:srgbClr val="000000"/>
                </a:solidFill>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pic>
        <p:nvPicPr>
          <p:cNvPr id="1679" name="Picture 3" descr="Picture 3"/>
          <p:cNvPicPr>
            <a:picLocks noChangeAspect="1"/>
          </p:cNvPicPr>
          <p:nvPr/>
        </p:nvPicPr>
        <p:blipFill>
          <a:blip r:embed="rId2"/>
          <a:stretch>
            <a:fillRect/>
          </a:stretch>
        </p:blipFill>
        <p:spPr>
          <a:xfrm>
            <a:off x="496798" y="216451"/>
            <a:ext cx="4697008" cy="1389428"/>
          </a:xfrm>
          <a:prstGeom prst="rect">
            <a:avLst/>
          </a:prstGeom>
          <a:ln w="12700">
            <a:miter lim="400000"/>
          </a:ln>
        </p:spPr>
      </p:pic>
      <p:pic>
        <p:nvPicPr>
          <p:cNvPr id="1680" name="Pilt 5" descr="Pilt 5"/>
          <p:cNvPicPr>
            <a:picLocks noChangeAspect="1"/>
          </p:cNvPicPr>
          <p:nvPr/>
        </p:nvPicPr>
        <p:blipFill>
          <a:blip r:embed="rId3"/>
          <a:stretch>
            <a:fillRect/>
          </a:stretch>
        </p:blipFill>
        <p:spPr>
          <a:xfrm>
            <a:off x="426321" y="234666"/>
            <a:ext cx="4694162" cy="1389540"/>
          </a:xfrm>
          <a:prstGeom prst="rect">
            <a:avLst/>
          </a:prstGeom>
          <a:ln w="12700">
            <a:miter lim="400000"/>
          </a:ln>
        </p:spPr>
      </p:pic>
      <p:sp>
        <p:nvSpPr>
          <p:cNvPr id="1681"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x">
  <p:cSld name="End Slide Blue">
    <p:spTree>
      <p:nvGrpSpPr>
        <p:cNvPr id="1" name=""/>
        <p:cNvGrpSpPr/>
        <p:nvPr/>
      </p:nvGrpSpPr>
      <p:grpSpPr>
        <a:xfrm>
          <a:off x="0" y="0"/>
          <a:ext cx="0" cy="0"/>
          <a:chOff x="0" y="0"/>
          <a:chExt cx="0" cy="0"/>
        </a:xfrm>
      </p:grpSpPr>
      <p:sp>
        <p:nvSpPr>
          <p:cNvPr id="1688" name="Rectangle 4"/>
          <p:cNvSpPr/>
          <p:nvPr/>
        </p:nvSpPr>
        <p:spPr>
          <a:xfrm>
            <a:off x="0" y="1805134"/>
            <a:ext cx="12192000" cy="5052866"/>
          </a:xfrm>
          <a:prstGeom prst="rect">
            <a:avLst/>
          </a:prstGeom>
          <a:solidFill>
            <a:srgbClr val="0084D1"/>
          </a:solidFill>
          <a:ln w="12700">
            <a:miter lim="400000"/>
          </a:ln>
        </p:spPr>
        <p:txBody>
          <a:bodyPr lIns="45718" tIns="45718" rIns="45718" bIns="45718"/>
          <a:lstStyle/>
          <a:p>
            <a:pPr defTabSz="450430">
              <a:lnSpc>
                <a:spcPct val="110000"/>
              </a:lnSpc>
              <a:defRPr>
                <a:solidFill>
                  <a:srgbClr val="000000"/>
                </a:solidFill>
                <a:latin typeface="Roboto Condensed"/>
                <a:ea typeface="Roboto Condensed"/>
                <a:cs typeface="Roboto Condensed"/>
                <a:sym typeface="Roboto Condensed"/>
              </a:defRPr>
            </a:pPr>
            <a:endParaRPr/>
          </a:p>
        </p:txBody>
      </p:sp>
      <p:sp>
        <p:nvSpPr>
          <p:cNvPr id="1689" name="Title Text"/>
          <p:cNvSpPr txBox="1">
            <a:spLocks noGrp="1"/>
          </p:cNvSpPr>
          <p:nvPr>
            <p:ph type="title"/>
          </p:nvPr>
        </p:nvSpPr>
        <p:spPr>
          <a:xfrm>
            <a:off x="1902049" y="2454250"/>
            <a:ext cx="9754101" cy="974751"/>
          </a:xfrm>
          <a:prstGeom prst="rect">
            <a:avLst/>
          </a:prstGeom>
        </p:spPr>
        <p:txBody>
          <a:bodyPr anchor="t"/>
          <a:lstStyle>
            <a:lvl1pPr defTabSz="450430">
              <a:lnSpc>
                <a:spcPct val="88000"/>
              </a:lnSpc>
              <a:defRPr sz="5700" b="0">
                <a:latin typeface="Roboto Condensed"/>
                <a:ea typeface="Roboto Condensed"/>
                <a:cs typeface="Roboto Condensed"/>
                <a:sym typeface="Roboto Condensed"/>
              </a:defRPr>
            </a:lvl1pPr>
          </a:lstStyle>
          <a:p>
            <a:r>
              <a:t>Title Text</a:t>
            </a:r>
          </a:p>
        </p:txBody>
      </p:sp>
      <p:sp>
        <p:nvSpPr>
          <p:cNvPr id="1690" name="Body Level One…"/>
          <p:cNvSpPr txBox="1">
            <a:spLocks noGrp="1"/>
          </p:cNvSpPr>
          <p:nvPr>
            <p:ph type="body" sz="half" idx="1"/>
          </p:nvPr>
        </p:nvSpPr>
        <p:spPr>
          <a:xfrm>
            <a:off x="1902049" y="3645575"/>
            <a:ext cx="9754101" cy="1732413"/>
          </a:xfrm>
          <a:prstGeom prst="rect">
            <a:avLst/>
          </a:prstGeom>
        </p:spPr>
        <p:txBody>
          <a:bodyPr/>
          <a:lstStyle>
            <a:lvl1pPr marL="0" indent="0" defTabSz="450430">
              <a:lnSpc>
                <a:spcPct val="110000"/>
              </a:lnSpc>
              <a:spcBef>
                <a:spcPts val="0"/>
              </a:spcBef>
              <a:buSzTx/>
              <a:buFontTx/>
              <a:buNone/>
              <a:defRPr sz="2600">
                <a:latin typeface="Roboto Condensed"/>
                <a:ea typeface="Roboto Condensed"/>
                <a:cs typeface="Roboto Condensed"/>
                <a:sym typeface="Roboto Condensed"/>
              </a:defRPr>
            </a:lvl1pPr>
            <a:lvl2pPr marL="0" indent="0" defTabSz="450430">
              <a:lnSpc>
                <a:spcPct val="110000"/>
              </a:lnSpc>
              <a:spcBef>
                <a:spcPts val="0"/>
              </a:spcBef>
              <a:buSzTx/>
              <a:buFontTx/>
              <a:buNone/>
              <a:defRPr sz="2600">
                <a:latin typeface="Roboto Condensed"/>
                <a:ea typeface="Roboto Condensed"/>
                <a:cs typeface="Roboto Condensed"/>
                <a:sym typeface="Roboto Condensed"/>
              </a:defRPr>
            </a:lvl2pPr>
            <a:lvl3pPr marL="0" indent="0" defTabSz="450430">
              <a:lnSpc>
                <a:spcPct val="110000"/>
              </a:lnSpc>
              <a:spcBef>
                <a:spcPts val="0"/>
              </a:spcBef>
              <a:buSzTx/>
              <a:buFontTx/>
              <a:buNone/>
              <a:defRPr sz="2600">
                <a:latin typeface="Roboto Condensed"/>
                <a:ea typeface="Roboto Condensed"/>
                <a:cs typeface="Roboto Condensed"/>
                <a:sym typeface="Roboto Condensed"/>
              </a:defRPr>
            </a:lvl3pPr>
            <a:lvl4pPr marL="0" indent="0" defTabSz="450430">
              <a:lnSpc>
                <a:spcPct val="110000"/>
              </a:lnSpc>
              <a:spcBef>
                <a:spcPts val="0"/>
              </a:spcBef>
              <a:buSzTx/>
              <a:buFontTx/>
              <a:buNone/>
              <a:defRPr sz="2600">
                <a:latin typeface="Roboto Condensed"/>
                <a:ea typeface="Roboto Condensed"/>
                <a:cs typeface="Roboto Condensed"/>
                <a:sym typeface="Roboto Condensed"/>
              </a:defRPr>
            </a:lvl4pPr>
            <a:lvl5pPr marL="0" indent="0" defTabSz="450430">
              <a:lnSpc>
                <a:spcPct val="110000"/>
              </a:lnSpc>
              <a:spcBef>
                <a:spcPts val="0"/>
              </a:spcBef>
              <a:buSzTx/>
              <a:buFontTx/>
              <a:buNone/>
              <a:defRPr sz="2600">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pic>
        <p:nvPicPr>
          <p:cNvPr id="1691" name="Picture 3" descr="Picture 3"/>
          <p:cNvPicPr>
            <a:picLocks noChangeAspect="1"/>
          </p:cNvPicPr>
          <p:nvPr/>
        </p:nvPicPr>
        <p:blipFill>
          <a:blip r:embed="rId2"/>
          <a:stretch>
            <a:fillRect/>
          </a:stretch>
        </p:blipFill>
        <p:spPr>
          <a:xfrm>
            <a:off x="496798" y="216451"/>
            <a:ext cx="4697008" cy="1389428"/>
          </a:xfrm>
          <a:prstGeom prst="rect">
            <a:avLst/>
          </a:prstGeom>
          <a:ln w="12700">
            <a:miter lim="400000"/>
          </a:ln>
        </p:spPr>
      </p:pic>
      <p:pic>
        <p:nvPicPr>
          <p:cNvPr id="1692" name="Pilt 8" descr="Pilt 8"/>
          <p:cNvPicPr>
            <a:picLocks noChangeAspect="1"/>
          </p:cNvPicPr>
          <p:nvPr/>
        </p:nvPicPr>
        <p:blipFill>
          <a:blip r:embed="rId3"/>
          <a:stretch>
            <a:fillRect/>
          </a:stretch>
        </p:blipFill>
        <p:spPr>
          <a:xfrm>
            <a:off x="426321" y="234666"/>
            <a:ext cx="4694162" cy="1389540"/>
          </a:xfrm>
          <a:prstGeom prst="rect">
            <a:avLst/>
          </a:prstGeom>
          <a:ln w="12700">
            <a:miter lim="400000"/>
          </a:ln>
        </p:spPr>
      </p:pic>
      <p:sp>
        <p:nvSpPr>
          <p:cNvPr id="1693"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700"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x">
  <p:cSld name="Esileht">
    <p:spTree>
      <p:nvGrpSpPr>
        <p:cNvPr id="1" name=""/>
        <p:cNvGrpSpPr/>
        <p:nvPr/>
      </p:nvGrpSpPr>
      <p:grpSpPr>
        <a:xfrm>
          <a:off x="0" y="0"/>
          <a:ext cx="0" cy="0"/>
          <a:chOff x="0" y="0"/>
          <a:chExt cx="0" cy="0"/>
        </a:xfrm>
      </p:grpSpPr>
      <p:pic>
        <p:nvPicPr>
          <p:cNvPr id="1707" name="Picture 1" descr="Picture 1"/>
          <p:cNvPicPr>
            <a:picLocks noChangeAspect="1"/>
          </p:cNvPicPr>
          <p:nvPr/>
        </p:nvPicPr>
        <p:blipFill>
          <a:blip r:embed="rId2"/>
          <a:stretch>
            <a:fillRect/>
          </a:stretch>
        </p:blipFill>
        <p:spPr>
          <a:xfrm>
            <a:off x="3931920" y="1344166"/>
            <a:ext cx="4328160" cy="5513834"/>
          </a:xfrm>
          <a:prstGeom prst="rect">
            <a:avLst/>
          </a:prstGeom>
          <a:ln w="12700">
            <a:miter lim="400000"/>
          </a:ln>
        </p:spPr>
      </p:pic>
      <p:sp>
        <p:nvSpPr>
          <p:cNvPr id="1708"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x">
  <p:cSld name="Ainult pealkiri">
    <p:spTree>
      <p:nvGrpSpPr>
        <p:cNvPr id="1" name=""/>
        <p:cNvGrpSpPr/>
        <p:nvPr/>
      </p:nvGrpSpPr>
      <p:grpSpPr>
        <a:xfrm>
          <a:off x="0" y="0"/>
          <a:ext cx="0" cy="0"/>
          <a:chOff x="0" y="0"/>
          <a:chExt cx="0" cy="0"/>
        </a:xfrm>
      </p:grpSpPr>
      <p:sp>
        <p:nvSpPr>
          <p:cNvPr id="1715" name="Title Text"/>
          <p:cNvSpPr txBox="1">
            <a:spLocks noGrp="1"/>
          </p:cNvSpPr>
          <p:nvPr>
            <p:ph type="title"/>
          </p:nvPr>
        </p:nvSpPr>
        <p:spPr>
          <a:xfrm>
            <a:off x="681753" y="302395"/>
            <a:ext cx="12286630" cy="1263695"/>
          </a:xfrm>
          <a:prstGeom prst="rect">
            <a:avLst/>
          </a:prstGeom>
        </p:spPr>
        <p:txBody>
          <a:bodyPr/>
          <a:lstStyle>
            <a:lvl1pPr defTabSz="450430">
              <a:lnSpc>
                <a:spcPct val="88000"/>
              </a:lnSpc>
              <a:defRPr sz="5700" b="0">
                <a:solidFill>
                  <a:srgbClr val="000000"/>
                </a:solidFill>
                <a:latin typeface="Roboto Condensed"/>
                <a:ea typeface="Roboto Condensed"/>
                <a:cs typeface="Roboto Condensed"/>
                <a:sym typeface="Roboto Condensed"/>
              </a:defRPr>
            </a:lvl1pPr>
          </a:lstStyle>
          <a:p>
            <a:r>
              <a:t>Title Text</a:t>
            </a:r>
          </a:p>
        </p:txBody>
      </p:sp>
      <p:sp>
        <p:nvSpPr>
          <p:cNvPr id="1716" name="Slide Number"/>
          <p:cNvSpPr txBox="1">
            <a:spLocks noGrp="1"/>
          </p:cNvSpPr>
          <p:nvPr>
            <p:ph type="sldNum" sz="quarter" idx="2"/>
          </p:nvPr>
        </p:nvSpPr>
        <p:spPr>
          <a:xfrm>
            <a:off x="12780033" y="6904155"/>
            <a:ext cx="190501" cy="195648"/>
          </a:xfrm>
          <a:prstGeom prst="rect">
            <a:avLst/>
          </a:prstGeom>
        </p:spPr>
        <p:txBody>
          <a:bodyPr anchor="t"/>
          <a:lstStyle>
            <a:lvl1pPr>
              <a:lnSpc>
                <a:spcPct val="95000"/>
              </a:lnSpc>
              <a:tabLst>
                <a:tab pos="723900" algn="l"/>
                <a:tab pos="1447800" algn="l"/>
                <a:tab pos="2171700" algn="l"/>
              </a:tabLst>
              <a:defRPr sz="1400">
                <a:solidFill>
                  <a:srgbClr val="888888"/>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
  <p:cSld name="Sisuslaid">
    <p:spTree>
      <p:nvGrpSpPr>
        <p:cNvPr id="1" name=""/>
        <p:cNvGrpSpPr/>
        <p:nvPr/>
      </p:nvGrpSpPr>
      <p:grpSpPr>
        <a:xfrm>
          <a:off x="0" y="0"/>
          <a:ext cx="0" cy="0"/>
          <a:chOff x="0" y="0"/>
          <a:chExt cx="0" cy="0"/>
        </a:xfrm>
      </p:grpSpPr>
      <p:sp>
        <p:nvSpPr>
          <p:cNvPr id="1723" name="Title Text"/>
          <p:cNvSpPr txBox="1">
            <a:spLocks noGrp="1"/>
          </p:cNvSpPr>
          <p:nvPr>
            <p:ph type="title"/>
          </p:nvPr>
        </p:nvSpPr>
        <p:spPr>
          <a:prstGeom prst="rect">
            <a:avLst/>
          </a:prstGeom>
        </p:spPr>
        <p:txBody>
          <a:bodyPr/>
          <a:lstStyle>
            <a:lvl1pPr defTabSz="450430">
              <a:lnSpc>
                <a:spcPct val="88000"/>
              </a:lnSpc>
              <a:defRPr>
                <a:solidFill>
                  <a:srgbClr val="1791FF"/>
                </a:solidFill>
              </a:defRPr>
            </a:lvl1pPr>
          </a:lstStyle>
          <a:p>
            <a:r>
              <a:t>Title Text</a:t>
            </a:r>
          </a:p>
        </p:txBody>
      </p:sp>
      <p:sp>
        <p:nvSpPr>
          <p:cNvPr id="1724" name="Body Level One…"/>
          <p:cNvSpPr txBox="1">
            <a:spLocks noGrp="1"/>
          </p:cNvSpPr>
          <p:nvPr>
            <p:ph type="body" idx="1"/>
          </p:nvPr>
        </p:nvSpPr>
        <p:spPr>
          <a:prstGeom prst="rect">
            <a:avLst/>
          </a:prstGeom>
        </p:spPr>
        <p:txBody>
          <a:bodyPr/>
          <a:lstStyle>
            <a:lvl1pPr marL="343791" indent="-343791" defTabSz="450430">
              <a:lnSpc>
                <a:spcPct val="110000"/>
              </a:lnSpc>
              <a:spcBef>
                <a:spcPts val="1400"/>
              </a:spcBef>
              <a:buSzTx/>
              <a:buFontTx/>
              <a:buNone/>
              <a:defRPr sz="3200">
                <a:solidFill>
                  <a:srgbClr val="000000"/>
                </a:solidFill>
              </a:defRPr>
            </a:lvl1pPr>
            <a:lvl2pPr marL="343791" indent="0" defTabSz="450430">
              <a:lnSpc>
                <a:spcPct val="110000"/>
              </a:lnSpc>
              <a:spcBef>
                <a:spcPts val="1400"/>
              </a:spcBef>
              <a:buSzTx/>
              <a:buFontTx/>
              <a:buNone/>
              <a:defRPr sz="3200">
                <a:solidFill>
                  <a:srgbClr val="000000"/>
                </a:solidFill>
              </a:defRPr>
            </a:lvl2pPr>
            <a:lvl3pPr marL="343791" indent="0" defTabSz="450430">
              <a:lnSpc>
                <a:spcPct val="110000"/>
              </a:lnSpc>
              <a:spcBef>
                <a:spcPts val="1400"/>
              </a:spcBef>
              <a:buSzTx/>
              <a:buFontTx/>
              <a:buNone/>
              <a:defRPr sz="3200">
                <a:solidFill>
                  <a:srgbClr val="000000"/>
                </a:solidFill>
              </a:defRPr>
            </a:lvl3pPr>
            <a:lvl4pPr marL="343791" indent="0" defTabSz="450430">
              <a:lnSpc>
                <a:spcPct val="110000"/>
              </a:lnSpc>
              <a:spcBef>
                <a:spcPts val="1400"/>
              </a:spcBef>
              <a:buSzTx/>
              <a:buFontTx/>
              <a:buNone/>
              <a:defRPr sz="3200">
                <a:solidFill>
                  <a:srgbClr val="000000"/>
                </a:solidFill>
              </a:defRPr>
            </a:lvl4pPr>
            <a:lvl5pPr marL="343791" indent="0" defTabSz="450430">
              <a:lnSpc>
                <a:spcPct val="110000"/>
              </a:lnSpc>
              <a:spcBef>
                <a:spcPts val="1400"/>
              </a:spcBef>
              <a:buSzTx/>
              <a:buFontTx/>
              <a:buNone/>
              <a:defRPr sz="3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25"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x">
  <p:cSld name="Opening Slide">
    <p:spTree>
      <p:nvGrpSpPr>
        <p:cNvPr id="1" name=""/>
        <p:cNvGrpSpPr/>
        <p:nvPr/>
      </p:nvGrpSpPr>
      <p:grpSpPr>
        <a:xfrm>
          <a:off x="0" y="0"/>
          <a:ext cx="0" cy="0"/>
          <a:chOff x="0" y="0"/>
          <a:chExt cx="0" cy="0"/>
        </a:xfrm>
      </p:grpSpPr>
      <p:sp>
        <p:nvSpPr>
          <p:cNvPr id="1732" name="Media Placeholder 4"/>
          <p:cNvSpPr>
            <a:spLocks noGrp="1"/>
          </p:cNvSpPr>
          <p:nvPr>
            <p:ph type="media" idx="13"/>
          </p:nvPr>
        </p:nvSpPr>
        <p:spPr>
          <a:xfrm>
            <a:off x="0" y="0"/>
            <a:ext cx="12192000" cy="6858000"/>
          </a:xfrm>
          <a:prstGeom prst="rect">
            <a:avLst/>
          </a:prstGeom>
        </p:spPr>
        <p:txBody>
          <a:bodyPr lIns="91439" tIns="45719" rIns="91439" bIns="45719">
            <a:noAutofit/>
          </a:bodyPr>
          <a:lstStyle/>
          <a:p>
            <a:endParaRPr/>
          </a:p>
        </p:txBody>
      </p:sp>
      <p:sp>
        <p:nvSpPr>
          <p:cNvPr id="1733" name="Title Text"/>
          <p:cNvSpPr txBox="1">
            <a:spLocks noGrp="1"/>
          </p:cNvSpPr>
          <p:nvPr>
            <p:ph type="title"/>
          </p:nvPr>
        </p:nvSpPr>
        <p:spPr>
          <a:xfrm>
            <a:off x="623887" y="658801"/>
            <a:ext cx="6119814" cy="1617675"/>
          </a:xfrm>
          <a:prstGeom prst="rect">
            <a:avLst/>
          </a:prstGeom>
        </p:spPr>
        <p:txBody>
          <a:bodyPr anchor="t"/>
          <a:lstStyle>
            <a:lvl1pPr>
              <a:lnSpc>
                <a:spcPct val="100000"/>
              </a:lnSpc>
              <a:defRPr sz="5000" b="0">
                <a:latin typeface="Aino Headline"/>
                <a:ea typeface="Aino Headline"/>
                <a:cs typeface="Aino Headline"/>
                <a:sym typeface="Aino Headline"/>
              </a:defRPr>
            </a:lvl1pPr>
          </a:lstStyle>
          <a:p>
            <a:r>
              <a:t>Title Text</a:t>
            </a:r>
          </a:p>
        </p:txBody>
      </p:sp>
      <p:sp>
        <p:nvSpPr>
          <p:cNvPr id="1734" name="Body Level One…"/>
          <p:cNvSpPr txBox="1">
            <a:spLocks noGrp="1"/>
          </p:cNvSpPr>
          <p:nvPr>
            <p:ph type="body" sz="quarter" idx="1"/>
          </p:nvPr>
        </p:nvSpPr>
        <p:spPr>
          <a:xfrm>
            <a:off x="623887" y="5448301"/>
            <a:ext cx="6119814" cy="1409701"/>
          </a:xfrm>
          <a:prstGeom prst="rect">
            <a:avLst/>
          </a:prstGeom>
        </p:spPr>
        <p:txBody>
          <a:bodyPr anchor="b"/>
          <a:lstStyle>
            <a:lvl1pPr marL="0" indent="0">
              <a:lnSpc>
                <a:spcPct val="100000"/>
              </a:lnSpc>
              <a:spcBef>
                <a:spcPts val="200"/>
              </a:spcBef>
              <a:buSzTx/>
              <a:buFontTx/>
              <a:buNone/>
              <a:defRPr sz="1800">
                <a:latin typeface="Aino Regular"/>
                <a:ea typeface="Aino Regular"/>
                <a:cs typeface="Aino Regular"/>
                <a:sym typeface="Aino Regular"/>
              </a:defRPr>
            </a:lvl1pPr>
            <a:lvl2pPr marL="361950" indent="-180975">
              <a:lnSpc>
                <a:spcPct val="100000"/>
              </a:lnSpc>
              <a:spcBef>
                <a:spcPts val="200"/>
              </a:spcBef>
              <a:buFontTx/>
              <a:defRPr sz="1800">
                <a:latin typeface="Aino Regular"/>
                <a:ea typeface="Aino Regular"/>
                <a:cs typeface="Aino Regular"/>
                <a:sym typeface="Aino Regular"/>
              </a:defRPr>
            </a:lvl2pPr>
            <a:lvl3pPr marL="542925" indent="-180975">
              <a:lnSpc>
                <a:spcPct val="100000"/>
              </a:lnSpc>
              <a:spcBef>
                <a:spcPts val="200"/>
              </a:spcBef>
              <a:buFontTx/>
              <a:defRPr sz="1800">
                <a:latin typeface="Aino Regular"/>
                <a:ea typeface="Aino Regular"/>
                <a:cs typeface="Aino Regular"/>
                <a:sym typeface="Aino Regular"/>
              </a:defRPr>
            </a:lvl3pPr>
            <a:lvl4pPr marL="714375" indent="-171450">
              <a:lnSpc>
                <a:spcPct val="100000"/>
              </a:lnSpc>
              <a:spcBef>
                <a:spcPts val="200"/>
              </a:spcBef>
              <a:buFontTx/>
              <a:defRPr sz="1800">
                <a:latin typeface="Aino Regular"/>
                <a:ea typeface="Aino Regular"/>
                <a:cs typeface="Aino Regular"/>
                <a:sym typeface="Aino Regular"/>
              </a:defRPr>
            </a:lvl4pPr>
            <a:lvl5pPr marL="895350" indent="-180975">
              <a:lnSpc>
                <a:spcPct val="100000"/>
              </a:lnSpc>
              <a:spcBef>
                <a:spcPts val="200"/>
              </a:spcBef>
              <a:buFontTx/>
              <a:defRPr sz="1800">
                <a:latin typeface="Aino Regular"/>
                <a:ea typeface="Aino Regular"/>
                <a:cs typeface="Aino Regular"/>
                <a:sym typeface="Aino Regular"/>
              </a:defRPr>
            </a:lvl5pPr>
          </a:lstStyle>
          <a:p>
            <a:r>
              <a:t>Body Level One</a:t>
            </a:r>
          </a:p>
          <a:p>
            <a:pPr lvl="1"/>
            <a:r>
              <a:t>Body Level Two</a:t>
            </a:r>
          </a:p>
          <a:p>
            <a:pPr lvl="2"/>
            <a:r>
              <a:t>Body Level Three</a:t>
            </a:r>
          </a:p>
          <a:p>
            <a:pPr lvl="3"/>
            <a:r>
              <a:t>Body Level Four</a:t>
            </a:r>
          </a:p>
          <a:p>
            <a:pPr lvl="4"/>
            <a:r>
              <a:t>Body Level Five</a:t>
            </a:r>
          </a:p>
        </p:txBody>
      </p:sp>
      <p:sp>
        <p:nvSpPr>
          <p:cNvPr id="1735"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x">
  <p:cSld name="Title + Text">
    <p:bg>
      <p:bgPr>
        <a:solidFill>
          <a:srgbClr val="000096"/>
        </a:solidFill>
        <a:effectLst/>
      </p:bgPr>
    </p:bg>
    <p:spTree>
      <p:nvGrpSpPr>
        <p:cNvPr id="1" name=""/>
        <p:cNvGrpSpPr/>
        <p:nvPr/>
      </p:nvGrpSpPr>
      <p:grpSpPr>
        <a:xfrm>
          <a:off x="0" y="0"/>
          <a:ext cx="0" cy="0"/>
          <a:chOff x="0" y="0"/>
          <a:chExt cx="0" cy="0"/>
        </a:xfrm>
      </p:grpSpPr>
      <p:sp>
        <p:nvSpPr>
          <p:cNvPr id="1742" name="Title Text"/>
          <p:cNvSpPr txBox="1">
            <a:spLocks noGrp="1"/>
          </p:cNvSpPr>
          <p:nvPr>
            <p:ph type="title"/>
          </p:nvPr>
        </p:nvSpPr>
        <p:spPr>
          <a:xfrm>
            <a:off x="623887" y="658801"/>
            <a:ext cx="6119814" cy="969975"/>
          </a:xfrm>
          <a:prstGeom prst="rect">
            <a:avLst/>
          </a:prstGeom>
        </p:spPr>
        <p:txBody>
          <a:bodyPr anchor="t"/>
          <a:lstStyle>
            <a:lvl1pPr>
              <a:lnSpc>
                <a:spcPct val="100000"/>
              </a:lnSpc>
              <a:defRPr sz="5000" b="0">
                <a:latin typeface="Aino Headline"/>
                <a:ea typeface="Aino Headline"/>
                <a:cs typeface="Aino Headline"/>
                <a:sym typeface="Aino Headline"/>
              </a:defRPr>
            </a:lvl1pPr>
          </a:lstStyle>
          <a:p>
            <a:r>
              <a:t>Title Text</a:t>
            </a:r>
          </a:p>
        </p:txBody>
      </p:sp>
      <p:sp>
        <p:nvSpPr>
          <p:cNvPr id="1743" name="Body Level One…"/>
          <p:cNvSpPr txBox="1">
            <a:spLocks noGrp="1"/>
          </p:cNvSpPr>
          <p:nvPr>
            <p:ph type="body" sz="quarter" idx="1"/>
          </p:nvPr>
        </p:nvSpPr>
        <p:spPr>
          <a:xfrm>
            <a:off x="623887" y="4133850"/>
            <a:ext cx="4824414" cy="2724150"/>
          </a:xfrm>
          <a:prstGeom prst="rect">
            <a:avLst/>
          </a:prstGeom>
        </p:spPr>
        <p:txBody>
          <a:bodyPr anchor="b"/>
          <a:lstStyle>
            <a:lvl1pPr>
              <a:lnSpc>
                <a:spcPct val="100000"/>
              </a:lnSpc>
              <a:spcBef>
                <a:spcPts val="200"/>
              </a:spcBef>
              <a:buClr>
                <a:srgbClr val="FFFFFF"/>
              </a:buClr>
              <a:buFont typeface="Aino Regular"/>
              <a:buChar char="+"/>
              <a:defRPr sz="1800">
                <a:latin typeface="Aino Regular"/>
                <a:ea typeface="Aino Regular"/>
                <a:cs typeface="Aino Regular"/>
                <a:sym typeface="Aino Regular"/>
              </a:defRPr>
            </a:lvl1pPr>
            <a:lvl2pPr marL="361950" indent="-180975">
              <a:lnSpc>
                <a:spcPct val="100000"/>
              </a:lnSpc>
              <a:spcBef>
                <a:spcPts val="200"/>
              </a:spcBef>
              <a:buClr>
                <a:srgbClr val="FFFFFF"/>
              </a:buClr>
              <a:buFont typeface="Aino Regular"/>
              <a:buChar char="+"/>
              <a:defRPr sz="1800">
                <a:latin typeface="Aino Regular"/>
                <a:ea typeface="Aino Regular"/>
                <a:cs typeface="Aino Regular"/>
                <a:sym typeface="Aino Regular"/>
              </a:defRPr>
            </a:lvl2pPr>
            <a:lvl3pPr marL="542925" indent="-180975">
              <a:lnSpc>
                <a:spcPct val="100000"/>
              </a:lnSpc>
              <a:spcBef>
                <a:spcPts val="200"/>
              </a:spcBef>
              <a:buClr>
                <a:srgbClr val="FFFFFF"/>
              </a:buClr>
              <a:buFont typeface="Aino Regular"/>
              <a:buChar char="+"/>
              <a:defRPr sz="1800">
                <a:latin typeface="Aino Regular"/>
                <a:ea typeface="Aino Regular"/>
                <a:cs typeface="Aino Regular"/>
                <a:sym typeface="Aino Regular"/>
              </a:defRPr>
            </a:lvl3pPr>
            <a:lvl4pPr marL="714375" indent="-171450">
              <a:lnSpc>
                <a:spcPct val="100000"/>
              </a:lnSpc>
              <a:spcBef>
                <a:spcPts val="200"/>
              </a:spcBef>
              <a:buClr>
                <a:srgbClr val="FFFFFF"/>
              </a:buClr>
              <a:buFont typeface="Aino Regular"/>
              <a:buChar char="+"/>
              <a:defRPr sz="1800">
                <a:latin typeface="Aino Regular"/>
                <a:ea typeface="Aino Regular"/>
                <a:cs typeface="Aino Regular"/>
                <a:sym typeface="Aino Regular"/>
              </a:defRPr>
            </a:lvl4pPr>
            <a:lvl5pPr marL="895350" indent="-180975">
              <a:lnSpc>
                <a:spcPct val="100000"/>
              </a:lnSpc>
              <a:spcBef>
                <a:spcPts val="200"/>
              </a:spcBef>
              <a:buClr>
                <a:srgbClr val="FFFFFF"/>
              </a:buClr>
              <a:buFont typeface="Aino Regular"/>
              <a:buChar char="+"/>
              <a:defRPr sz="1800">
                <a:latin typeface="Aino Regular"/>
                <a:ea typeface="Aino Regular"/>
                <a:cs typeface="Aino Regular"/>
                <a:sym typeface="Aino Regular"/>
              </a:defRPr>
            </a:lvl5pPr>
          </a:lstStyle>
          <a:p>
            <a:r>
              <a:t>Body Level One</a:t>
            </a:r>
          </a:p>
          <a:p>
            <a:pPr lvl="1"/>
            <a:r>
              <a:t>Body Level Two</a:t>
            </a:r>
          </a:p>
          <a:p>
            <a:pPr lvl="2"/>
            <a:r>
              <a:t>Body Level Three</a:t>
            </a:r>
          </a:p>
          <a:p>
            <a:pPr lvl="3"/>
            <a:r>
              <a:t>Body Level Four</a:t>
            </a:r>
          </a:p>
          <a:p>
            <a:pPr lvl="4"/>
            <a:r>
              <a:t>Body Level Five</a:t>
            </a:r>
          </a:p>
        </p:txBody>
      </p:sp>
      <p:sp>
        <p:nvSpPr>
          <p:cNvPr id="1744"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x">
  <p:cSld name="Title + Visual">
    <p:bg>
      <p:bgPr>
        <a:solidFill>
          <a:srgbClr val="000096"/>
        </a:solidFill>
        <a:effectLst/>
      </p:bgPr>
    </p:bg>
    <p:spTree>
      <p:nvGrpSpPr>
        <p:cNvPr id="1" name=""/>
        <p:cNvGrpSpPr/>
        <p:nvPr/>
      </p:nvGrpSpPr>
      <p:grpSpPr>
        <a:xfrm>
          <a:off x="0" y="0"/>
          <a:ext cx="0" cy="0"/>
          <a:chOff x="0" y="0"/>
          <a:chExt cx="0" cy="0"/>
        </a:xfrm>
      </p:grpSpPr>
      <p:sp>
        <p:nvSpPr>
          <p:cNvPr id="1751" name="Title Text"/>
          <p:cNvSpPr txBox="1">
            <a:spLocks noGrp="1"/>
          </p:cNvSpPr>
          <p:nvPr>
            <p:ph type="title"/>
          </p:nvPr>
        </p:nvSpPr>
        <p:spPr>
          <a:xfrm>
            <a:off x="623887" y="658801"/>
            <a:ext cx="6119814" cy="969975"/>
          </a:xfrm>
          <a:prstGeom prst="rect">
            <a:avLst/>
          </a:prstGeom>
        </p:spPr>
        <p:txBody>
          <a:bodyPr anchor="t"/>
          <a:lstStyle>
            <a:lvl1pPr>
              <a:lnSpc>
                <a:spcPct val="100000"/>
              </a:lnSpc>
              <a:defRPr sz="5000" b="0">
                <a:latin typeface="Aino Headline"/>
                <a:ea typeface="Aino Headline"/>
                <a:cs typeface="Aino Headline"/>
                <a:sym typeface="Aino Headline"/>
              </a:defRPr>
            </a:lvl1pPr>
          </a:lstStyle>
          <a:p>
            <a:r>
              <a:t>Title Text</a:t>
            </a:r>
          </a:p>
        </p:txBody>
      </p:sp>
      <p:sp>
        <p:nvSpPr>
          <p:cNvPr id="1752"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x">
  <p:cSld name="Title + Subheading + Text">
    <p:bg>
      <p:bgPr>
        <a:solidFill>
          <a:srgbClr val="000096"/>
        </a:solidFill>
        <a:effectLst/>
      </p:bgPr>
    </p:bg>
    <p:spTree>
      <p:nvGrpSpPr>
        <p:cNvPr id="1" name=""/>
        <p:cNvGrpSpPr/>
        <p:nvPr/>
      </p:nvGrpSpPr>
      <p:grpSpPr>
        <a:xfrm>
          <a:off x="0" y="0"/>
          <a:ext cx="0" cy="0"/>
          <a:chOff x="0" y="0"/>
          <a:chExt cx="0" cy="0"/>
        </a:xfrm>
      </p:grpSpPr>
      <p:sp>
        <p:nvSpPr>
          <p:cNvPr id="1759" name="Title Text"/>
          <p:cNvSpPr txBox="1">
            <a:spLocks noGrp="1"/>
          </p:cNvSpPr>
          <p:nvPr>
            <p:ph type="title"/>
          </p:nvPr>
        </p:nvSpPr>
        <p:spPr>
          <a:xfrm>
            <a:off x="623887" y="658801"/>
            <a:ext cx="5472114" cy="969975"/>
          </a:xfrm>
          <a:prstGeom prst="rect">
            <a:avLst/>
          </a:prstGeom>
        </p:spPr>
        <p:txBody>
          <a:bodyPr anchor="t"/>
          <a:lstStyle>
            <a:lvl1pPr>
              <a:lnSpc>
                <a:spcPct val="100000"/>
              </a:lnSpc>
              <a:defRPr sz="5000" b="0">
                <a:latin typeface="Aino Headline"/>
                <a:ea typeface="Aino Headline"/>
                <a:cs typeface="Aino Headline"/>
                <a:sym typeface="Aino Headline"/>
              </a:defRPr>
            </a:lvl1pPr>
          </a:lstStyle>
          <a:p>
            <a:r>
              <a:t>Title Text</a:t>
            </a:r>
          </a:p>
        </p:txBody>
      </p:sp>
      <p:sp>
        <p:nvSpPr>
          <p:cNvPr id="1760" name="Body Level One…"/>
          <p:cNvSpPr txBox="1">
            <a:spLocks noGrp="1"/>
          </p:cNvSpPr>
          <p:nvPr>
            <p:ph type="body" sz="quarter" idx="1"/>
          </p:nvPr>
        </p:nvSpPr>
        <p:spPr>
          <a:xfrm>
            <a:off x="623887" y="4133850"/>
            <a:ext cx="4824414" cy="2724150"/>
          </a:xfrm>
          <a:prstGeom prst="rect">
            <a:avLst/>
          </a:prstGeom>
        </p:spPr>
        <p:txBody>
          <a:bodyPr anchor="b"/>
          <a:lstStyle>
            <a:lvl1pPr>
              <a:lnSpc>
                <a:spcPct val="100000"/>
              </a:lnSpc>
              <a:spcBef>
                <a:spcPts val="200"/>
              </a:spcBef>
              <a:buClr>
                <a:srgbClr val="FFFFFF"/>
              </a:buClr>
              <a:buFont typeface="Aino Regular"/>
              <a:buChar char="+"/>
              <a:defRPr sz="1800">
                <a:latin typeface="Aino Regular"/>
                <a:ea typeface="Aino Regular"/>
                <a:cs typeface="Aino Regular"/>
                <a:sym typeface="Aino Regular"/>
              </a:defRPr>
            </a:lvl1pPr>
            <a:lvl2pPr marL="361950" indent="-180975">
              <a:lnSpc>
                <a:spcPct val="100000"/>
              </a:lnSpc>
              <a:spcBef>
                <a:spcPts val="200"/>
              </a:spcBef>
              <a:buClr>
                <a:srgbClr val="FFFFFF"/>
              </a:buClr>
              <a:buFont typeface="Aino Regular"/>
              <a:buChar char="+"/>
              <a:defRPr sz="1800">
                <a:latin typeface="Aino Regular"/>
                <a:ea typeface="Aino Regular"/>
                <a:cs typeface="Aino Regular"/>
                <a:sym typeface="Aino Regular"/>
              </a:defRPr>
            </a:lvl2pPr>
            <a:lvl3pPr marL="542925" indent="-180975">
              <a:lnSpc>
                <a:spcPct val="100000"/>
              </a:lnSpc>
              <a:spcBef>
                <a:spcPts val="200"/>
              </a:spcBef>
              <a:buClr>
                <a:srgbClr val="FFFFFF"/>
              </a:buClr>
              <a:buFont typeface="Aino Regular"/>
              <a:buChar char="+"/>
              <a:defRPr sz="1800">
                <a:latin typeface="Aino Regular"/>
                <a:ea typeface="Aino Regular"/>
                <a:cs typeface="Aino Regular"/>
                <a:sym typeface="Aino Regular"/>
              </a:defRPr>
            </a:lvl3pPr>
            <a:lvl4pPr marL="714375" indent="-171450">
              <a:lnSpc>
                <a:spcPct val="100000"/>
              </a:lnSpc>
              <a:spcBef>
                <a:spcPts val="200"/>
              </a:spcBef>
              <a:buClr>
                <a:srgbClr val="FFFFFF"/>
              </a:buClr>
              <a:buFont typeface="Aino Regular"/>
              <a:buChar char="+"/>
              <a:defRPr sz="1800">
                <a:latin typeface="Aino Regular"/>
                <a:ea typeface="Aino Regular"/>
                <a:cs typeface="Aino Regular"/>
                <a:sym typeface="Aino Regular"/>
              </a:defRPr>
            </a:lvl4pPr>
            <a:lvl5pPr marL="895350" indent="-180975">
              <a:lnSpc>
                <a:spcPct val="100000"/>
              </a:lnSpc>
              <a:spcBef>
                <a:spcPts val="200"/>
              </a:spcBef>
              <a:buClr>
                <a:srgbClr val="FFFFFF"/>
              </a:buClr>
              <a:buFont typeface="Aino Regular"/>
              <a:buChar char="+"/>
              <a:defRPr sz="1800">
                <a:latin typeface="Aino Regular"/>
                <a:ea typeface="Aino Regular"/>
                <a:cs typeface="Aino Regular"/>
                <a:sym typeface="Aino Regular"/>
              </a:defRPr>
            </a:lvl5pPr>
          </a:lstStyle>
          <a:p>
            <a:r>
              <a:t>Body Level One</a:t>
            </a:r>
          </a:p>
          <a:p>
            <a:pPr lvl="1"/>
            <a:r>
              <a:t>Body Level Two</a:t>
            </a:r>
          </a:p>
          <a:p>
            <a:pPr lvl="2"/>
            <a:r>
              <a:t>Body Level Three</a:t>
            </a:r>
          </a:p>
          <a:p>
            <a:pPr lvl="3"/>
            <a:r>
              <a:t>Body Level Four</a:t>
            </a:r>
          </a:p>
          <a:p>
            <a:pPr lvl="4"/>
            <a:r>
              <a:t>Body Level Five</a:t>
            </a:r>
          </a:p>
        </p:txBody>
      </p:sp>
      <p:sp>
        <p:nvSpPr>
          <p:cNvPr id="1761" name="Text Placeholder 6"/>
          <p:cNvSpPr>
            <a:spLocks noGrp="1"/>
          </p:cNvSpPr>
          <p:nvPr>
            <p:ph type="body" sz="quarter" idx="13"/>
          </p:nvPr>
        </p:nvSpPr>
        <p:spPr>
          <a:xfrm>
            <a:off x="623887" y="1628775"/>
            <a:ext cx="4824414" cy="647701"/>
          </a:xfrm>
          <a:prstGeom prst="rect">
            <a:avLst/>
          </a:prstGeom>
        </p:spPr>
        <p:txBody>
          <a:bodyPr/>
          <a:lstStyle/>
          <a:p>
            <a:pPr marL="0" indent="0">
              <a:lnSpc>
                <a:spcPct val="100000"/>
              </a:lnSpc>
              <a:spcBef>
                <a:spcPts val="200"/>
              </a:spcBef>
              <a:buSzTx/>
              <a:buFontTx/>
              <a:buNone/>
              <a:defRPr sz="2200">
                <a:latin typeface="Aino Regular"/>
                <a:ea typeface="Aino Regular"/>
                <a:cs typeface="Aino Regular"/>
                <a:sym typeface="Aino Regular"/>
              </a:defRPr>
            </a:pPr>
            <a:endParaRPr/>
          </a:p>
        </p:txBody>
      </p:sp>
      <p:sp>
        <p:nvSpPr>
          <p:cNvPr id="1762"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Pildislaid 2">
    <p:spTree>
      <p:nvGrpSpPr>
        <p:cNvPr id="1" name=""/>
        <p:cNvGrpSpPr/>
        <p:nvPr/>
      </p:nvGrpSpPr>
      <p:grpSpPr>
        <a:xfrm>
          <a:off x="0" y="0"/>
          <a:ext cx="0" cy="0"/>
          <a:chOff x="0" y="0"/>
          <a:chExt cx="0" cy="0"/>
        </a:xfrm>
      </p:grpSpPr>
      <p:sp>
        <p:nvSpPr>
          <p:cNvPr id="182"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sp>
        <p:nvSpPr>
          <p:cNvPr id="183" name="Picture Placeholder 2"/>
          <p:cNvSpPr>
            <a:spLocks noGrp="1"/>
          </p:cNvSpPr>
          <p:nvPr>
            <p:ph type="pic" sz="half" idx="13"/>
          </p:nvPr>
        </p:nvSpPr>
        <p:spPr>
          <a:xfrm>
            <a:off x="911321" y="674255"/>
            <a:ext cx="5024583" cy="5017886"/>
          </a:xfrm>
          <a:prstGeom prst="rect">
            <a:avLst/>
          </a:prstGeom>
        </p:spPr>
        <p:txBody>
          <a:bodyPr lIns="91439" tIns="45719" rIns="91439" bIns="45719">
            <a:noAutofit/>
          </a:bodyPr>
          <a:lstStyle/>
          <a:p>
            <a:endParaRPr/>
          </a:p>
        </p:txBody>
      </p:sp>
      <p:sp>
        <p:nvSpPr>
          <p:cNvPr id="184" name="Picture Placeholder 2"/>
          <p:cNvSpPr>
            <a:spLocks noGrp="1"/>
          </p:cNvSpPr>
          <p:nvPr>
            <p:ph type="pic" sz="quarter" idx="14"/>
          </p:nvPr>
        </p:nvSpPr>
        <p:spPr>
          <a:xfrm>
            <a:off x="6157576" y="674255"/>
            <a:ext cx="5160048" cy="2419930"/>
          </a:xfrm>
          <a:prstGeom prst="rect">
            <a:avLst/>
          </a:prstGeom>
        </p:spPr>
        <p:txBody>
          <a:bodyPr lIns="91439" tIns="45719" rIns="91439" bIns="45719">
            <a:noAutofit/>
          </a:bodyPr>
          <a:lstStyle/>
          <a:p>
            <a:endParaRPr/>
          </a:p>
        </p:txBody>
      </p:sp>
      <p:sp>
        <p:nvSpPr>
          <p:cNvPr id="185" name="Picture Placeholder 2"/>
          <p:cNvSpPr>
            <a:spLocks noGrp="1"/>
          </p:cNvSpPr>
          <p:nvPr>
            <p:ph type="pic" sz="quarter" idx="15"/>
          </p:nvPr>
        </p:nvSpPr>
        <p:spPr>
          <a:xfrm>
            <a:off x="6157576" y="3272213"/>
            <a:ext cx="5160048" cy="2419929"/>
          </a:xfrm>
          <a:prstGeom prst="rect">
            <a:avLst/>
          </a:prstGeom>
        </p:spPr>
        <p:txBody>
          <a:bodyPr lIns="91439" tIns="45719" rIns="91439" bIns="45719">
            <a:noAutofit/>
          </a:bodyPr>
          <a:lstStyle/>
          <a:p>
            <a:endParaRPr/>
          </a:p>
        </p:txBody>
      </p:sp>
      <p:sp>
        <p:nvSpPr>
          <p:cNvPr id="1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x">
  <p:cSld name="Title + Subheading + Text + Graph">
    <p:bg>
      <p:bgPr>
        <a:solidFill>
          <a:srgbClr val="F0F1F1"/>
        </a:solidFill>
        <a:effectLst/>
      </p:bgPr>
    </p:bg>
    <p:spTree>
      <p:nvGrpSpPr>
        <p:cNvPr id="1" name=""/>
        <p:cNvGrpSpPr/>
        <p:nvPr/>
      </p:nvGrpSpPr>
      <p:grpSpPr>
        <a:xfrm>
          <a:off x="0" y="0"/>
          <a:ext cx="0" cy="0"/>
          <a:chOff x="0" y="0"/>
          <a:chExt cx="0" cy="0"/>
        </a:xfrm>
      </p:grpSpPr>
      <p:sp>
        <p:nvSpPr>
          <p:cNvPr id="1769" name="Title Text"/>
          <p:cNvSpPr txBox="1">
            <a:spLocks noGrp="1"/>
          </p:cNvSpPr>
          <p:nvPr>
            <p:ph type="title"/>
          </p:nvPr>
        </p:nvSpPr>
        <p:spPr>
          <a:xfrm>
            <a:off x="623887" y="658801"/>
            <a:ext cx="5472114" cy="969975"/>
          </a:xfrm>
          <a:prstGeom prst="rect">
            <a:avLst/>
          </a:prstGeom>
        </p:spPr>
        <p:txBody>
          <a:bodyPr anchor="t"/>
          <a:lstStyle>
            <a:lvl1pPr>
              <a:lnSpc>
                <a:spcPct val="100000"/>
              </a:lnSpc>
              <a:defRPr sz="5000" b="0">
                <a:solidFill>
                  <a:srgbClr val="575A5D"/>
                </a:solidFill>
                <a:latin typeface="Aino Headline"/>
                <a:ea typeface="Aino Headline"/>
                <a:cs typeface="Aino Headline"/>
                <a:sym typeface="Aino Headline"/>
              </a:defRPr>
            </a:lvl1pPr>
          </a:lstStyle>
          <a:p>
            <a:r>
              <a:t>Title Text</a:t>
            </a:r>
          </a:p>
        </p:txBody>
      </p:sp>
      <p:sp>
        <p:nvSpPr>
          <p:cNvPr id="1770" name="Body Level One…"/>
          <p:cNvSpPr txBox="1">
            <a:spLocks noGrp="1"/>
          </p:cNvSpPr>
          <p:nvPr>
            <p:ph type="body" sz="quarter" idx="1"/>
          </p:nvPr>
        </p:nvSpPr>
        <p:spPr>
          <a:xfrm>
            <a:off x="623887" y="4133850"/>
            <a:ext cx="4824414" cy="2724150"/>
          </a:xfrm>
          <a:prstGeom prst="rect">
            <a:avLst/>
          </a:prstGeom>
        </p:spPr>
        <p:txBody>
          <a:bodyPr anchor="b"/>
          <a:lstStyle>
            <a:lvl1pPr>
              <a:lnSpc>
                <a:spcPct val="100000"/>
              </a:lnSpc>
              <a:spcBef>
                <a:spcPts val="200"/>
              </a:spcBef>
              <a:buClr>
                <a:srgbClr val="C4BEC5"/>
              </a:buClr>
              <a:buFont typeface="Aino Regular"/>
              <a:buChar char="+"/>
              <a:defRPr sz="1800">
                <a:solidFill>
                  <a:srgbClr val="575A5D"/>
                </a:solidFill>
                <a:latin typeface="Aino Regular"/>
                <a:ea typeface="Aino Regular"/>
                <a:cs typeface="Aino Regular"/>
                <a:sym typeface="Aino Regular"/>
              </a:defRPr>
            </a:lvl1pPr>
            <a:lvl2pPr marL="361950" indent="-180975">
              <a:lnSpc>
                <a:spcPct val="100000"/>
              </a:lnSpc>
              <a:spcBef>
                <a:spcPts val="200"/>
              </a:spcBef>
              <a:buClr>
                <a:srgbClr val="C4BEC5"/>
              </a:buClr>
              <a:buFont typeface="Aino Regular"/>
              <a:buChar char="+"/>
              <a:defRPr sz="1800">
                <a:solidFill>
                  <a:srgbClr val="575A5D"/>
                </a:solidFill>
                <a:latin typeface="Aino Regular"/>
                <a:ea typeface="Aino Regular"/>
                <a:cs typeface="Aino Regular"/>
                <a:sym typeface="Aino Regular"/>
              </a:defRPr>
            </a:lvl2pPr>
            <a:lvl3pPr marL="542925" indent="-180975">
              <a:lnSpc>
                <a:spcPct val="100000"/>
              </a:lnSpc>
              <a:spcBef>
                <a:spcPts val="200"/>
              </a:spcBef>
              <a:buClr>
                <a:srgbClr val="C4BEC5"/>
              </a:buClr>
              <a:buFont typeface="Aino Regular"/>
              <a:buChar char="+"/>
              <a:defRPr sz="1800">
                <a:solidFill>
                  <a:srgbClr val="575A5D"/>
                </a:solidFill>
                <a:latin typeface="Aino Regular"/>
                <a:ea typeface="Aino Regular"/>
                <a:cs typeface="Aino Regular"/>
                <a:sym typeface="Aino Regular"/>
              </a:defRPr>
            </a:lvl3pPr>
            <a:lvl4pPr marL="714375" indent="-171450">
              <a:lnSpc>
                <a:spcPct val="100000"/>
              </a:lnSpc>
              <a:spcBef>
                <a:spcPts val="200"/>
              </a:spcBef>
              <a:buClr>
                <a:srgbClr val="C4BEC5"/>
              </a:buClr>
              <a:buFont typeface="Aino Regular"/>
              <a:buChar char="+"/>
              <a:defRPr sz="1800">
                <a:solidFill>
                  <a:srgbClr val="575A5D"/>
                </a:solidFill>
                <a:latin typeface="Aino Regular"/>
                <a:ea typeface="Aino Regular"/>
                <a:cs typeface="Aino Regular"/>
                <a:sym typeface="Aino Regular"/>
              </a:defRPr>
            </a:lvl4pPr>
            <a:lvl5pPr marL="895350" indent="-180975">
              <a:lnSpc>
                <a:spcPct val="100000"/>
              </a:lnSpc>
              <a:spcBef>
                <a:spcPts val="200"/>
              </a:spcBef>
              <a:buClr>
                <a:srgbClr val="C4BEC5"/>
              </a:buClr>
              <a:buFont typeface="Aino Regular"/>
              <a:buChar char="+"/>
              <a:defRPr sz="1800">
                <a:solidFill>
                  <a:srgbClr val="575A5D"/>
                </a:solidFill>
                <a:latin typeface="Aino Regular"/>
                <a:ea typeface="Aino Regular"/>
                <a:cs typeface="Aino Regular"/>
                <a:sym typeface="Aino Regular"/>
              </a:defRPr>
            </a:lvl5pPr>
          </a:lstStyle>
          <a:p>
            <a:r>
              <a:t>Body Level One</a:t>
            </a:r>
          </a:p>
          <a:p>
            <a:pPr lvl="1"/>
            <a:r>
              <a:t>Body Level Two</a:t>
            </a:r>
          </a:p>
          <a:p>
            <a:pPr lvl="2"/>
            <a:r>
              <a:t>Body Level Three</a:t>
            </a:r>
          </a:p>
          <a:p>
            <a:pPr lvl="3"/>
            <a:r>
              <a:t>Body Level Four</a:t>
            </a:r>
          </a:p>
          <a:p>
            <a:pPr lvl="4"/>
            <a:r>
              <a:t>Body Level Five</a:t>
            </a:r>
          </a:p>
        </p:txBody>
      </p:sp>
      <p:sp>
        <p:nvSpPr>
          <p:cNvPr id="1771" name="Text Placeholder 6"/>
          <p:cNvSpPr>
            <a:spLocks noGrp="1"/>
          </p:cNvSpPr>
          <p:nvPr>
            <p:ph type="body" sz="quarter" idx="13"/>
          </p:nvPr>
        </p:nvSpPr>
        <p:spPr>
          <a:xfrm>
            <a:off x="623887" y="1628775"/>
            <a:ext cx="4824414" cy="647701"/>
          </a:xfrm>
          <a:prstGeom prst="rect">
            <a:avLst/>
          </a:prstGeom>
        </p:spPr>
        <p:txBody>
          <a:bodyPr/>
          <a:lstStyle/>
          <a:p>
            <a:pPr marL="0" indent="0">
              <a:lnSpc>
                <a:spcPct val="100000"/>
              </a:lnSpc>
              <a:spcBef>
                <a:spcPts val="200"/>
              </a:spcBef>
              <a:buSzTx/>
              <a:buFontTx/>
              <a:buNone/>
              <a:defRPr sz="2200">
                <a:solidFill>
                  <a:srgbClr val="0000F0"/>
                </a:solidFill>
                <a:latin typeface="Aino Regular"/>
                <a:ea typeface="Aino Regular"/>
                <a:cs typeface="Aino Regular"/>
                <a:sym typeface="Aino Regular"/>
              </a:defRPr>
            </a:pPr>
            <a:endParaRPr/>
          </a:p>
        </p:txBody>
      </p:sp>
      <p:sp>
        <p:nvSpPr>
          <p:cNvPr id="1772"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x">
  <p:cSld name="Foto + Title + Subtitle">
    <p:spTree>
      <p:nvGrpSpPr>
        <p:cNvPr id="1" name=""/>
        <p:cNvGrpSpPr/>
        <p:nvPr/>
      </p:nvGrpSpPr>
      <p:grpSpPr>
        <a:xfrm>
          <a:off x="0" y="0"/>
          <a:ext cx="0" cy="0"/>
          <a:chOff x="0" y="0"/>
          <a:chExt cx="0" cy="0"/>
        </a:xfrm>
      </p:grpSpPr>
      <p:sp>
        <p:nvSpPr>
          <p:cNvPr id="1779" name="Picture Placeholder 3"/>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1780" name="Title Text"/>
          <p:cNvSpPr txBox="1">
            <a:spLocks noGrp="1"/>
          </p:cNvSpPr>
          <p:nvPr>
            <p:ph type="title"/>
          </p:nvPr>
        </p:nvSpPr>
        <p:spPr>
          <a:xfrm>
            <a:off x="623887" y="658801"/>
            <a:ext cx="6119814" cy="1617675"/>
          </a:xfrm>
          <a:prstGeom prst="rect">
            <a:avLst/>
          </a:prstGeom>
        </p:spPr>
        <p:txBody>
          <a:bodyPr anchor="t"/>
          <a:lstStyle>
            <a:lvl1pPr>
              <a:lnSpc>
                <a:spcPct val="100000"/>
              </a:lnSpc>
              <a:defRPr sz="5000" b="0">
                <a:latin typeface="Aino Headline"/>
                <a:ea typeface="Aino Headline"/>
                <a:cs typeface="Aino Headline"/>
                <a:sym typeface="Aino Headline"/>
              </a:defRPr>
            </a:lvl1pPr>
          </a:lstStyle>
          <a:p>
            <a:r>
              <a:t>Title Text</a:t>
            </a:r>
          </a:p>
        </p:txBody>
      </p:sp>
      <p:sp>
        <p:nvSpPr>
          <p:cNvPr id="1781" name="Body Level One…"/>
          <p:cNvSpPr txBox="1">
            <a:spLocks noGrp="1"/>
          </p:cNvSpPr>
          <p:nvPr>
            <p:ph type="body" sz="quarter" idx="1"/>
          </p:nvPr>
        </p:nvSpPr>
        <p:spPr>
          <a:xfrm>
            <a:off x="623887" y="5448301"/>
            <a:ext cx="6119814" cy="1409701"/>
          </a:xfrm>
          <a:prstGeom prst="rect">
            <a:avLst/>
          </a:prstGeom>
        </p:spPr>
        <p:txBody>
          <a:bodyPr anchor="b"/>
          <a:lstStyle>
            <a:lvl1pPr marL="0" indent="0">
              <a:lnSpc>
                <a:spcPct val="100000"/>
              </a:lnSpc>
              <a:spcBef>
                <a:spcPts val="200"/>
              </a:spcBef>
              <a:buSzTx/>
              <a:buFontTx/>
              <a:buNone/>
              <a:defRPr sz="1800">
                <a:latin typeface="Aino Regular"/>
                <a:ea typeface="Aino Regular"/>
                <a:cs typeface="Aino Regular"/>
                <a:sym typeface="Aino Regular"/>
              </a:defRPr>
            </a:lvl1pPr>
            <a:lvl2pPr marL="361950" indent="-180975">
              <a:lnSpc>
                <a:spcPct val="100000"/>
              </a:lnSpc>
              <a:spcBef>
                <a:spcPts val="200"/>
              </a:spcBef>
              <a:buFontTx/>
              <a:defRPr sz="1800">
                <a:latin typeface="Aino Regular"/>
                <a:ea typeface="Aino Regular"/>
                <a:cs typeface="Aino Regular"/>
                <a:sym typeface="Aino Regular"/>
              </a:defRPr>
            </a:lvl2pPr>
            <a:lvl3pPr marL="542925" indent="-180975">
              <a:lnSpc>
                <a:spcPct val="100000"/>
              </a:lnSpc>
              <a:spcBef>
                <a:spcPts val="200"/>
              </a:spcBef>
              <a:buFontTx/>
              <a:defRPr sz="1800">
                <a:latin typeface="Aino Regular"/>
                <a:ea typeface="Aino Regular"/>
                <a:cs typeface="Aino Regular"/>
                <a:sym typeface="Aino Regular"/>
              </a:defRPr>
            </a:lvl3pPr>
            <a:lvl4pPr marL="714375" indent="-171450">
              <a:lnSpc>
                <a:spcPct val="100000"/>
              </a:lnSpc>
              <a:spcBef>
                <a:spcPts val="200"/>
              </a:spcBef>
              <a:buFontTx/>
              <a:defRPr sz="1800">
                <a:latin typeface="Aino Regular"/>
                <a:ea typeface="Aino Regular"/>
                <a:cs typeface="Aino Regular"/>
                <a:sym typeface="Aino Regular"/>
              </a:defRPr>
            </a:lvl4pPr>
            <a:lvl5pPr marL="895350" indent="-180975">
              <a:lnSpc>
                <a:spcPct val="100000"/>
              </a:lnSpc>
              <a:spcBef>
                <a:spcPts val="200"/>
              </a:spcBef>
              <a:buFontTx/>
              <a:defRPr sz="1800">
                <a:latin typeface="Aino Regular"/>
                <a:ea typeface="Aino Regular"/>
                <a:cs typeface="Aino Regular"/>
                <a:sym typeface="Aino Regular"/>
              </a:defRPr>
            </a:lvl5pPr>
          </a:lstStyle>
          <a:p>
            <a:r>
              <a:t>Body Level One</a:t>
            </a:r>
          </a:p>
          <a:p>
            <a:pPr lvl="1"/>
            <a:r>
              <a:t>Body Level Two</a:t>
            </a:r>
          </a:p>
          <a:p>
            <a:pPr lvl="2"/>
            <a:r>
              <a:t>Body Level Three</a:t>
            </a:r>
          </a:p>
          <a:p>
            <a:pPr lvl="3"/>
            <a:r>
              <a:t>Body Level Four</a:t>
            </a:r>
          </a:p>
          <a:p>
            <a:pPr lvl="4"/>
            <a:r>
              <a:t>Body Level Five</a:t>
            </a:r>
          </a:p>
        </p:txBody>
      </p:sp>
      <p:sp>
        <p:nvSpPr>
          <p:cNvPr id="1782" name="Text Placeholder 7"/>
          <p:cNvSpPr>
            <a:spLocks noGrp="1"/>
          </p:cNvSpPr>
          <p:nvPr>
            <p:ph type="body" sz="quarter" idx="14"/>
          </p:nvPr>
        </p:nvSpPr>
        <p:spPr>
          <a:xfrm rot="16200000">
            <a:off x="10398917" y="4707732"/>
            <a:ext cx="2808290" cy="250825"/>
          </a:xfrm>
          <a:prstGeom prst="rect">
            <a:avLst/>
          </a:prstGeom>
        </p:spPr>
        <p:txBody>
          <a:bodyPr anchor="b"/>
          <a:lstStyle/>
          <a:p>
            <a:pPr marL="0" indent="0">
              <a:lnSpc>
                <a:spcPct val="100000"/>
              </a:lnSpc>
              <a:spcBef>
                <a:spcPts val="200"/>
              </a:spcBef>
              <a:buSzTx/>
              <a:buFontTx/>
              <a:buNone/>
              <a:defRPr sz="800">
                <a:latin typeface="Aino Regular"/>
                <a:ea typeface="Aino Regular"/>
                <a:cs typeface="Aino Regular"/>
                <a:sym typeface="Aino Regular"/>
              </a:defRPr>
            </a:pPr>
            <a:endParaRPr/>
          </a:p>
        </p:txBody>
      </p:sp>
      <p:sp>
        <p:nvSpPr>
          <p:cNvPr id="1783"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x">
  <p:cSld name="FINAL">
    <p:spTree>
      <p:nvGrpSpPr>
        <p:cNvPr id="1" name=""/>
        <p:cNvGrpSpPr/>
        <p:nvPr/>
      </p:nvGrpSpPr>
      <p:grpSpPr>
        <a:xfrm>
          <a:off x="0" y="0"/>
          <a:ext cx="0" cy="0"/>
          <a:chOff x="0" y="0"/>
          <a:chExt cx="0" cy="0"/>
        </a:xfrm>
      </p:grpSpPr>
      <p:sp>
        <p:nvSpPr>
          <p:cNvPr id="1790" name="Picture Placeholder 3"/>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1791" name="Title Text"/>
          <p:cNvSpPr txBox="1">
            <a:spLocks noGrp="1"/>
          </p:cNvSpPr>
          <p:nvPr>
            <p:ph type="title"/>
          </p:nvPr>
        </p:nvSpPr>
        <p:spPr>
          <a:xfrm>
            <a:off x="623887" y="658801"/>
            <a:ext cx="6119814" cy="1617675"/>
          </a:xfrm>
          <a:prstGeom prst="rect">
            <a:avLst/>
          </a:prstGeom>
        </p:spPr>
        <p:txBody>
          <a:bodyPr anchor="t"/>
          <a:lstStyle>
            <a:lvl1pPr>
              <a:lnSpc>
                <a:spcPct val="100000"/>
              </a:lnSpc>
              <a:defRPr sz="5000" b="0">
                <a:latin typeface="Aino Headline"/>
                <a:ea typeface="Aino Headline"/>
                <a:cs typeface="Aino Headline"/>
                <a:sym typeface="Aino Headline"/>
              </a:defRPr>
            </a:lvl1pPr>
          </a:lstStyle>
          <a:p>
            <a:r>
              <a:t>Title Text</a:t>
            </a:r>
          </a:p>
        </p:txBody>
      </p:sp>
      <p:sp>
        <p:nvSpPr>
          <p:cNvPr id="1792" name="Body Level One…"/>
          <p:cNvSpPr txBox="1">
            <a:spLocks noGrp="1"/>
          </p:cNvSpPr>
          <p:nvPr>
            <p:ph type="body" sz="quarter" idx="1"/>
          </p:nvPr>
        </p:nvSpPr>
        <p:spPr>
          <a:xfrm>
            <a:off x="623887" y="5448301"/>
            <a:ext cx="6119814" cy="1409701"/>
          </a:xfrm>
          <a:prstGeom prst="rect">
            <a:avLst/>
          </a:prstGeom>
        </p:spPr>
        <p:txBody>
          <a:bodyPr anchor="b"/>
          <a:lstStyle>
            <a:lvl1pPr marL="0" indent="0">
              <a:lnSpc>
                <a:spcPct val="100000"/>
              </a:lnSpc>
              <a:spcBef>
                <a:spcPts val="200"/>
              </a:spcBef>
              <a:buSzTx/>
              <a:buFontTx/>
              <a:buNone/>
              <a:defRPr sz="1800">
                <a:latin typeface="Aino Regular"/>
                <a:ea typeface="Aino Regular"/>
                <a:cs typeface="Aino Regular"/>
                <a:sym typeface="Aino Regular"/>
              </a:defRPr>
            </a:lvl1pPr>
            <a:lvl2pPr marL="361950" indent="-180975">
              <a:lnSpc>
                <a:spcPct val="100000"/>
              </a:lnSpc>
              <a:spcBef>
                <a:spcPts val="200"/>
              </a:spcBef>
              <a:buFontTx/>
              <a:defRPr sz="1800">
                <a:latin typeface="Aino Regular"/>
                <a:ea typeface="Aino Regular"/>
                <a:cs typeface="Aino Regular"/>
                <a:sym typeface="Aino Regular"/>
              </a:defRPr>
            </a:lvl2pPr>
            <a:lvl3pPr marL="542925" indent="-180975">
              <a:lnSpc>
                <a:spcPct val="100000"/>
              </a:lnSpc>
              <a:spcBef>
                <a:spcPts val="200"/>
              </a:spcBef>
              <a:buFontTx/>
              <a:defRPr sz="1800">
                <a:latin typeface="Aino Regular"/>
                <a:ea typeface="Aino Regular"/>
                <a:cs typeface="Aino Regular"/>
                <a:sym typeface="Aino Regular"/>
              </a:defRPr>
            </a:lvl3pPr>
            <a:lvl4pPr marL="714375" indent="-171450">
              <a:lnSpc>
                <a:spcPct val="100000"/>
              </a:lnSpc>
              <a:spcBef>
                <a:spcPts val="200"/>
              </a:spcBef>
              <a:buFontTx/>
              <a:defRPr sz="1800">
                <a:latin typeface="Aino Regular"/>
                <a:ea typeface="Aino Regular"/>
                <a:cs typeface="Aino Regular"/>
                <a:sym typeface="Aino Regular"/>
              </a:defRPr>
            </a:lvl4pPr>
            <a:lvl5pPr marL="895350" indent="-180975">
              <a:lnSpc>
                <a:spcPct val="100000"/>
              </a:lnSpc>
              <a:spcBef>
                <a:spcPts val="200"/>
              </a:spcBef>
              <a:buFontTx/>
              <a:defRPr sz="1800">
                <a:latin typeface="Aino Regular"/>
                <a:ea typeface="Aino Regular"/>
                <a:cs typeface="Aino Regular"/>
                <a:sym typeface="Aino Regular"/>
              </a:defRPr>
            </a:lvl5pPr>
          </a:lstStyle>
          <a:p>
            <a:r>
              <a:t>Body Level One</a:t>
            </a:r>
          </a:p>
          <a:p>
            <a:pPr lvl="1"/>
            <a:r>
              <a:t>Body Level Two</a:t>
            </a:r>
          </a:p>
          <a:p>
            <a:pPr lvl="2"/>
            <a:r>
              <a:t>Body Level Three</a:t>
            </a:r>
          </a:p>
          <a:p>
            <a:pPr lvl="3"/>
            <a:r>
              <a:t>Body Level Four</a:t>
            </a:r>
          </a:p>
          <a:p>
            <a:pPr lvl="4"/>
            <a:r>
              <a:t>Body Level Five</a:t>
            </a:r>
          </a:p>
        </p:txBody>
      </p:sp>
      <p:sp>
        <p:nvSpPr>
          <p:cNvPr id="1793" name="Text Placeholder 7"/>
          <p:cNvSpPr>
            <a:spLocks noGrp="1"/>
          </p:cNvSpPr>
          <p:nvPr>
            <p:ph type="body" sz="quarter" idx="14"/>
          </p:nvPr>
        </p:nvSpPr>
        <p:spPr>
          <a:xfrm rot="16200000">
            <a:off x="10398917" y="4707732"/>
            <a:ext cx="2808290" cy="250825"/>
          </a:xfrm>
          <a:prstGeom prst="rect">
            <a:avLst/>
          </a:prstGeom>
        </p:spPr>
        <p:txBody>
          <a:bodyPr anchor="b"/>
          <a:lstStyle/>
          <a:p>
            <a:pPr marL="0" indent="0">
              <a:lnSpc>
                <a:spcPct val="100000"/>
              </a:lnSpc>
              <a:spcBef>
                <a:spcPts val="200"/>
              </a:spcBef>
              <a:buSzTx/>
              <a:buFontTx/>
              <a:buNone/>
              <a:defRPr sz="800">
                <a:latin typeface="Aino Regular"/>
                <a:ea typeface="Aino Regular"/>
                <a:cs typeface="Aino Regular"/>
                <a:sym typeface="Aino Regular"/>
              </a:defRPr>
            </a:pPr>
            <a:endParaRPr/>
          </a:p>
        </p:txBody>
      </p:sp>
      <p:sp>
        <p:nvSpPr>
          <p:cNvPr id="1794"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x">
  <p:cSld name="Foto + Fulltext">
    <p:spTree>
      <p:nvGrpSpPr>
        <p:cNvPr id="1" name=""/>
        <p:cNvGrpSpPr/>
        <p:nvPr/>
      </p:nvGrpSpPr>
      <p:grpSpPr>
        <a:xfrm>
          <a:off x="0" y="0"/>
          <a:ext cx="0" cy="0"/>
          <a:chOff x="0" y="0"/>
          <a:chExt cx="0" cy="0"/>
        </a:xfrm>
      </p:grpSpPr>
      <p:sp>
        <p:nvSpPr>
          <p:cNvPr id="1801" name="Picture Placeholder 3"/>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1802" name="Title Text"/>
          <p:cNvSpPr txBox="1">
            <a:spLocks noGrp="1"/>
          </p:cNvSpPr>
          <p:nvPr>
            <p:ph type="title"/>
          </p:nvPr>
        </p:nvSpPr>
        <p:spPr>
          <a:xfrm>
            <a:off x="623887" y="658801"/>
            <a:ext cx="6119814" cy="969975"/>
          </a:xfrm>
          <a:prstGeom prst="rect">
            <a:avLst/>
          </a:prstGeom>
        </p:spPr>
        <p:txBody>
          <a:bodyPr anchor="t"/>
          <a:lstStyle>
            <a:lvl1pPr>
              <a:lnSpc>
                <a:spcPct val="100000"/>
              </a:lnSpc>
              <a:defRPr sz="5000" b="0">
                <a:latin typeface="Aino Headline"/>
                <a:ea typeface="Aino Headline"/>
                <a:cs typeface="Aino Headline"/>
                <a:sym typeface="Aino Headline"/>
              </a:defRPr>
            </a:lvl1pPr>
          </a:lstStyle>
          <a:p>
            <a:r>
              <a:t>Title Text</a:t>
            </a:r>
          </a:p>
        </p:txBody>
      </p:sp>
      <p:sp>
        <p:nvSpPr>
          <p:cNvPr id="1803" name="Body Level One…"/>
          <p:cNvSpPr txBox="1">
            <a:spLocks noGrp="1"/>
          </p:cNvSpPr>
          <p:nvPr>
            <p:ph type="body" sz="quarter" idx="1"/>
          </p:nvPr>
        </p:nvSpPr>
        <p:spPr>
          <a:xfrm>
            <a:off x="623887" y="1628774"/>
            <a:ext cx="4824414" cy="1800226"/>
          </a:xfrm>
          <a:prstGeom prst="rect">
            <a:avLst/>
          </a:prstGeom>
        </p:spPr>
        <p:txBody>
          <a:bodyPr/>
          <a:lstStyle>
            <a:lvl1pPr marL="0" indent="0">
              <a:lnSpc>
                <a:spcPct val="100000"/>
              </a:lnSpc>
              <a:spcBef>
                <a:spcPts val="200"/>
              </a:spcBef>
              <a:buSzTx/>
              <a:buFontTx/>
              <a:buNone/>
              <a:defRPr sz="2200">
                <a:latin typeface="Aino Regular"/>
                <a:ea typeface="Aino Regular"/>
                <a:cs typeface="Aino Regular"/>
                <a:sym typeface="Aino Regular"/>
              </a:defRPr>
            </a:lvl1pPr>
            <a:lvl2pPr marL="402166" indent="-221191">
              <a:lnSpc>
                <a:spcPct val="100000"/>
              </a:lnSpc>
              <a:spcBef>
                <a:spcPts val="200"/>
              </a:spcBef>
              <a:buFontTx/>
              <a:defRPr sz="2200">
                <a:latin typeface="Aino Regular"/>
                <a:ea typeface="Aino Regular"/>
                <a:cs typeface="Aino Regular"/>
                <a:sym typeface="Aino Regular"/>
              </a:defRPr>
            </a:lvl2pPr>
            <a:lvl3pPr marL="583141" indent="-221191">
              <a:lnSpc>
                <a:spcPct val="100000"/>
              </a:lnSpc>
              <a:spcBef>
                <a:spcPts val="200"/>
              </a:spcBef>
              <a:buFontTx/>
              <a:defRPr sz="2200">
                <a:latin typeface="Aino Regular"/>
                <a:ea typeface="Aino Regular"/>
                <a:cs typeface="Aino Regular"/>
                <a:sym typeface="Aino Regular"/>
              </a:defRPr>
            </a:lvl3pPr>
            <a:lvl4pPr marL="752475" indent="-209550">
              <a:lnSpc>
                <a:spcPct val="100000"/>
              </a:lnSpc>
              <a:spcBef>
                <a:spcPts val="200"/>
              </a:spcBef>
              <a:buFontTx/>
              <a:defRPr sz="2200">
                <a:latin typeface="Aino Regular"/>
                <a:ea typeface="Aino Regular"/>
                <a:cs typeface="Aino Regular"/>
                <a:sym typeface="Aino Regular"/>
              </a:defRPr>
            </a:lvl4pPr>
            <a:lvl5pPr marL="935566" indent="-221191">
              <a:lnSpc>
                <a:spcPct val="100000"/>
              </a:lnSpc>
              <a:spcBef>
                <a:spcPts val="200"/>
              </a:spcBef>
              <a:buFontTx/>
              <a:defRPr sz="2200">
                <a:latin typeface="Aino Regular"/>
                <a:ea typeface="Aino Regular"/>
                <a:cs typeface="Aino Regular"/>
                <a:sym typeface="Aino Regular"/>
              </a:defRPr>
            </a:lvl5pPr>
          </a:lstStyle>
          <a:p>
            <a:r>
              <a:t>Body Level One</a:t>
            </a:r>
          </a:p>
          <a:p>
            <a:pPr lvl="1"/>
            <a:r>
              <a:t>Body Level Two</a:t>
            </a:r>
          </a:p>
          <a:p>
            <a:pPr lvl="2"/>
            <a:r>
              <a:t>Body Level Three</a:t>
            </a:r>
          </a:p>
          <a:p>
            <a:pPr lvl="3"/>
            <a:r>
              <a:t>Body Level Four</a:t>
            </a:r>
          </a:p>
          <a:p>
            <a:pPr lvl="4"/>
            <a:r>
              <a:t>Body Level Five</a:t>
            </a:r>
          </a:p>
        </p:txBody>
      </p:sp>
      <p:sp>
        <p:nvSpPr>
          <p:cNvPr id="1804" name="Text Placeholder 7"/>
          <p:cNvSpPr>
            <a:spLocks noGrp="1"/>
          </p:cNvSpPr>
          <p:nvPr>
            <p:ph type="body" sz="quarter" idx="14"/>
          </p:nvPr>
        </p:nvSpPr>
        <p:spPr>
          <a:xfrm rot="16200000">
            <a:off x="10398917" y="4707732"/>
            <a:ext cx="2808290" cy="250825"/>
          </a:xfrm>
          <a:prstGeom prst="rect">
            <a:avLst/>
          </a:prstGeom>
        </p:spPr>
        <p:txBody>
          <a:bodyPr anchor="b"/>
          <a:lstStyle/>
          <a:p>
            <a:pPr marL="0" indent="0">
              <a:lnSpc>
                <a:spcPct val="100000"/>
              </a:lnSpc>
              <a:spcBef>
                <a:spcPts val="200"/>
              </a:spcBef>
              <a:buSzTx/>
              <a:buFontTx/>
              <a:buNone/>
              <a:defRPr sz="800">
                <a:latin typeface="Aino Regular"/>
                <a:ea typeface="Aino Regular"/>
                <a:cs typeface="Aino Regular"/>
                <a:sym typeface="Aino Regular"/>
              </a:defRPr>
            </a:pPr>
            <a:endParaRPr/>
          </a:p>
        </p:txBody>
      </p:sp>
      <p:sp>
        <p:nvSpPr>
          <p:cNvPr id="1805"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x">
  <p:cSld name="Fulltext + Foto">
    <p:spTree>
      <p:nvGrpSpPr>
        <p:cNvPr id="1" name=""/>
        <p:cNvGrpSpPr/>
        <p:nvPr/>
      </p:nvGrpSpPr>
      <p:grpSpPr>
        <a:xfrm>
          <a:off x="0" y="0"/>
          <a:ext cx="0" cy="0"/>
          <a:chOff x="0" y="0"/>
          <a:chExt cx="0" cy="0"/>
        </a:xfrm>
      </p:grpSpPr>
      <p:sp>
        <p:nvSpPr>
          <p:cNvPr id="1812" name="Picture Placeholder 3"/>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1813" name="Title Text"/>
          <p:cNvSpPr txBox="1">
            <a:spLocks noGrp="1"/>
          </p:cNvSpPr>
          <p:nvPr>
            <p:ph type="title"/>
          </p:nvPr>
        </p:nvSpPr>
        <p:spPr>
          <a:xfrm>
            <a:off x="6743700" y="658801"/>
            <a:ext cx="4824413" cy="969975"/>
          </a:xfrm>
          <a:prstGeom prst="rect">
            <a:avLst/>
          </a:prstGeom>
        </p:spPr>
        <p:txBody>
          <a:bodyPr anchor="t"/>
          <a:lstStyle>
            <a:lvl1pPr>
              <a:lnSpc>
                <a:spcPct val="100000"/>
              </a:lnSpc>
              <a:defRPr sz="5000" b="0">
                <a:solidFill>
                  <a:srgbClr val="575A5D"/>
                </a:solidFill>
                <a:latin typeface="Aino Headline"/>
                <a:ea typeface="Aino Headline"/>
                <a:cs typeface="Aino Headline"/>
                <a:sym typeface="Aino Headline"/>
              </a:defRPr>
            </a:lvl1pPr>
          </a:lstStyle>
          <a:p>
            <a:r>
              <a:t>Title Text</a:t>
            </a:r>
          </a:p>
        </p:txBody>
      </p:sp>
      <p:sp>
        <p:nvSpPr>
          <p:cNvPr id="1814" name="Body Level One…"/>
          <p:cNvSpPr txBox="1">
            <a:spLocks noGrp="1"/>
          </p:cNvSpPr>
          <p:nvPr>
            <p:ph type="body" sz="quarter" idx="1"/>
          </p:nvPr>
        </p:nvSpPr>
        <p:spPr>
          <a:xfrm>
            <a:off x="6743700" y="1628774"/>
            <a:ext cx="4824413" cy="1800226"/>
          </a:xfrm>
          <a:prstGeom prst="rect">
            <a:avLst/>
          </a:prstGeom>
        </p:spPr>
        <p:txBody>
          <a:bodyPr/>
          <a:lstStyle>
            <a:lvl1pPr marL="0" indent="0">
              <a:lnSpc>
                <a:spcPct val="100000"/>
              </a:lnSpc>
              <a:spcBef>
                <a:spcPts val="200"/>
              </a:spcBef>
              <a:buSzTx/>
              <a:buFontTx/>
              <a:buNone/>
              <a:defRPr sz="2200">
                <a:solidFill>
                  <a:srgbClr val="0000F0"/>
                </a:solidFill>
                <a:latin typeface="Aino Regular"/>
                <a:ea typeface="Aino Regular"/>
                <a:cs typeface="Aino Regular"/>
                <a:sym typeface="Aino Regular"/>
              </a:defRPr>
            </a:lvl1pPr>
            <a:lvl2pPr marL="402166" indent="-221191">
              <a:lnSpc>
                <a:spcPct val="100000"/>
              </a:lnSpc>
              <a:spcBef>
                <a:spcPts val="200"/>
              </a:spcBef>
              <a:buFontTx/>
              <a:defRPr sz="2200">
                <a:solidFill>
                  <a:srgbClr val="0000F0"/>
                </a:solidFill>
                <a:latin typeface="Aino Regular"/>
                <a:ea typeface="Aino Regular"/>
                <a:cs typeface="Aino Regular"/>
                <a:sym typeface="Aino Regular"/>
              </a:defRPr>
            </a:lvl2pPr>
            <a:lvl3pPr marL="583141" indent="-221191">
              <a:lnSpc>
                <a:spcPct val="100000"/>
              </a:lnSpc>
              <a:spcBef>
                <a:spcPts val="200"/>
              </a:spcBef>
              <a:buFontTx/>
              <a:defRPr sz="2200">
                <a:solidFill>
                  <a:srgbClr val="0000F0"/>
                </a:solidFill>
                <a:latin typeface="Aino Regular"/>
                <a:ea typeface="Aino Regular"/>
                <a:cs typeface="Aino Regular"/>
                <a:sym typeface="Aino Regular"/>
              </a:defRPr>
            </a:lvl3pPr>
            <a:lvl4pPr marL="752475" indent="-209550">
              <a:lnSpc>
                <a:spcPct val="100000"/>
              </a:lnSpc>
              <a:spcBef>
                <a:spcPts val="200"/>
              </a:spcBef>
              <a:buFontTx/>
              <a:defRPr sz="2200">
                <a:solidFill>
                  <a:srgbClr val="0000F0"/>
                </a:solidFill>
                <a:latin typeface="Aino Regular"/>
                <a:ea typeface="Aino Regular"/>
                <a:cs typeface="Aino Regular"/>
                <a:sym typeface="Aino Regular"/>
              </a:defRPr>
            </a:lvl4pPr>
            <a:lvl5pPr marL="935566" indent="-221191">
              <a:lnSpc>
                <a:spcPct val="100000"/>
              </a:lnSpc>
              <a:spcBef>
                <a:spcPts val="200"/>
              </a:spcBef>
              <a:buFontTx/>
              <a:defRPr sz="2200">
                <a:solidFill>
                  <a:srgbClr val="0000F0"/>
                </a:solidFill>
                <a:latin typeface="Aino Regular"/>
                <a:ea typeface="Aino Regular"/>
                <a:cs typeface="Aino Regular"/>
                <a:sym typeface="Aino Regular"/>
              </a:defRPr>
            </a:lvl5pPr>
          </a:lstStyle>
          <a:p>
            <a:r>
              <a:t>Body Level One</a:t>
            </a:r>
          </a:p>
          <a:p>
            <a:pPr lvl="1"/>
            <a:r>
              <a:t>Body Level Two</a:t>
            </a:r>
          </a:p>
          <a:p>
            <a:pPr lvl="2"/>
            <a:r>
              <a:t>Body Level Three</a:t>
            </a:r>
          </a:p>
          <a:p>
            <a:pPr lvl="3"/>
            <a:r>
              <a:t>Body Level Four</a:t>
            </a:r>
          </a:p>
          <a:p>
            <a:pPr lvl="4"/>
            <a:r>
              <a:t>Body Level Five</a:t>
            </a:r>
          </a:p>
        </p:txBody>
      </p:sp>
      <p:sp>
        <p:nvSpPr>
          <p:cNvPr id="1815" name="Text Placeholder 7"/>
          <p:cNvSpPr>
            <a:spLocks noGrp="1"/>
          </p:cNvSpPr>
          <p:nvPr>
            <p:ph type="body" sz="quarter" idx="14"/>
          </p:nvPr>
        </p:nvSpPr>
        <p:spPr>
          <a:xfrm rot="16200000">
            <a:off x="-1015208" y="4707732"/>
            <a:ext cx="2808290" cy="250825"/>
          </a:xfrm>
          <a:prstGeom prst="rect">
            <a:avLst/>
          </a:prstGeom>
        </p:spPr>
        <p:txBody>
          <a:bodyPr/>
          <a:lstStyle/>
          <a:p>
            <a:pPr marL="0" indent="0">
              <a:lnSpc>
                <a:spcPct val="100000"/>
              </a:lnSpc>
              <a:spcBef>
                <a:spcPts val="200"/>
              </a:spcBef>
              <a:buSzTx/>
              <a:buFontTx/>
              <a:buNone/>
              <a:defRPr sz="800">
                <a:latin typeface="Aino Regular"/>
                <a:ea typeface="Aino Regular"/>
                <a:cs typeface="Aino Regular"/>
                <a:sym typeface="Aino Regular"/>
              </a:defRPr>
            </a:pPr>
            <a:endParaRPr/>
          </a:p>
        </p:txBody>
      </p:sp>
      <p:sp>
        <p:nvSpPr>
          <p:cNvPr id="1816"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x">
  <p:cSld name="Timeline">
    <p:bg>
      <p:bgPr>
        <a:solidFill>
          <a:srgbClr val="F0F1F1"/>
        </a:solidFill>
        <a:effectLst/>
      </p:bgPr>
    </p:bg>
    <p:spTree>
      <p:nvGrpSpPr>
        <p:cNvPr id="1" name=""/>
        <p:cNvGrpSpPr/>
        <p:nvPr/>
      </p:nvGrpSpPr>
      <p:grpSpPr>
        <a:xfrm>
          <a:off x="0" y="0"/>
          <a:ext cx="0" cy="0"/>
          <a:chOff x="0" y="0"/>
          <a:chExt cx="0" cy="0"/>
        </a:xfrm>
      </p:grpSpPr>
      <p:sp>
        <p:nvSpPr>
          <p:cNvPr id="1823" name="Title Text"/>
          <p:cNvSpPr txBox="1">
            <a:spLocks noGrp="1"/>
          </p:cNvSpPr>
          <p:nvPr>
            <p:ph type="title"/>
          </p:nvPr>
        </p:nvSpPr>
        <p:spPr>
          <a:xfrm>
            <a:off x="623887" y="658801"/>
            <a:ext cx="6119814" cy="969975"/>
          </a:xfrm>
          <a:prstGeom prst="rect">
            <a:avLst/>
          </a:prstGeom>
        </p:spPr>
        <p:txBody>
          <a:bodyPr anchor="t"/>
          <a:lstStyle>
            <a:lvl1pPr>
              <a:lnSpc>
                <a:spcPct val="100000"/>
              </a:lnSpc>
              <a:defRPr sz="5000" b="0">
                <a:solidFill>
                  <a:srgbClr val="575A5D"/>
                </a:solidFill>
                <a:latin typeface="Aino Headline"/>
                <a:ea typeface="Aino Headline"/>
                <a:cs typeface="Aino Headline"/>
                <a:sym typeface="Aino Headline"/>
              </a:defRPr>
            </a:lvl1pPr>
          </a:lstStyle>
          <a:p>
            <a:r>
              <a:t>Title Text</a:t>
            </a:r>
          </a:p>
        </p:txBody>
      </p:sp>
      <p:sp>
        <p:nvSpPr>
          <p:cNvPr id="1824"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x">
  <p:cSld name="1_Timeline">
    <p:bg>
      <p:bgPr>
        <a:solidFill>
          <a:srgbClr val="F0F1F1"/>
        </a:solidFill>
        <a:effectLst/>
      </p:bgPr>
    </p:bg>
    <p:spTree>
      <p:nvGrpSpPr>
        <p:cNvPr id="1" name=""/>
        <p:cNvGrpSpPr/>
        <p:nvPr/>
      </p:nvGrpSpPr>
      <p:grpSpPr>
        <a:xfrm>
          <a:off x="0" y="0"/>
          <a:ext cx="0" cy="0"/>
          <a:chOff x="0" y="0"/>
          <a:chExt cx="0" cy="0"/>
        </a:xfrm>
      </p:grpSpPr>
      <p:sp>
        <p:nvSpPr>
          <p:cNvPr id="1831" name="Title Text"/>
          <p:cNvSpPr txBox="1">
            <a:spLocks noGrp="1"/>
          </p:cNvSpPr>
          <p:nvPr>
            <p:ph type="title"/>
          </p:nvPr>
        </p:nvSpPr>
        <p:spPr>
          <a:xfrm>
            <a:off x="623887" y="658801"/>
            <a:ext cx="6119814" cy="969975"/>
          </a:xfrm>
          <a:prstGeom prst="rect">
            <a:avLst/>
          </a:prstGeom>
        </p:spPr>
        <p:txBody>
          <a:bodyPr anchor="t"/>
          <a:lstStyle>
            <a:lvl1pPr>
              <a:lnSpc>
                <a:spcPct val="100000"/>
              </a:lnSpc>
              <a:defRPr sz="5000" b="0">
                <a:solidFill>
                  <a:srgbClr val="575A5D"/>
                </a:solidFill>
                <a:latin typeface="Aino Headline"/>
                <a:ea typeface="Aino Headline"/>
                <a:cs typeface="Aino Headline"/>
                <a:sym typeface="Aino Headline"/>
              </a:defRPr>
            </a:lvl1pPr>
          </a:lstStyle>
          <a:p>
            <a:r>
              <a:t>Title Text</a:t>
            </a:r>
          </a:p>
        </p:txBody>
      </p:sp>
      <p:sp>
        <p:nvSpPr>
          <p:cNvPr id="1832"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839" name="Slide Number"/>
          <p:cNvSpPr txBox="1">
            <a:spLocks noGrp="1"/>
          </p:cNvSpPr>
          <p:nvPr>
            <p:ph type="sldNum" sz="quarter" idx="2"/>
          </p:nvPr>
        </p:nvSpPr>
        <p:spPr>
          <a:xfrm>
            <a:off x="0" y="0"/>
            <a:ext cx="374803" cy="323850"/>
          </a:xfrm>
          <a:prstGeom prst="rect">
            <a:avLst/>
          </a:prstGeom>
        </p:spPr>
        <p:txBody>
          <a:bodyPr lIns="45719" tIns="45719" rIns="45719" bIns="45719" anchor="t"/>
          <a:lstStyle>
            <a:lvl1pPr algn="l">
              <a:defRPr sz="1800">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x">
  <p:cSld name="Sisuslaid">
    <p:spTree>
      <p:nvGrpSpPr>
        <p:cNvPr id="1" name=""/>
        <p:cNvGrpSpPr/>
        <p:nvPr/>
      </p:nvGrpSpPr>
      <p:grpSpPr>
        <a:xfrm>
          <a:off x="0" y="0"/>
          <a:ext cx="0" cy="0"/>
          <a:chOff x="0" y="0"/>
          <a:chExt cx="0" cy="0"/>
        </a:xfrm>
      </p:grpSpPr>
      <p:sp>
        <p:nvSpPr>
          <p:cNvPr id="1846" name="Title Text"/>
          <p:cNvSpPr txBox="1">
            <a:spLocks noGrp="1"/>
          </p:cNvSpPr>
          <p:nvPr>
            <p:ph type="title"/>
          </p:nvPr>
        </p:nvSpPr>
        <p:spPr>
          <a:prstGeom prst="rect">
            <a:avLst/>
          </a:prstGeom>
        </p:spPr>
        <p:txBody>
          <a:bodyPr/>
          <a:lstStyle>
            <a:lvl1pPr>
              <a:lnSpc>
                <a:spcPct val="100000"/>
              </a:lnSpc>
              <a:defRPr>
                <a:solidFill>
                  <a:srgbClr val="1791FF"/>
                </a:solidFill>
              </a:defRPr>
            </a:lvl1pPr>
          </a:lstStyle>
          <a:p>
            <a:r>
              <a:t>Title Text</a:t>
            </a:r>
          </a:p>
        </p:txBody>
      </p:sp>
      <p:sp>
        <p:nvSpPr>
          <p:cNvPr id="1847" name="Body Level One…"/>
          <p:cNvSpPr txBox="1">
            <a:spLocks noGrp="1"/>
          </p:cNvSpPr>
          <p:nvPr>
            <p:ph type="body" idx="1"/>
          </p:nvPr>
        </p:nvSpPr>
        <p:spPr>
          <a:xfrm>
            <a:off x="914400" y="1600200"/>
            <a:ext cx="10439400" cy="4171951"/>
          </a:xfrm>
          <a:prstGeom prst="rect">
            <a:avLst/>
          </a:prstGeom>
        </p:spPr>
        <p:txBody>
          <a:bodyPr anchor="b"/>
          <a:lstStyle>
            <a:lvl1pPr>
              <a:lnSpc>
                <a:spcPct val="100000"/>
              </a:lnSpc>
              <a:spcBef>
                <a:spcPts val="200"/>
              </a:spcBef>
              <a:buClr>
                <a:srgbClr val="0000F0"/>
              </a:buClr>
              <a:defRPr sz="1800">
                <a:solidFill>
                  <a:srgbClr val="575A5D"/>
                </a:solidFill>
              </a:defRPr>
            </a:lvl1pPr>
            <a:lvl2pPr marL="361950" indent="-180975">
              <a:lnSpc>
                <a:spcPct val="100000"/>
              </a:lnSpc>
              <a:spcBef>
                <a:spcPts val="200"/>
              </a:spcBef>
              <a:buClr>
                <a:srgbClr val="0000F0"/>
              </a:buClr>
              <a:defRPr sz="1800">
                <a:solidFill>
                  <a:srgbClr val="575A5D"/>
                </a:solidFill>
              </a:defRPr>
            </a:lvl2pPr>
            <a:lvl3pPr marL="542925" indent="-180975">
              <a:lnSpc>
                <a:spcPct val="100000"/>
              </a:lnSpc>
              <a:spcBef>
                <a:spcPts val="200"/>
              </a:spcBef>
              <a:buClr>
                <a:srgbClr val="0000F0"/>
              </a:buClr>
              <a:defRPr sz="1800">
                <a:solidFill>
                  <a:srgbClr val="575A5D"/>
                </a:solidFill>
              </a:defRPr>
            </a:lvl3pPr>
            <a:lvl4pPr marL="714375" indent="-171450">
              <a:lnSpc>
                <a:spcPct val="100000"/>
              </a:lnSpc>
              <a:spcBef>
                <a:spcPts val="200"/>
              </a:spcBef>
              <a:buClr>
                <a:srgbClr val="0000F0"/>
              </a:buClr>
              <a:defRPr sz="1800">
                <a:solidFill>
                  <a:srgbClr val="575A5D"/>
                </a:solidFill>
              </a:defRPr>
            </a:lvl4pPr>
            <a:lvl5pPr marL="895350" indent="-180975">
              <a:lnSpc>
                <a:spcPct val="100000"/>
              </a:lnSpc>
              <a:spcBef>
                <a:spcPts val="200"/>
              </a:spcBef>
              <a:buClr>
                <a:srgbClr val="0000F0"/>
              </a:buClr>
              <a:defRPr sz="1800">
                <a:solidFill>
                  <a:srgbClr val="575A5D"/>
                </a:solidFill>
              </a:defRPr>
            </a:lvl5pPr>
          </a:lstStyle>
          <a:p>
            <a:r>
              <a:t>Body Level One</a:t>
            </a:r>
          </a:p>
          <a:p>
            <a:pPr lvl="1"/>
            <a:r>
              <a:t>Body Level Two</a:t>
            </a:r>
          </a:p>
          <a:p>
            <a:pPr lvl="2"/>
            <a:r>
              <a:t>Body Level Three</a:t>
            </a:r>
          </a:p>
          <a:p>
            <a:pPr lvl="3"/>
            <a:r>
              <a:t>Body Level Four</a:t>
            </a:r>
          </a:p>
          <a:p>
            <a:pPr lvl="4"/>
            <a:r>
              <a:t>Body Level Five</a:t>
            </a:r>
          </a:p>
        </p:txBody>
      </p:sp>
      <p:sp>
        <p:nvSpPr>
          <p:cNvPr id="1848"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x">
  <p:cSld name="Ainult pealkiri">
    <p:spTree>
      <p:nvGrpSpPr>
        <p:cNvPr id="1" name=""/>
        <p:cNvGrpSpPr/>
        <p:nvPr/>
      </p:nvGrpSpPr>
      <p:grpSpPr>
        <a:xfrm>
          <a:off x="0" y="0"/>
          <a:ext cx="0" cy="0"/>
          <a:chOff x="0" y="0"/>
          <a:chExt cx="0" cy="0"/>
        </a:xfrm>
      </p:grpSpPr>
      <p:sp>
        <p:nvSpPr>
          <p:cNvPr id="1855" name="Title Text"/>
          <p:cNvSpPr txBox="1">
            <a:spLocks noGrp="1"/>
          </p:cNvSpPr>
          <p:nvPr>
            <p:ph type="title"/>
          </p:nvPr>
        </p:nvSpPr>
        <p:spPr>
          <a:xfrm>
            <a:off x="623887" y="658801"/>
            <a:ext cx="6119814" cy="969975"/>
          </a:xfrm>
          <a:prstGeom prst="rect">
            <a:avLst/>
          </a:prstGeom>
        </p:spPr>
        <p:txBody>
          <a:bodyPr anchor="t"/>
          <a:lstStyle>
            <a:lvl1pPr>
              <a:lnSpc>
                <a:spcPct val="100000"/>
              </a:lnSpc>
              <a:defRPr sz="5000" b="0">
                <a:solidFill>
                  <a:srgbClr val="0000F0"/>
                </a:solidFill>
                <a:latin typeface="Aino Headline"/>
                <a:ea typeface="Aino Headline"/>
                <a:cs typeface="Aino Headline"/>
                <a:sym typeface="Aino Headline"/>
              </a:defRPr>
            </a:lvl1pPr>
          </a:lstStyle>
          <a:p>
            <a:r>
              <a:t>Title Text</a:t>
            </a:r>
          </a:p>
        </p:txBody>
      </p:sp>
      <p:sp>
        <p:nvSpPr>
          <p:cNvPr id="1856" name="Slide Number"/>
          <p:cNvSpPr txBox="1">
            <a:spLocks noGrp="1"/>
          </p:cNvSpPr>
          <p:nvPr>
            <p:ph type="sldNum" sz="quarter" idx="2"/>
          </p:nvPr>
        </p:nvSpPr>
        <p:spPr>
          <a:xfrm>
            <a:off x="0" y="0"/>
            <a:ext cx="374803" cy="323850"/>
          </a:xfrm>
          <a:prstGeom prst="rect">
            <a:avLst/>
          </a:prstGeom>
        </p:spPr>
        <p:txBody>
          <a:bodyPr lIns="45719" tIns="45719" rIns="45719" bIns="45719" anchor="t"/>
          <a:lstStyle>
            <a:lvl1pPr algn="l">
              <a:defRPr sz="1800">
                <a:solidFill>
                  <a:srgbClr val="888888"/>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Sisuslaid 2">
    <p:spTree>
      <p:nvGrpSpPr>
        <p:cNvPr id="1" name=""/>
        <p:cNvGrpSpPr/>
        <p:nvPr/>
      </p:nvGrpSpPr>
      <p:grpSpPr>
        <a:xfrm>
          <a:off x="0" y="0"/>
          <a:ext cx="0" cy="0"/>
          <a:chOff x="0" y="0"/>
          <a:chExt cx="0" cy="0"/>
        </a:xfrm>
      </p:grpSpPr>
      <p:sp>
        <p:nvSpPr>
          <p:cNvPr id="193"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sp>
        <p:nvSpPr>
          <p:cNvPr id="194" name="Title Text"/>
          <p:cNvSpPr txBox="1">
            <a:spLocks noGrp="1"/>
          </p:cNvSpPr>
          <p:nvPr>
            <p:ph type="title"/>
          </p:nvPr>
        </p:nvSpPr>
        <p:spPr>
          <a:xfrm>
            <a:off x="911321" y="457200"/>
            <a:ext cx="3860704" cy="1600200"/>
          </a:xfrm>
          <a:prstGeom prst="rect">
            <a:avLst/>
          </a:prstGeom>
        </p:spPr>
        <p:txBody>
          <a:bodyPr/>
          <a:lstStyle>
            <a:lvl1pPr>
              <a:defRPr sz="3200">
                <a:solidFill>
                  <a:srgbClr val="1791FF"/>
                </a:solidFill>
              </a:defRPr>
            </a:lvl1pPr>
          </a:lstStyle>
          <a:p>
            <a:r>
              <a:t>Title Text</a:t>
            </a:r>
          </a:p>
        </p:txBody>
      </p:sp>
      <p:sp>
        <p:nvSpPr>
          <p:cNvPr id="195" name="Body Level One…"/>
          <p:cNvSpPr txBox="1">
            <a:spLocks noGrp="1"/>
          </p:cNvSpPr>
          <p:nvPr>
            <p:ph type="body" sz="half" idx="1"/>
          </p:nvPr>
        </p:nvSpPr>
        <p:spPr>
          <a:xfrm>
            <a:off x="5183187" y="457201"/>
            <a:ext cx="6172202" cy="5234941"/>
          </a:xfrm>
          <a:prstGeom prst="rect">
            <a:avLst/>
          </a:prstGeom>
        </p:spPr>
        <p:txBody>
          <a:bodyPr/>
          <a:lstStyle>
            <a:lvl1pPr>
              <a:defRPr sz="3200">
                <a:solidFill>
                  <a:srgbClr val="000000"/>
                </a:solidFill>
              </a:defRPr>
            </a:lvl1pPr>
            <a:lvl2pPr marL="718457" indent="-261257">
              <a:defRPr sz="3200">
                <a:solidFill>
                  <a:srgbClr val="000000"/>
                </a:solidFill>
              </a:defRPr>
            </a:lvl2pPr>
            <a:lvl3pPr marL="1219200" indent="-304800">
              <a:defRPr sz="3200">
                <a:solidFill>
                  <a:srgbClr val="000000"/>
                </a:solidFill>
              </a:defRPr>
            </a:lvl3pPr>
            <a:lvl4pPr marL="1737360" indent="-365760">
              <a:defRPr sz="3200">
                <a:solidFill>
                  <a:srgbClr val="000000"/>
                </a:solidFill>
              </a:defRPr>
            </a:lvl4pPr>
            <a:lvl5pPr marL="2194560" indent="-365760">
              <a:defRPr sz="3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6" name="Text Placeholder 3"/>
          <p:cNvSpPr>
            <a:spLocks noGrp="1"/>
          </p:cNvSpPr>
          <p:nvPr>
            <p:ph type="body" sz="quarter" idx="13"/>
          </p:nvPr>
        </p:nvSpPr>
        <p:spPr>
          <a:xfrm>
            <a:off x="911321" y="2217421"/>
            <a:ext cx="3860704" cy="3474719"/>
          </a:xfrm>
          <a:prstGeom prst="rect">
            <a:avLst/>
          </a:prstGeom>
        </p:spPr>
        <p:txBody>
          <a:bodyPr/>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1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x">
  <p:cSld name="Sisuslaid_tume_taust">
    <p:spTree>
      <p:nvGrpSpPr>
        <p:cNvPr id="1" name=""/>
        <p:cNvGrpSpPr/>
        <p:nvPr/>
      </p:nvGrpSpPr>
      <p:grpSpPr>
        <a:xfrm>
          <a:off x="0" y="0"/>
          <a:ext cx="0" cy="0"/>
          <a:chOff x="0" y="0"/>
          <a:chExt cx="0" cy="0"/>
        </a:xfrm>
      </p:grpSpPr>
      <p:sp>
        <p:nvSpPr>
          <p:cNvPr id="1863" name="Rectangle 5"/>
          <p:cNvSpPr/>
          <p:nvPr/>
        </p:nvSpPr>
        <p:spPr>
          <a:xfrm>
            <a:off x="0" y="0"/>
            <a:ext cx="12192000" cy="6858000"/>
          </a:xfrm>
          <a:prstGeom prst="rect">
            <a:avLst/>
          </a:prstGeom>
          <a:solidFill>
            <a:schemeClr val="accent1"/>
          </a:solidFill>
          <a:ln w="12700">
            <a:solidFill>
              <a:srgbClr val="2C0058"/>
            </a:solidFill>
            <a:miter/>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864" name="Title Text"/>
          <p:cNvSpPr txBox="1">
            <a:spLocks noGrp="1"/>
          </p:cNvSpPr>
          <p:nvPr>
            <p:ph type="title"/>
          </p:nvPr>
        </p:nvSpPr>
        <p:spPr>
          <a:prstGeom prst="rect">
            <a:avLst/>
          </a:prstGeom>
        </p:spPr>
        <p:txBody>
          <a:bodyPr/>
          <a:lstStyle>
            <a:lvl1pPr>
              <a:lnSpc>
                <a:spcPct val="100000"/>
              </a:lnSpc>
            </a:lvl1pPr>
          </a:lstStyle>
          <a:p>
            <a:r>
              <a:t>Title Text</a:t>
            </a:r>
          </a:p>
        </p:txBody>
      </p:sp>
      <p:sp>
        <p:nvSpPr>
          <p:cNvPr id="1865" name="Body Level One…"/>
          <p:cNvSpPr txBox="1">
            <a:spLocks noGrp="1"/>
          </p:cNvSpPr>
          <p:nvPr>
            <p:ph type="body" idx="1"/>
          </p:nvPr>
        </p:nvSpPr>
        <p:spPr>
          <a:xfrm>
            <a:off x="914400" y="1600200"/>
            <a:ext cx="10439400" cy="4171951"/>
          </a:xfrm>
          <a:prstGeom prst="rect">
            <a:avLst/>
          </a:prstGeom>
        </p:spPr>
        <p:txBody>
          <a:bodyPr anchor="b"/>
          <a:lstStyle>
            <a:lvl1pPr>
              <a:lnSpc>
                <a:spcPct val="100000"/>
              </a:lnSpc>
              <a:spcBef>
                <a:spcPts val="200"/>
              </a:spcBef>
              <a:buClr>
                <a:srgbClr val="0000F0"/>
              </a:buClr>
              <a:defRPr sz="1800"/>
            </a:lvl1pPr>
            <a:lvl2pPr marL="361950" indent="-180975">
              <a:lnSpc>
                <a:spcPct val="100000"/>
              </a:lnSpc>
              <a:spcBef>
                <a:spcPts val="200"/>
              </a:spcBef>
              <a:buClr>
                <a:srgbClr val="0000F0"/>
              </a:buClr>
              <a:defRPr sz="1800"/>
            </a:lvl2pPr>
            <a:lvl3pPr marL="542925" indent="-180975">
              <a:lnSpc>
                <a:spcPct val="100000"/>
              </a:lnSpc>
              <a:spcBef>
                <a:spcPts val="200"/>
              </a:spcBef>
              <a:buClr>
                <a:srgbClr val="0000F0"/>
              </a:buClr>
              <a:defRPr sz="1800"/>
            </a:lvl3pPr>
            <a:lvl4pPr marL="714375" indent="-171450">
              <a:lnSpc>
                <a:spcPct val="100000"/>
              </a:lnSpc>
              <a:spcBef>
                <a:spcPts val="200"/>
              </a:spcBef>
              <a:buClr>
                <a:srgbClr val="0000F0"/>
              </a:buClr>
              <a:defRPr sz="1800"/>
            </a:lvl4pPr>
            <a:lvl5pPr marL="895350" indent="-180975">
              <a:lnSpc>
                <a:spcPct val="100000"/>
              </a:lnSpc>
              <a:spcBef>
                <a:spcPts val="200"/>
              </a:spcBef>
              <a:buClr>
                <a:srgbClr val="0000F0"/>
              </a:buClr>
              <a:defRPr sz="1800"/>
            </a:lvl5pPr>
          </a:lstStyle>
          <a:p>
            <a:r>
              <a:t>Body Level One</a:t>
            </a:r>
          </a:p>
          <a:p>
            <a:pPr lvl="1"/>
            <a:r>
              <a:t>Body Level Two</a:t>
            </a:r>
          </a:p>
          <a:p>
            <a:pPr lvl="2"/>
            <a:r>
              <a:t>Body Level Three</a:t>
            </a:r>
          </a:p>
          <a:p>
            <a:pPr lvl="3"/>
            <a:r>
              <a:t>Body Level Four</a:t>
            </a:r>
          </a:p>
          <a:p>
            <a:pPr lvl="4"/>
            <a:r>
              <a:t>Body Level Five</a:t>
            </a:r>
          </a:p>
        </p:txBody>
      </p:sp>
      <p:sp>
        <p:nvSpPr>
          <p:cNvPr id="1866"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x">
  <p:cSld name="Esileht">
    <p:spTree>
      <p:nvGrpSpPr>
        <p:cNvPr id="1" name=""/>
        <p:cNvGrpSpPr/>
        <p:nvPr/>
      </p:nvGrpSpPr>
      <p:grpSpPr>
        <a:xfrm>
          <a:off x="0" y="0"/>
          <a:ext cx="0" cy="0"/>
          <a:chOff x="0" y="0"/>
          <a:chExt cx="0" cy="0"/>
        </a:xfrm>
      </p:grpSpPr>
      <p:pic>
        <p:nvPicPr>
          <p:cNvPr id="1873" name="Picture 1" descr="Picture 1"/>
          <p:cNvPicPr>
            <a:picLocks noChangeAspect="1"/>
          </p:cNvPicPr>
          <p:nvPr/>
        </p:nvPicPr>
        <p:blipFill>
          <a:blip r:embed="rId2"/>
          <a:stretch>
            <a:fillRect/>
          </a:stretch>
        </p:blipFill>
        <p:spPr>
          <a:xfrm>
            <a:off x="3931920" y="1344167"/>
            <a:ext cx="4328160" cy="5513833"/>
          </a:xfrm>
          <a:prstGeom prst="rect">
            <a:avLst/>
          </a:prstGeom>
          <a:ln w="12700">
            <a:miter lim="400000"/>
          </a:ln>
        </p:spPr>
      </p:pic>
      <p:sp>
        <p:nvSpPr>
          <p:cNvPr id="1874"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x">
  <p:cSld name="Pealkiri ja esitaja">
    <p:spTree>
      <p:nvGrpSpPr>
        <p:cNvPr id="1" name=""/>
        <p:cNvGrpSpPr/>
        <p:nvPr/>
      </p:nvGrpSpPr>
      <p:grpSpPr>
        <a:xfrm>
          <a:off x="0" y="0"/>
          <a:ext cx="0" cy="0"/>
          <a:chOff x="0" y="0"/>
          <a:chExt cx="0" cy="0"/>
        </a:xfrm>
      </p:grpSpPr>
      <p:sp>
        <p:nvSpPr>
          <p:cNvPr id="1881" name="Footer Placeholder 4"/>
          <p:cNvSpPr txBox="1"/>
          <p:nvPr/>
        </p:nvSpPr>
        <p:spPr>
          <a:xfrm>
            <a:off x="5250179" y="5982267"/>
            <a:ext cx="4762501"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000000"/>
                </a:solidFill>
                <a:latin typeface="Arial"/>
                <a:ea typeface="Arial"/>
                <a:cs typeface="Arial"/>
                <a:sym typeface="Arial"/>
              </a:defRPr>
            </a:lvl1pPr>
          </a:lstStyle>
          <a:p>
            <a:r>
              <a:t> </a:t>
            </a:r>
          </a:p>
        </p:txBody>
      </p:sp>
      <p:sp>
        <p:nvSpPr>
          <p:cNvPr id="1882" name="Slide Number"/>
          <p:cNvSpPr txBox="1">
            <a:spLocks noGrp="1"/>
          </p:cNvSpPr>
          <p:nvPr>
            <p:ph type="sldNum" sz="quarter" idx="2"/>
          </p:nvPr>
        </p:nvSpPr>
        <p:spPr>
          <a:xfrm>
            <a:off x="11171584" y="6078422"/>
            <a:ext cx="182217" cy="172815"/>
          </a:xfrm>
          <a:prstGeom prst="rect">
            <a:avLst/>
          </a:prstGeom>
        </p:spPr>
        <p:txBody>
          <a:bodyPr/>
          <a:lstStyle/>
          <a:p>
            <a:fld id="{86CB4B4D-7CA3-9044-876B-883B54F8677D}" type="slidenum">
              <a:t>‹#›</a:t>
            </a:fld>
            <a:endParaRPr/>
          </a:p>
        </p:txBody>
      </p:sp>
      <p:sp>
        <p:nvSpPr>
          <p:cNvPr id="1883" name="Rectangle 3"/>
          <p:cNvSpPr/>
          <p:nvPr/>
        </p:nvSpPr>
        <p:spPr>
          <a:xfrm>
            <a:off x="0" y="0"/>
            <a:ext cx="12192000" cy="6858000"/>
          </a:xfrm>
          <a:prstGeom prst="rect">
            <a:avLst/>
          </a:prstGeom>
          <a:solidFill>
            <a:srgbClr val="1791FF"/>
          </a:solidFill>
          <a:ln w="12700">
            <a:solidFill>
              <a:srgbClr val="116ABA"/>
            </a:solidFill>
            <a:miter/>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884" name="Title Text"/>
          <p:cNvSpPr txBox="1">
            <a:spLocks noGrp="1"/>
          </p:cNvSpPr>
          <p:nvPr>
            <p:ph type="title"/>
          </p:nvPr>
        </p:nvSpPr>
        <p:spPr>
          <a:xfrm>
            <a:off x="831850" y="2177268"/>
            <a:ext cx="10515601" cy="1847999"/>
          </a:xfrm>
          <a:prstGeom prst="rect">
            <a:avLst/>
          </a:prstGeom>
        </p:spPr>
        <p:txBody>
          <a:bodyPr anchor="b"/>
          <a:lstStyle>
            <a:lvl1pPr>
              <a:defRPr sz="6000"/>
            </a:lvl1pPr>
          </a:lstStyle>
          <a:p>
            <a:r>
              <a:t>Title Text</a:t>
            </a:r>
          </a:p>
        </p:txBody>
      </p:sp>
      <p:sp>
        <p:nvSpPr>
          <p:cNvPr id="1885" name="Body Level One…"/>
          <p:cNvSpPr txBox="1">
            <a:spLocks noGrp="1"/>
          </p:cNvSpPr>
          <p:nvPr>
            <p:ph type="body" sz="quarter" idx="1"/>
          </p:nvPr>
        </p:nvSpPr>
        <p:spPr>
          <a:xfrm>
            <a:off x="831850" y="4052254"/>
            <a:ext cx="10515601" cy="1500188"/>
          </a:xfrm>
          <a:prstGeom prst="rect">
            <a:avLst/>
          </a:prstGeom>
        </p:spPr>
        <p:txBody>
          <a:bodyPr/>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Body Level One</a:t>
            </a:r>
          </a:p>
          <a:p>
            <a:pPr lvl="1"/>
            <a:r>
              <a:t>Body Level Two</a:t>
            </a:r>
          </a:p>
          <a:p>
            <a:pPr lvl="2"/>
            <a:r>
              <a:t>Body Level Three</a:t>
            </a:r>
          </a:p>
          <a:p>
            <a:pPr lvl="3"/>
            <a:r>
              <a:t>Body Level Four</a:t>
            </a:r>
          </a:p>
          <a:p>
            <a:pPr lvl="4"/>
            <a:r>
              <a:t>Body Level Five</a:t>
            </a:r>
          </a:p>
        </p:txBody>
      </p:sp>
      <p:grpSp>
        <p:nvGrpSpPr>
          <p:cNvPr id="1888" name="Rectangle 6"/>
          <p:cNvGrpSpPr/>
          <p:nvPr/>
        </p:nvGrpSpPr>
        <p:grpSpPr>
          <a:xfrm>
            <a:off x="0" y="-1"/>
            <a:ext cx="12192000" cy="1800002"/>
            <a:chOff x="0" y="0"/>
            <a:chExt cx="12192000" cy="1800000"/>
          </a:xfrm>
        </p:grpSpPr>
        <p:sp>
          <p:nvSpPr>
            <p:cNvPr id="1886" name="Rectangle"/>
            <p:cNvSpPr/>
            <p:nvPr/>
          </p:nvSpPr>
          <p:spPr>
            <a:xfrm>
              <a:off x="0" y="-1"/>
              <a:ext cx="12192000" cy="1800002"/>
            </a:xfrm>
            <a:prstGeom prst="rect">
              <a:avLst/>
            </a:prstGeom>
            <a:solidFill>
              <a:srgbClr val="FFFFFF"/>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887" name="3X2012001775434"/>
            <p:cNvSpPr txBox="1"/>
            <p:nvPr/>
          </p:nvSpPr>
          <p:spPr>
            <a:xfrm>
              <a:off x="0" y="720930"/>
              <a:ext cx="12192000" cy="3581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solidFill>
                    <a:srgbClr val="FFFFFF"/>
                  </a:solidFill>
                </a:defRPr>
              </a:lvl1pPr>
            </a:lstStyle>
            <a:p>
              <a:r>
                <a:t>3X2012001775434</a:t>
              </a:r>
            </a:p>
          </p:txBody>
        </p:sp>
      </p:grpSp>
      <p:pic>
        <p:nvPicPr>
          <p:cNvPr id="1889" name="Pilt 11" descr="Pilt 11"/>
          <p:cNvPicPr>
            <a:picLocks noChangeAspect="1"/>
          </p:cNvPicPr>
          <p:nvPr/>
        </p:nvPicPr>
        <p:blipFill>
          <a:blip r:embed="rId2"/>
          <a:stretch>
            <a:fillRect/>
          </a:stretch>
        </p:blipFill>
        <p:spPr>
          <a:xfrm>
            <a:off x="563498" y="267785"/>
            <a:ext cx="4694165" cy="1389538"/>
          </a:xfrm>
          <a:prstGeom prst="rect">
            <a:avLst/>
          </a:prstGeom>
          <a:ln w="12700">
            <a:miter lim="400000"/>
          </a:ln>
        </p:spPr>
      </p:pic>
    </p:spTree>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x">
  <p:cSld name="Vahepealkiri">
    <p:spTree>
      <p:nvGrpSpPr>
        <p:cNvPr id="1" name=""/>
        <p:cNvGrpSpPr/>
        <p:nvPr/>
      </p:nvGrpSpPr>
      <p:grpSpPr>
        <a:xfrm>
          <a:off x="0" y="0"/>
          <a:ext cx="0" cy="0"/>
          <a:chOff x="0" y="0"/>
          <a:chExt cx="0" cy="0"/>
        </a:xfrm>
      </p:grpSpPr>
      <p:sp>
        <p:nvSpPr>
          <p:cNvPr id="1896" name="Footer Placeholder 4"/>
          <p:cNvSpPr txBox="1"/>
          <p:nvPr/>
        </p:nvSpPr>
        <p:spPr>
          <a:xfrm>
            <a:off x="5250179" y="5982267"/>
            <a:ext cx="4762501"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000000"/>
                </a:solidFill>
                <a:latin typeface="Arial"/>
                <a:ea typeface="Arial"/>
                <a:cs typeface="Arial"/>
                <a:sym typeface="Arial"/>
              </a:defRPr>
            </a:lvl1pPr>
          </a:lstStyle>
          <a:p>
            <a:r>
              <a:t> </a:t>
            </a:r>
          </a:p>
        </p:txBody>
      </p:sp>
      <p:sp>
        <p:nvSpPr>
          <p:cNvPr id="1897" name="Slide Number"/>
          <p:cNvSpPr txBox="1">
            <a:spLocks noGrp="1"/>
          </p:cNvSpPr>
          <p:nvPr>
            <p:ph type="sldNum" sz="quarter" idx="2"/>
          </p:nvPr>
        </p:nvSpPr>
        <p:spPr>
          <a:xfrm>
            <a:off x="11171584" y="6078422"/>
            <a:ext cx="182217" cy="172815"/>
          </a:xfrm>
          <a:prstGeom prst="rect">
            <a:avLst/>
          </a:prstGeom>
        </p:spPr>
        <p:txBody>
          <a:bodyPr/>
          <a:lstStyle/>
          <a:p>
            <a:fld id="{86CB4B4D-7CA3-9044-876B-883B54F8677D}" type="slidenum">
              <a:t>‹#›</a:t>
            </a:fld>
            <a:endParaRPr/>
          </a:p>
        </p:txBody>
      </p:sp>
      <p:sp>
        <p:nvSpPr>
          <p:cNvPr id="1898" name="Title Text"/>
          <p:cNvSpPr txBox="1">
            <a:spLocks noGrp="1"/>
          </p:cNvSpPr>
          <p:nvPr>
            <p:ph type="title"/>
          </p:nvPr>
        </p:nvSpPr>
        <p:spPr>
          <a:xfrm>
            <a:off x="831850" y="2177269"/>
            <a:ext cx="10515601" cy="1847998"/>
          </a:xfrm>
          <a:prstGeom prst="rect">
            <a:avLst/>
          </a:prstGeom>
        </p:spPr>
        <p:txBody>
          <a:bodyPr anchor="b"/>
          <a:lstStyle>
            <a:lvl1pPr>
              <a:defRPr sz="6000">
                <a:solidFill>
                  <a:srgbClr val="1791FF"/>
                </a:solidFill>
              </a:defRPr>
            </a:lvl1pPr>
          </a:lstStyle>
          <a:p>
            <a:r>
              <a:t>Title Text</a:t>
            </a:r>
          </a:p>
        </p:txBody>
      </p:sp>
      <p:sp>
        <p:nvSpPr>
          <p:cNvPr id="1899" name="Body Level One…"/>
          <p:cNvSpPr txBox="1">
            <a:spLocks noGrp="1"/>
          </p:cNvSpPr>
          <p:nvPr>
            <p:ph type="body" sz="quarter" idx="1"/>
          </p:nvPr>
        </p:nvSpPr>
        <p:spPr>
          <a:xfrm>
            <a:off x="831850" y="4052254"/>
            <a:ext cx="10515601" cy="1500188"/>
          </a:xfrm>
          <a:prstGeom prst="rect">
            <a:avLst/>
          </a:prstGeom>
        </p:spPr>
        <p:txBody>
          <a:bodyPr/>
          <a:lstStyle>
            <a:lvl1pPr marL="0" indent="0">
              <a:buSzTx/>
              <a:buFontTx/>
              <a:buNone/>
              <a:defRPr sz="2400">
                <a:solidFill>
                  <a:srgbClr val="000000"/>
                </a:solidFill>
              </a:defRPr>
            </a:lvl1pPr>
            <a:lvl2pPr marL="0" indent="457200">
              <a:buSzTx/>
              <a:buFontTx/>
              <a:buNone/>
              <a:defRPr sz="2400">
                <a:solidFill>
                  <a:srgbClr val="000000"/>
                </a:solidFill>
              </a:defRPr>
            </a:lvl2pPr>
            <a:lvl3pPr marL="0" indent="914400">
              <a:buSzTx/>
              <a:buFontTx/>
              <a:buNone/>
              <a:defRPr sz="2400">
                <a:solidFill>
                  <a:srgbClr val="000000"/>
                </a:solidFill>
              </a:defRPr>
            </a:lvl3pPr>
            <a:lvl4pPr marL="0" indent="1371600">
              <a:buSzTx/>
              <a:buFontTx/>
              <a:buNone/>
              <a:defRPr sz="2400">
                <a:solidFill>
                  <a:srgbClr val="000000"/>
                </a:solidFill>
              </a:defRPr>
            </a:lvl4pPr>
            <a:lvl5pPr marL="0" indent="1828800">
              <a:buSzTx/>
              <a:buFont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00" name="Rectangle 6"/>
          <p:cNvSpPr/>
          <p:nvPr/>
        </p:nvSpPr>
        <p:spPr>
          <a:xfrm>
            <a:off x="0" y="-1"/>
            <a:ext cx="12192000" cy="1800002"/>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Tree>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x">
  <p:cSld name="Sisuslaid">
    <p:spTree>
      <p:nvGrpSpPr>
        <p:cNvPr id="1" name=""/>
        <p:cNvGrpSpPr/>
        <p:nvPr/>
      </p:nvGrpSpPr>
      <p:grpSpPr>
        <a:xfrm>
          <a:off x="0" y="0"/>
          <a:ext cx="0" cy="0"/>
          <a:chOff x="0" y="0"/>
          <a:chExt cx="0" cy="0"/>
        </a:xfrm>
      </p:grpSpPr>
      <p:sp>
        <p:nvSpPr>
          <p:cNvPr id="1907" name="Footer Placeholder 4"/>
          <p:cNvSpPr txBox="1"/>
          <p:nvPr/>
        </p:nvSpPr>
        <p:spPr>
          <a:xfrm>
            <a:off x="5250179" y="5982267"/>
            <a:ext cx="4762501"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000000"/>
                </a:solidFill>
                <a:latin typeface="Arial"/>
                <a:ea typeface="Arial"/>
                <a:cs typeface="Arial"/>
                <a:sym typeface="Arial"/>
              </a:defRPr>
            </a:lvl1pPr>
          </a:lstStyle>
          <a:p>
            <a:r>
              <a:t> </a:t>
            </a:r>
          </a:p>
        </p:txBody>
      </p:sp>
      <p:sp>
        <p:nvSpPr>
          <p:cNvPr id="1908" name="Slide Number"/>
          <p:cNvSpPr txBox="1">
            <a:spLocks noGrp="1"/>
          </p:cNvSpPr>
          <p:nvPr>
            <p:ph type="sldNum" sz="quarter" idx="2"/>
          </p:nvPr>
        </p:nvSpPr>
        <p:spPr>
          <a:xfrm>
            <a:off x="11171584" y="6078422"/>
            <a:ext cx="182217" cy="172815"/>
          </a:xfrm>
          <a:prstGeom prst="rect">
            <a:avLst/>
          </a:prstGeom>
        </p:spPr>
        <p:txBody>
          <a:bodyPr/>
          <a:lstStyle/>
          <a:p>
            <a:fld id="{86CB4B4D-7CA3-9044-876B-883B54F8677D}" type="slidenum">
              <a:t>‹#›</a:t>
            </a:fld>
            <a:endParaRPr/>
          </a:p>
        </p:txBody>
      </p:sp>
      <p:sp>
        <p:nvSpPr>
          <p:cNvPr id="1909" name="Title Text"/>
          <p:cNvSpPr txBox="1">
            <a:spLocks noGrp="1"/>
          </p:cNvSpPr>
          <p:nvPr>
            <p:ph type="title"/>
          </p:nvPr>
        </p:nvSpPr>
        <p:spPr>
          <a:prstGeom prst="rect">
            <a:avLst/>
          </a:prstGeom>
        </p:spPr>
        <p:txBody>
          <a:bodyPr/>
          <a:lstStyle>
            <a:lvl1pPr>
              <a:defRPr>
                <a:solidFill>
                  <a:srgbClr val="1791FF"/>
                </a:solidFill>
              </a:defRPr>
            </a:lvl1pPr>
          </a:lstStyle>
          <a:p>
            <a:r>
              <a:t>Title Text</a:t>
            </a:r>
          </a:p>
        </p:txBody>
      </p:sp>
      <p:sp>
        <p:nvSpPr>
          <p:cNvPr id="1910" name="Body Level One…"/>
          <p:cNvSpPr txBox="1">
            <a:spLocks noGrp="1"/>
          </p:cNvSpPr>
          <p:nvPr>
            <p:ph type="body" idx="1"/>
          </p:nvPr>
        </p:nvSpPr>
        <p:spPr>
          <a:xfrm>
            <a:off x="914400" y="1600200"/>
            <a:ext cx="10439400" cy="4171951"/>
          </a:xfrm>
          <a:prstGeom prst="rect">
            <a:avLst/>
          </a:prstGeom>
        </p:spPr>
        <p:txBody>
          <a:bodyPr/>
          <a:lstStyle>
            <a:lvl1pPr>
              <a:defRPr>
                <a:solidFill>
                  <a:srgbClr val="000000"/>
                </a:solidFill>
              </a:defRPr>
            </a:lvl1pPr>
            <a:lvl2pPr>
              <a:defRPr>
                <a:solidFill>
                  <a:srgbClr val="000000"/>
                </a:solidFill>
              </a:defRPr>
            </a:lvl2pPr>
            <a:lvl3pPr marL="1234439" indent="-320039">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x">
  <p:cSld name="Sisuslaid_tume_taust">
    <p:spTree>
      <p:nvGrpSpPr>
        <p:cNvPr id="1" name=""/>
        <p:cNvGrpSpPr/>
        <p:nvPr/>
      </p:nvGrpSpPr>
      <p:grpSpPr>
        <a:xfrm>
          <a:off x="0" y="0"/>
          <a:ext cx="0" cy="0"/>
          <a:chOff x="0" y="0"/>
          <a:chExt cx="0" cy="0"/>
        </a:xfrm>
      </p:grpSpPr>
      <p:sp>
        <p:nvSpPr>
          <p:cNvPr id="1917" name="Footer Placeholder 4"/>
          <p:cNvSpPr txBox="1"/>
          <p:nvPr/>
        </p:nvSpPr>
        <p:spPr>
          <a:xfrm>
            <a:off x="5250179" y="5982267"/>
            <a:ext cx="4762501"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000000"/>
                </a:solidFill>
                <a:latin typeface="Arial"/>
                <a:ea typeface="Arial"/>
                <a:cs typeface="Arial"/>
                <a:sym typeface="Arial"/>
              </a:defRPr>
            </a:lvl1pPr>
          </a:lstStyle>
          <a:p>
            <a:r>
              <a:t> </a:t>
            </a:r>
          </a:p>
        </p:txBody>
      </p:sp>
      <p:sp>
        <p:nvSpPr>
          <p:cNvPr id="1918" name="Slide Number"/>
          <p:cNvSpPr txBox="1">
            <a:spLocks noGrp="1"/>
          </p:cNvSpPr>
          <p:nvPr>
            <p:ph type="sldNum" sz="quarter" idx="2"/>
          </p:nvPr>
        </p:nvSpPr>
        <p:spPr>
          <a:xfrm>
            <a:off x="11171584" y="6078422"/>
            <a:ext cx="182217" cy="172815"/>
          </a:xfrm>
          <a:prstGeom prst="rect">
            <a:avLst/>
          </a:prstGeom>
        </p:spPr>
        <p:txBody>
          <a:bodyPr/>
          <a:lstStyle/>
          <a:p>
            <a:fld id="{86CB4B4D-7CA3-9044-876B-883B54F8677D}" type="slidenum">
              <a:t>‹#›</a:t>
            </a:fld>
            <a:endParaRPr/>
          </a:p>
        </p:txBody>
      </p:sp>
      <p:sp>
        <p:nvSpPr>
          <p:cNvPr id="1919" name="Rectangle 5"/>
          <p:cNvSpPr/>
          <p:nvPr/>
        </p:nvSpPr>
        <p:spPr>
          <a:xfrm>
            <a:off x="0" y="0"/>
            <a:ext cx="12192000" cy="6858000"/>
          </a:xfrm>
          <a:prstGeom prst="rect">
            <a:avLst/>
          </a:prstGeom>
          <a:solidFill>
            <a:srgbClr val="1791FF"/>
          </a:solidFill>
          <a:ln w="12700">
            <a:solidFill>
              <a:srgbClr val="116ABA"/>
            </a:solidFill>
            <a:miter/>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920" name="Title Text"/>
          <p:cNvSpPr txBox="1">
            <a:spLocks noGrp="1"/>
          </p:cNvSpPr>
          <p:nvPr>
            <p:ph type="title"/>
          </p:nvPr>
        </p:nvSpPr>
        <p:spPr>
          <a:prstGeom prst="rect">
            <a:avLst/>
          </a:prstGeom>
        </p:spPr>
        <p:txBody>
          <a:bodyPr/>
          <a:lstStyle/>
          <a:p>
            <a:r>
              <a:t>Title Text</a:t>
            </a:r>
          </a:p>
        </p:txBody>
      </p:sp>
      <p:sp>
        <p:nvSpPr>
          <p:cNvPr id="1921" name="Body Level One…"/>
          <p:cNvSpPr txBox="1">
            <a:spLocks noGrp="1"/>
          </p:cNvSpPr>
          <p:nvPr>
            <p:ph type="body" idx="1"/>
          </p:nvPr>
        </p:nvSpPr>
        <p:spPr>
          <a:xfrm>
            <a:off x="914400" y="1600200"/>
            <a:ext cx="10439400" cy="4171951"/>
          </a:xfrm>
          <a:prstGeom prst="rect">
            <a:avLst/>
          </a:prstGeom>
        </p:spPr>
        <p:txBody>
          <a:bodyPr/>
          <a:lstStyle>
            <a:lvl3pPr marL="1234439" indent="-320039"/>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x">
  <p:cSld name="Sisuslaid kahe väljaga">
    <p:spTree>
      <p:nvGrpSpPr>
        <p:cNvPr id="1" name=""/>
        <p:cNvGrpSpPr/>
        <p:nvPr/>
      </p:nvGrpSpPr>
      <p:grpSpPr>
        <a:xfrm>
          <a:off x="0" y="0"/>
          <a:ext cx="0" cy="0"/>
          <a:chOff x="0" y="0"/>
          <a:chExt cx="0" cy="0"/>
        </a:xfrm>
      </p:grpSpPr>
      <p:sp>
        <p:nvSpPr>
          <p:cNvPr id="1928" name="Footer Placeholder 4"/>
          <p:cNvSpPr txBox="1"/>
          <p:nvPr/>
        </p:nvSpPr>
        <p:spPr>
          <a:xfrm>
            <a:off x="5250179" y="5982267"/>
            <a:ext cx="4762501"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000000"/>
                </a:solidFill>
                <a:latin typeface="Arial"/>
                <a:ea typeface="Arial"/>
                <a:cs typeface="Arial"/>
                <a:sym typeface="Arial"/>
              </a:defRPr>
            </a:lvl1pPr>
          </a:lstStyle>
          <a:p>
            <a:r>
              <a:t> </a:t>
            </a:r>
          </a:p>
        </p:txBody>
      </p:sp>
      <p:sp>
        <p:nvSpPr>
          <p:cNvPr id="1929" name="Slide Number"/>
          <p:cNvSpPr txBox="1">
            <a:spLocks noGrp="1"/>
          </p:cNvSpPr>
          <p:nvPr>
            <p:ph type="sldNum" sz="quarter" idx="2"/>
          </p:nvPr>
        </p:nvSpPr>
        <p:spPr>
          <a:xfrm>
            <a:off x="11171584" y="6078422"/>
            <a:ext cx="182217" cy="172815"/>
          </a:xfrm>
          <a:prstGeom prst="rect">
            <a:avLst/>
          </a:prstGeom>
        </p:spPr>
        <p:txBody>
          <a:bodyPr/>
          <a:lstStyle/>
          <a:p>
            <a:fld id="{86CB4B4D-7CA3-9044-876B-883B54F8677D}" type="slidenum">
              <a:t>‹#›</a:t>
            </a:fld>
            <a:endParaRPr/>
          </a:p>
        </p:txBody>
      </p:sp>
      <p:sp>
        <p:nvSpPr>
          <p:cNvPr id="1930" name="Body Level One…"/>
          <p:cNvSpPr txBox="1">
            <a:spLocks noGrp="1"/>
          </p:cNvSpPr>
          <p:nvPr>
            <p:ph type="body" sz="half" idx="1"/>
          </p:nvPr>
        </p:nvSpPr>
        <p:spPr>
          <a:xfrm>
            <a:off x="914400" y="1600200"/>
            <a:ext cx="5105400" cy="4171951"/>
          </a:xfrm>
          <a:prstGeom prst="rect">
            <a:avLst/>
          </a:prstGeom>
        </p:spPr>
        <p:txBody>
          <a:bodyPr/>
          <a:lstStyle>
            <a:lvl1pPr>
              <a:defRPr>
                <a:solidFill>
                  <a:srgbClr val="000000"/>
                </a:solidFill>
              </a:defRPr>
            </a:lvl1pPr>
            <a:lvl2pPr>
              <a:defRPr>
                <a:solidFill>
                  <a:srgbClr val="000000"/>
                </a:solidFill>
              </a:defRPr>
            </a:lvl2pPr>
            <a:lvl3pPr marL="1234439" indent="-320039">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31" name="Title Text"/>
          <p:cNvSpPr txBox="1">
            <a:spLocks noGrp="1"/>
          </p:cNvSpPr>
          <p:nvPr>
            <p:ph type="title"/>
          </p:nvPr>
        </p:nvSpPr>
        <p:spPr>
          <a:prstGeom prst="rect">
            <a:avLst/>
          </a:prstGeom>
        </p:spPr>
        <p:txBody>
          <a:bodyPr/>
          <a:lstStyle>
            <a:lvl1pPr>
              <a:defRPr>
                <a:solidFill>
                  <a:srgbClr val="1791FF"/>
                </a:solidFill>
              </a:defRPr>
            </a:lvl1pPr>
          </a:lstStyle>
          <a:p>
            <a:r>
              <a:t>Title Text</a:t>
            </a:r>
          </a:p>
        </p:txBody>
      </p:sp>
    </p:spTree>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x">
  <p:cSld name="Sisuslaid võrdlus">
    <p:spTree>
      <p:nvGrpSpPr>
        <p:cNvPr id="1" name=""/>
        <p:cNvGrpSpPr/>
        <p:nvPr/>
      </p:nvGrpSpPr>
      <p:grpSpPr>
        <a:xfrm>
          <a:off x="0" y="0"/>
          <a:ext cx="0" cy="0"/>
          <a:chOff x="0" y="0"/>
          <a:chExt cx="0" cy="0"/>
        </a:xfrm>
      </p:grpSpPr>
      <p:sp>
        <p:nvSpPr>
          <p:cNvPr id="1938" name="Footer Placeholder 4"/>
          <p:cNvSpPr txBox="1"/>
          <p:nvPr/>
        </p:nvSpPr>
        <p:spPr>
          <a:xfrm>
            <a:off x="5250179" y="5982267"/>
            <a:ext cx="4762501"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000000"/>
                </a:solidFill>
                <a:latin typeface="Arial"/>
                <a:ea typeface="Arial"/>
                <a:cs typeface="Arial"/>
                <a:sym typeface="Arial"/>
              </a:defRPr>
            </a:lvl1pPr>
          </a:lstStyle>
          <a:p>
            <a:r>
              <a:t> </a:t>
            </a:r>
          </a:p>
        </p:txBody>
      </p:sp>
      <p:sp>
        <p:nvSpPr>
          <p:cNvPr id="1939" name="Slide Number"/>
          <p:cNvSpPr txBox="1">
            <a:spLocks noGrp="1"/>
          </p:cNvSpPr>
          <p:nvPr>
            <p:ph type="sldNum" sz="quarter" idx="2"/>
          </p:nvPr>
        </p:nvSpPr>
        <p:spPr>
          <a:xfrm>
            <a:off x="11171584" y="6078422"/>
            <a:ext cx="182217" cy="172815"/>
          </a:xfrm>
          <a:prstGeom prst="rect">
            <a:avLst/>
          </a:prstGeom>
        </p:spPr>
        <p:txBody>
          <a:bodyPr/>
          <a:lstStyle/>
          <a:p>
            <a:fld id="{86CB4B4D-7CA3-9044-876B-883B54F8677D}" type="slidenum">
              <a:t>‹#›</a:t>
            </a:fld>
            <a:endParaRPr/>
          </a:p>
        </p:txBody>
      </p:sp>
      <p:sp>
        <p:nvSpPr>
          <p:cNvPr id="1940" name="Body Level One…"/>
          <p:cNvSpPr txBox="1">
            <a:spLocks noGrp="1"/>
          </p:cNvSpPr>
          <p:nvPr>
            <p:ph type="body" sz="quarter" idx="1"/>
          </p:nvPr>
        </p:nvSpPr>
        <p:spPr>
          <a:xfrm>
            <a:off x="914400" y="1600200"/>
            <a:ext cx="5083177" cy="823913"/>
          </a:xfrm>
          <a:prstGeom prst="rect">
            <a:avLst/>
          </a:prstGeom>
        </p:spPr>
        <p:txBody>
          <a:bodyPr anchor="ctr"/>
          <a:lstStyle>
            <a:lvl1pPr marL="0" indent="0">
              <a:buSzTx/>
              <a:buFontTx/>
              <a:buNone/>
              <a:defRPr sz="2400" b="1">
                <a:solidFill>
                  <a:srgbClr val="1791FF"/>
                </a:solidFill>
              </a:defRPr>
            </a:lvl1pPr>
            <a:lvl2pPr marL="0" indent="457200">
              <a:buSzTx/>
              <a:buFontTx/>
              <a:buNone/>
              <a:defRPr sz="2400" b="1">
                <a:solidFill>
                  <a:srgbClr val="1791FF"/>
                </a:solidFill>
              </a:defRPr>
            </a:lvl2pPr>
            <a:lvl3pPr marL="0" indent="914400">
              <a:buSzTx/>
              <a:buFontTx/>
              <a:buNone/>
              <a:defRPr sz="2400" b="1">
                <a:solidFill>
                  <a:srgbClr val="1791FF"/>
                </a:solidFill>
              </a:defRPr>
            </a:lvl3pPr>
            <a:lvl4pPr marL="0" indent="1371600">
              <a:buSzTx/>
              <a:buFontTx/>
              <a:buNone/>
              <a:defRPr sz="2400" b="1">
                <a:solidFill>
                  <a:srgbClr val="1791FF"/>
                </a:solidFill>
              </a:defRPr>
            </a:lvl4pPr>
            <a:lvl5pPr marL="0" indent="1828800">
              <a:buSzTx/>
              <a:buFontTx/>
              <a:buNone/>
              <a:defRPr sz="2400" b="1">
                <a:solidFill>
                  <a:srgbClr val="1791FF"/>
                </a:solidFill>
              </a:defRPr>
            </a:lvl5pPr>
          </a:lstStyle>
          <a:p>
            <a:r>
              <a:t>Body Level One</a:t>
            </a:r>
          </a:p>
          <a:p>
            <a:pPr lvl="1"/>
            <a:r>
              <a:t>Body Level Two</a:t>
            </a:r>
          </a:p>
          <a:p>
            <a:pPr lvl="2"/>
            <a:r>
              <a:t>Body Level Three</a:t>
            </a:r>
          </a:p>
          <a:p>
            <a:pPr lvl="3"/>
            <a:r>
              <a:t>Body Level Four</a:t>
            </a:r>
          </a:p>
          <a:p>
            <a:pPr lvl="4"/>
            <a:r>
              <a:t>Body Level Five</a:t>
            </a:r>
          </a:p>
        </p:txBody>
      </p:sp>
      <p:sp>
        <p:nvSpPr>
          <p:cNvPr id="1941" name="Text Placeholder 4"/>
          <p:cNvSpPr>
            <a:spLocks noGrp="1"/>
          </p:cNvSpPr>
          <p:nvPr>
            <p:ph type="body" sz="quarter" idx="13"/>
          </p:nvPr>
        </p:nvSpPr>
        <p:spPr>
          <a:xfrm>
            <a:off x="6172201" y="1600200"/>
            <a:ext cx="5181601" cy="823913"/>
          </a:xfrm>
          <a:prstGeom prst="rect">
            <a:avLst/>
          </a:prstGeom>
        </p:spPr>
        <p:txBody>
          <a:bodyPr anchor="ctr"/>
          <a:lstStyle/>
          <a:p>
            <a:pPr marL="0" indent="0">
              <a:buSzTx/>
              <a:buFontTx/>
              <a:buNone/>
              <a:defRPr sz="2400" b="1">
                <a:solidFill>
                  <a:srgbClr val="1791FF"/>
                </a:solidFill>
              </a:defRPr>
            </a:pPr>
            <a:endParaRPr/>
          </a:p>
        </p:txBody>
      </p:sp>
      <p:sp>
        <p:nvSpPr>
          <p:cNvPr id="1942" name="Title Text"/>
          <p:cNvSpPr txBox="1">
            <a:spLocks noGrp="1"/>
          </p:cNvSpPr>
          <p:nvPr>
            <p:ph type="title"/>
          </p:nvPr>
        </p:nvSpPr>
        <p:spPr>
          <a:prstGeom prst="rect">
            <a:avLst/>
          </a:prstGeom>
        </p:spPr>
        <p:txBody>
          <a:bodyPr/>
          <a:lstStyle>
            <a:lvl1pPr>
              <a:defRPr>
                <a:solidFill>
                  <a:srgbClr val="1791FF"/>
                </a:solidFill>
              </a:defRPr>
            </a:lvl1pPr>
          </a:lstStyle>
          <a:p>
            <a:r>
              <a:t>Title Text</a:t>
            </a:r>
          </a:p>
        </p:txBody>
      </p:sp>
    </p:spTree>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x">
  <p:cSld name="Sisuslaid pealkirjaga">
    <p:spTree>
      <p:nvGrpSpPr>
        <p:cNvPr id="1" name=""/>
        <p:cNvGrpSpPr/>
        <p:nvPr/>
      </p:nvGrpSpPr>
      <p:grpSpPr>
        <a:xfrm>
          <a:off x="0" y="0"/>
          <a:ext cx="0" cy="0"/>
          <a:chOff x="0" y="0"/>
          <a:chExt cx="0" cy="0"/>
        </a:xfrm>
      </p:grpSpPr>
      <p:sp>
        <p:nvSpPr>
          <p:cNvPr id="1949" name="Footer Placeholder 4"/>
          <p:cNvSpPr txBox="1"/>
          <p:nvPr/>
        </p:nvSpPr>
        <p:spPr>
          <a:xfrm>
            <a:off x="5250179" y="5982267"/>
            <a:ext cx="4762501"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000000"/>
                </a:solidFill>
                <a:latin typeface="Arial"/>
                <a:ea typeface="Arial"/>
                <a:cs typeface="Arial"/>
                <a:sym typeface="Arial"/>
              </a:defRPr>
            </a:lvl1pPr>
          </a:lstStyle>
          <a:p>
            <a:r>
              <a:t> </a:t>
            </a:r>
          </a:p>
        </p:txBody>
      </p:sp>
      <p:sp>
        <p:nvSpPr>
          <p:cNvPr id="1950" name="Slide Number"/>
          <p:cNvSpPr txBox="1">
            <a:spLocks noGrp="1"/>
          </p:cNvSpPr>
          <p:nvPr>
            <p:ph type="sldNum" sz="quarter" idx="2"/>
          </p:nvPr>
        </p:nvSpPr>
        <p:spPr>
          <a:xfrm>
            <a:off x="11171584" y="6078422"/>
            <a:ext cx="182217" cy="172815"/>
          </a:xfrm>
          <a:prstGeom prst="rect">
            <a:avLst/>
          </a:prstGeom>
        </p:spPr>
        <p:txBody>
          <a:bodyPr/>
          <a:lstStyle/>
          <a:p>
            <a:fld id="{86CB4B4D-7CA3-9044-876B-883B54F8677D}" type="slidenum">
              <a:t>‹#›</a:t>
            </a:fld>
            <a:endParaRPr/>
          </a:p>
        </p:txBody>
      </p:sp>
      <p:sp>
        <p:nvSpPr>
          <p:cNvPr id="1951" name="Title Text"/>
          <p:cNvSpPr txBox="1">
            <a:spLocks noGrp="1"/>
          </p:cNvSpPr>
          <p:nvPr>
            <p:ph type="title"/>
          </p:nvPr>
        </p:nvSpPr>
        <p:spPr>
          <a:prstGeom prst="rect">
            <a:avLst/>
          </a:prstGeom>
        </p:spPr>
        <p:txBody>
          <a:bodyPr/>
          <a:lstStyle>
            <a:lvl1pPr>
              <a:defRPr>
                <a:solidFill>
                  <a:srgbClr val="1791FF"/>
                </a:solidFill>
              </a:defRPr>
            </a:lvl1pPr>
          </a:lstStyle>
          <a:p>
            <a:r>
              <a:t>Title Text</a:t>
            </a:r>
          </a:p>
        </p:txBody>
      </p:sp>
    </p:spTree>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x">
  <p:cSld name="Sisuslaid tühi">
    <p:spTree>
      <p:nvGrpSpPr>
        <p:cNvPr id="1" name=""/>
        <p:cNvGrpSpPr/>
        <p:nvPr/>
      </p:nvGrpSpPr>
      <p:grpSpPr>
        <a:xfrm>
          <a:off x="0" y="0"/>
          <a:ext cx="0" cy="0"/>
          <a:chOff x="0" y="0"/>
          <a:chExt cx="0" cy="0"/>
        </a:xfrm>
      </p:grpSpPr>
      <p:sp>
        <p:nvSpPr>
          <p:cNvPr id="1958" name="Footer Placeholder 4"/>
          <p:cNvSpPr txBox="1"/>
          <p:nvPr/>
        </p:nvSpPr>
        <p:spPr>
          <a:xfrm>
            <a:off x="5250179" y="5982267"/>
            <a:ext cx="4762501"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000000"/>
                </a:solidFill>
                <a:latin typeface="Arial"/>
                <a:ea typeface="Arial"/>
                <a:cs typeface="Arial"/>
                <a:sym typeface="Arial"/>
              </a:defRPr>
            </a:lvl1pPr>
          </a:lstStyle>
          <a:p>
            <a:r>
              <a:t> </a:t>
            </a:r>
          </a:p>
        </p:txBody>
      </p:sp>
      <p:sp>
        <p:nvSpPr>
          <p:cNvPr id="1959" name="Slide Number"/>
          <p:cNvSpPr txBox="1">
            <a:spLocks noGrp="1"/>
          </p:cNvSpPr>
          <p:nvPr>
            <p:ph type="sldNum" sz="quarter" idx="2"/>
          </p:nvPr>
        </p:nvSpPr>
        <p:spPr>
          <a:xfrm>
            <a:off x="11171584" y="6078422"/>
            <a:ext cx="182217" cy="1728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1_Title + Text">
    <p:bg>
      <p:bgPr>
        <a:solidFill>
          <a:srgbClr val="000096"/>
        </a:solidFill>
        <a:effectLst/>
      </p:bgPr>
    </p:bg>
    <p:spTree>
      <p:nvGrpSpPr>
        <p:cNvPr id="1" name=""/>
        <p:cNvGrpSpPr/>
        <p:nvPr/>
      </p:nvGrpSpPr>
      <p:grpSpPr>
        <a:xfrm>
          <a:off x="0" y="0"/>
          <a:ext cx="0" cy="0"/>
          <a:chOff x="0" y="0"/>
          <a:chExt cx="0" cy="0"/>
        </a:xfrm>
      </p:grpSpPr>
      <p:sp>
        <p:nvSpPr>
          <p:cNvPr id="23" name="Title Text"/>
          <p:cNvSpPr txBox="1">
            <a:spLocks noGrp="1"/>
          </p:cNvSpPr>
          <p:nvPr>
            <p:ph type="title"/>
          </p:nvPr>
        </p:nvSpPr>
        <p:spPr>
          <a:xfrm>
            <a:off x="623887" y="658801"/>
            <a:ext cx="6119815" cy="969976"/>
          </a:xfrm>
          <a:prstGeom prst="rect">
            <a:avLst/>
          </a:prstGeom>
        </p:spPr>
        <p:txBody>
          <a:bodyPr anchor="t"/>
          <a:lstStyle>
            <a:lvl1pPr>
              <a:lnSpc>
                <a:spcPct val="100000"/>
              </a:lnSpc>
              <a:defRPr sz="5000" b="0">
                <a:latin typeface="Aino Headline"/>
                <a:ea typeface="Aino Headline"/>
                <a:cs typeface="Aino Headline"/>
                <a:sym typeface="Aino Headline"/>
              </a:defRPr>
            </a:lvl1pPr>
          </a:lstStyle>
          <a:p>
            <a:r>
              <a:t>Title Text</a:t>
            </a:r>
          </a:p>
        </p:txBody>
      </p:sp>
      <p:sp>
        <p:nvSpPr>
          <p:cNvPr id="24" name="Body Level One…"/>
          <p:cNvSpPr txBox="1">
            <a:spLocks noGrp="1"/>
          </p:cNvSpPr>
          <p:nvPr>
            <p:ph type="body" sz="quarter" idx="1"/>
          </p:nvPr>
        </p:nvSpPr>
        <p:spPr>
          <a:xfrm>
            <a:off x="623887" y="4133850"/>
            <a:ext cx="4824415" cy="2724150"/>
          </a:xfrm>
          <a:prstGeom prst="rect">
            <a:avLst/>
          </a:prstGeom>
        </p:spPr>
        <p:txBody>
          <a:bodyPr anchor="b"/>
          <a:lstStyle>
            <a:lvl1pPr>
              <a:lnSpc>
                <a:spcPct val="100000"/>
              </a:lnSpc>
              <a:spcBef>
                <a:spcPts val="200"/>
              </a:spcBef>
              <a:buClr>
                <a:srgbClr val="FFFFFF"/>
              </a:buClr>
              <a:buFont typeface="Helvetica"/>
              <a:buChar char="+"/>
              <a:defRPr sz="1800">
                <a:latin typeface="Aino Regular"/>
                <a:ea typeface="Aino Regular"/>
                <a:cs typeface="Aino Regular"/>
                <a:sym typeface="Aino Regular"/>
              </a:defRPr>
            </a:lvl1pPr>
            <a:lvl2pPr marL="361950" indent="-180975">
              <a:lnSpc>
                <a:spcPct val="100000"/>
              </a:lnSpc>
              <a:spcBef>
                <a:spcPts val="200"/>
              </a:spcBef>
              <a:buClr>
                <a:srgbClr val="FFFFFF"/>
              </a:buClr>
              <a:buFont typeface="Helvetica"/>
              <a:buChar char="+"/>
              <a:defRPr sz="1800">
                <a:latin typeface="Aino Regular"/>
                <a:ea typeface="Aino Regular"/>
                <a:cs typeface="Aino Regular"/>
                <a:sym typeface="Aino Regular"/>
              </a:defRPr>
            </a:lvl2pPr>
            <a:lvl3pPr marL="542925" indent="-180975">
              <a:lnSpc>
                <a:spcPct val="100000"/>
              </a:lnSpc>
              <a:spcBef>
                <a:spcPts val="200"/>
              </a:spcBef>
              <a:buClr>
                <a:srgbClr val="FFFFFF"/>
              </a:buClr>
              <a:buFont typeface="Helvetica"/>
              <a:buChar char="+"/>
              <a:defRPr sz="1800">
                <a:latin typeface="Aino Regular"/>
                <a:ea typeface="Aino Regular"/>
                <a:cs typeface="Aino Regular"/>
                <a:sym typeface="Aino Regular"/>
              </a:defRPr>
            </a:lvl3pPr>
            <a:lvl4pPr marL="714375" indent="-171450">
              <a:lnSpc>
                <a:spcPct val="100000"/>
              </a:lnSpc>
              <a:spcBef>
                <a:spcPts val="200"/>
              </a:spcBef>
              <a:buClr>
                <a:srgbClr val="FFFFFF"/>
              </a:buClr>
              <a:buFont typeface="Helvetica"/>
              <a:buChar char="+"/>
              <a:defRPr sz="1800">
                <a:latin typeface="Aino Regular"/>
                <a:ea typeface="Aino Regular"/>
                <a:cs typeface="Aino Regular"/>
                <a:sym typeface="Aino Regular"/>
              </a:defRPr>
            </a:lvl4pPr>
            <a:lvl5pPr marL="895350" indent="-180975">
              <a:lnSpc>
                <a:spcPct val="100000"/>
              </a:lnSpc>
              <a:spcBef>
                <a:spcPts val="200"/>
              </a:spcBef>
              <a:buClr>
                <a:srgbClr val="FFFFFF"/>
              </a:buClr>
              <a:buFont typeface="Helvetica"/>
              <a:buChar char="+"/>
              <a:defRPr sz="1800">
                <a:latin typeface="Aino Regular"/>
                <a:ea typeface="Aino Regular"/>
                <a:cs typeface="Aino Regular"/>
                <a:sym typeface="Aino Regular"/>
              </a:defRPr>
            </a:lvl5p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Sisuslaid 2 pildiga">
    <p:spTree>
      <p:nvGrpSpPr>
        <p:cNvPr id="1" name=""/>
        <p:cNvGrpSpPr/>
        <p:nvPr/>
      </p:nvGrpSpPr>
      <p:grpSpPr>
        <a:xfrm>
          <a:off x="0" y="0"/>
          <a:ext cx="0" cy="0"/>
          <a:chOff x="0" y="0"/>
          <a:chExt cx="0" cy="0"/>
        </a:xfrm>
      </p:grpSpPr>
      <p:sp>
        <p:nvSpPr>
          <p:cNvPr id="204"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sp>
        <p:nvSpPr>
          <p:cNvPr id="205" name="Picture Placeholder 2"/>
          <p:cNvSpPr>
            <a:spLocks noGrp="1"/>
          </p:cNvSpPr>
          <p:nvPr>
            <p:ph type="pic" sz="half" idx="13"/>
          </p:nvPr>
        </p:nvSpPr>
        <p:spPr>
          <a:xfrm>
            <a:off x="5183187" y="457201"/>
            <a:ext cx="6172202" cy="5234941"/>
          </a:xfrm>
          <a:prstGeom prst="rect">
            <a:avLst/>
          </a:prstGeom>
        </p:spPr>
        <p:txBody>
          <a:bodyPr lIns="91439" tIns="45719" rIns="91439" bIns="45719">
            <a:noAutofit/>
          </a:bodyPr>
          <a:lstStyle/>
          <a:p>
            <a:endParaRPr/>
          </a:p>
        </p:txBody>
      </p:sp>
      <p:sp>
        <p:nvSpPr>
          <p:cNvPr id="206" name="Title Text"/>
          <p:cNvSpPr txBox="1">
            <a:spLocks noGrp="1"/>
          </p:cNvSpPr>
          <p:nvPr>
            <p:ph type="title"/>
          </p:nvPr>
        </p:nvSpPr>
        <p:spPr>
          <a:xfrm>
            <a:off x="911321" y="457200"/>
            <a:ext cx="3860704" cy="1600200"/>
          </a:xfrm>
          <a:prstGeom prst="rect">
            <a:avLst/>
          </a:prstGeom>
        </p:spPr>
        <p:txBody>
          <a:bodyPr/>
          <a:lstStyle>
            <a:lvl1pPr>
              <a:defRPr sz="3200">
                <a:solidFill>
                  <a:srgbClr val="1791FF"/>
                </a:solidFill>
              </a:defRPr>
            </a:lvl1pPr>
          </a:lstStyle>
          <a:p>
            <a:r>
              <a:t>Title Text</a:t>
            </a:r>
          </a:p>
        </p:txBody>
      </p:sp>
      <p:sp>
        <p:nvSpPr>
          <p:cNvPr id="207" name="Body Level One…"/>
          <p:cNvSpPr txBox="1">
            <a:spLocks noGrp="1"/>
          </p:cNvSpPr>
          <p:nvPr>
            <p:ph type="body" sz="quarter" idx="1"/>
          </p:nvPr>
        </p:nvSpPr>
        <p:spPr>
          <a:xfrm>
            <a:off x="911321" y="2217421"/>
            <a:ext cx="3860704" cy="3474719"/>
          </a:xfrm>
          <a:prstGeom prst="rect">
            <a:avLst/>
          </a:prstGeom>
        </p:spPr>
        <p:txBody>
          <a:bodyPr/>
          <a:lstStyle>
            <a:lvl1pPr marL="0" indent="0">
              <a:buSzTx/>
              <a:buFontTx/>
              <a:buNone/>
              <a:defRPr sz="1600">
                <a:solidFill>
                  <a:srgbClr val="000000"/>
                </a:solidFill>
              </a:defRPr>
            </a:lvl1pPr>
            <a:lvl2pPr marL="0" indent="0">
              <a:buSzTx/>
              <a:buFontTx/>
              <a:buNone/>
              <a:defRPr sz="1600">
                <a:solidFill>
                  <a:srgbClr val="000000"/>
                </a:solidFill>
              </a:defRPr>
            </a:lvl2pPr>
            <a:lvl3pPr marL="0" indent="0">
              <a:buSzTx/>
              <a:buFontTx/>
              <a:buNone/>
              <a:defRPr sz="1600">
                <a:solidFill>
                  <a:srgbClr val="000000"/>
                </a:solidFill>
              </a:defRPr>
            </a:lvl3pPr>
            <a:lvl4pPr marL="0" indent="0">
              <a:buSzTx/>
              <a:buFontTx/>
              <a:buNone/>
              <a:defRPr sz="1600">
                <a:solidFill>
                  <a:srgbClr val="000000"/>
                </a:solidFill>
              </a:defRPr>
            </a:lvl4pPr>
            <a:lvl5pPr marL="0" indent="0">
              <a:buSzTx/>
              <a:buFont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x">
  <p:cSld name="Pildislaid">
    <p:spTree>
      <p:nvGrpSpPr>
        <p:cNvPr id="1" name=""/>
        <p:cNvGrpSpPr/>
        <p:nvPr/>
      </p:nvGrpSpPr>
      <p:grpSpPr>
        <a:xfrm>
          <a:off x="0" y="0"/>
          <a:ext cx="0" cy="0"/>
          <a:chOff x="0" y="0"/>
          <a:chExt cx="0" cy="0"/>
        </a:xfrm>
      </p:grpSpPr>
      <p:sp>
        <p:nvSpPr>
          <p:cNvPr id="1966" name="Footer Placeholder 4"/>
          <p:cNvSpPr txBox="1"/>
          <p:nvPr/>
        </p:nvSpPr>
        <p:spPr>
          <a:xfrm>
            <a:off x="5250179" y="5982267"/>
            <a:ext cx="4762501"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000000"/>
                </a:solidFill>
                <a:latin typeface="Arial"/>
                <a:ea typeface="Arial"/>
                <a:cs typeface="Arial"/>
                <a:sym typeface="Arial"/>
              </a:defRPr>
            </a:lvl1pPr>
          </a:lstStyle>
          <a:p>
            <a:r>
              <a:t> </a:t>
            </a:r>
          </a:p>
        </p:txBody>
      </p:sp>
      <p:sp>
        <p:nvSpPr>
          <p:cNvPr id="1967" name="Slide Number"/>
          <p:cNvSpPr txBox="1">
            <a:spLocks noGrp="1"/>
          </p:cNvSpPr>
          <p:nvPr>
            <p:ph type="sldNum" sz="quarter" idx="2"/>
          </p:nvPr>
        </p:nvSpPr>
        <p:spPr>
          <a:xfrm>
            <a:off x="11171584" y="6078422"/>
            <a:ext cx="182217" cy="172815"/>
          </a:xfrm>
          <a:prstGeom prst="rect">
            <a:avLst/>
          </a:prstGeom>
        </p:spPr>
        <p:txBody>
          <a:bodyPr/>
          <a:lstStyle/>
          <a:p>
            <a:fld id="{86CB4B4D-7CA3-9044-876B-883B54F8677D}" type="slidenum">
              <a:t>‹#›</a:t>
            </a:fld>
            <a:endParaRPr/>
          </a:p>
        </p:txBody>
      </p:sp>
      <p:sp>
        <p:nvSpPr>
          <p:cNvPr id="1968" name="Picture Placeholder 2"/>
          <p:cNvSpPr>
            <a:spLocks noGrp="1"/>
          </p:cNvSpPr>
          <p:nvPr>
            <p:ph type="pic" idx="13"/>
          </p:nvPr>
        </p:nvSpPr>
        <p:spPr>
          <a:xfrm>
            <a:off x="911321" y="674255"/>
            <a:ext cx="10444068" cy="5017885"/>
          </a:xfrm>
          <a:prstGeom prst="rect">
            <a:avLst/>
          </a:prstGeom>
        </p:spPr>
        <p:txBody>
          <a:bodyPr lIns="91439" tIns="45719" rIns="91439" bIns="45719">
            <a:noAutofit/>
          </a:bodyPr>
          <a:lstStyle/>
          <a:p>
            <a:endParaRPr/>
          </a:p>
        </p:txBody>
      </p:sp>
    </p:spTree>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x">
  <p:cSld name="Pildislaid 2">
    <p:spTree>
      <p:nvGrpSpPr>
        <p:cNvPr id="1" name=""/>
        <p:cNvGrpSpPr/>
        <p:nvPr/>
      </p:nvGrpSpPr>
      <p:grpSpPr>
        <a:xfrm>
          <a:off x="0" y="0"/>
          <a:ext cx="0" cy="0"/>
          <a:chOff x="0" y="0"/>
          <a:chExt cx="0" cy="0"/>
        </a:xfrm>
      </p:grpSpPr>
      <p:sp>
        <p:nvSpPr>
          <p:cNvPr id="1975" name="Footer Placeholder 4"/>
          <p:cNvSpPr txBox="1"/>
          <p:nvPr/>
        </p:nvSpPr>
        <p:spPr>
          <a:xfrm>
            <a:off x="5250179" y="5982267"/>
            <a:ext cx="4762501"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000000"/>
                </a:solidFill>
                <a:latin typeface="Arial"/>
                <a:ea typeface="Arial"/>
                <a:cs typeface="Arial"/>
                <a:sym typeface="Arial"/>
              </a:defRPr>
            </a:lvl1pPr>
          </a:lstStyle>
          <a:p>
            <a:r>
              <a:t> </a:t>
            </a:r>
          </a:p>
        </p:txBody>
      </p:sp>
      <p:sp>
        <p:nvSpPr>
          <p:cNvPr id="1976" name="Slide Number"/>
          <p:cNvSpPr txBox="1">
            <a:spLocks noGrp="1"/>
          </p:cNvSpPr>
          <p:nvPr>
            <p:ph type="sldNum" sz="quarter" idx="2"/>
          </p:nvPr>
        </p:nvSpPr>
        <p:spPr>
          <a:xfrm>
            <a:off x="11171584" y="6078422"/>
            <a:ext cx="182217" cy="172815"/>
          </a:xfrm>
          <a:prstGeom prst="rect">
            <a:avLst/>
          </a:prstGeom>
        </p:spPr>
        <p:txBody>
          <a:bodyPr/>
          <a:lstStyle/>
          <a:p>
            <a:fld id="{86CB4B4D-7CA3-9044-876B-883B54F8677D}" type="slidenum">
              <a:t>‹#›</a:t>
            </a:fld>
            <a:endParaRPr/>
          </a:p>
        </p:txBody>
      </p:sp>
      <p:sp>
        <p:nvSpPr>
          <p:cNvPr id="1977" name="Picture Placeholder 2"/>
          <p:cNvSpPr>
            <a:spLocks noGrp="1"/>
          </p:cNvSpPr>
          <p:nvPr>
            <p:ph type="pic" sz="half" idx="13"/>
          </p:nvPr>
        </p:nvSpPr>
        <p:spPr>
          <a:xfrm>
            <a:off x="911321" y="674255"/>
            <a:ext cx="5024582" cy="5017885"/>
          </a:xfrm>
          <a:prstGeom prst="rect">
            <a:avLst/>
          </a:prstGeom>
        </p:spPr>
        <p:txBody>
          <a:bodyPr lIns="91439" tIns="45719" rIns="91439" bIns="45719">
            <a:noAutofit/>
          </a:bodyPr>
          <a:lstStyle/>
          <a:p>
            <a:endParaRPr/>
          </a:p>
        </p:txBody>
      </p:sp>
      <p:sp>
        <p:nvSpPr>
          <p:cNvPr id="1978" name="Picture Placeholder 2"/>
          <p:cNvSpPr>
            <a:spLocks noGrp="1"/>
          </p:cNvSpPr>
          <p:nvPr>
            <p:ph type="pic" sz="quarter" idx="14"/>
          </p:nvPr>
        </p:nvSpPr>
        <p:spPr>
          <a:xfrm>
            <a:off x="6157576" y="674255"/>
            <a:ext cx="5160048" cy="2419929"/>
          </a:xfrm>
          <a:prstGeom prst="rect">
            <a:avLst/>
          </a:prstGeom>
        </p:spPr>
        <p:txBody>
          <a:bodyPr lIns="91439" tIns="45719" rIns="91439" bIns="45719">
            <a:noAutofit/>
          </a:bodyPr>
          <a:lstStyle/>
          <a:p>
            <a:endParaRPr/>
          </a:p>
        </p:txBody>
      </p:sp>
      <p:sp>
        <p:nvSpPr>
          <p:cNvPr id="1979" name="Picture Placeholder 2"/>
          <p:cNvSpPr>
            <a:spLocks noGrp="1"/>
          </p:cNvSpPr>
          <p:nvPr>
            <p:ph type="pic" sz="quarter" idx="15"/>
          </p:nvPr>
        </p:nvSpPr>
        <p:spPr>
          <a:xfrm>
            <a:off x="6157576" y="3272213"/>
            <a:ext cx="5160048" cy="2419928"/>
          </a:xfrm>
          <a:prstGeom prst="rect">
            <a:avLst/>
          </a:prstGeom>
        </p:spPr>
        <p:txBody>
          <a:bodyPr lIns="91439" tIns="45719" rIns="91439" bIns="45719">
            <a:noAutofit/>
          </a:bodyPr>
          <a:lstStyle/>
          <a:p>
            <a:endParaRPr/>
          </a:p>
        </p:txBody>
      </p:sp>
    </p:spTree>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x">
  <p:cSld name="Sisuslaid 2">
    <p:spTree>
      <p:nvGrpSpPr>
        <p:cNvPr id="1" name=""/>
        <p:cNvGrpSpPr/>
        <p:nvPr/>
      </p:nvGrpSpPr>
      <p:grpSpPr>
        <a:xfrm>
          <a:off x="0" y="0"/>
          <a:ext cx="0" cy="0"/>
          <a:chOff x="0" y="0"/>
          <a:chExt cx="0" cy="0"/>
        </a:xfrm>
      </p:grpSpPr>
      <p:sp>
        <p:nvSpPr>
          <p:cNvPr id="1986" name="Footer Placeholder 4"/>
          <p:cNvSpPr txBox="1"/>
          <p:nvPr/>
        </p:nvSpPr>
        <p:spPr>
          <a:xfrm>
            <a:off x="5250179" y="5982267"/>
            <a:ext cx="4762501"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000000"/>
                </a:solidFill>
                <a:latin typeface="Arial"/>
                <a:ea typeface="Arial"/>
                <a:cs typeface="Arial"/>
                <a:sym typeface="Arial"/>
              </a:defRPr>
            </a:lvl1pPr>
          </a:lstStyle>
          <a:p>
            <a:r>
              <a:t> </a:t>
            </a:r>
          </a:p>
        </p:txBody>
      </p:sp>
      <p:sp>
        <p:nvSpPr>
          <p:cNvPr id="1987" name="Slide Number"/>
          <p:cNvSpPr txBox="1">
            <a:spLocks noGrp="1"/>
          </p:cNvSpPr>
          <p:nvPr>
            <p:ph type="sldNum" sz="quarter" idx="2"/>
          </p:nvPr>
        </p:nvSpPr>
        <p:spPr>
          <a:xfrm>
            <a:off x="11171584" y="6078422"/>
            <a:ext cx="182217" cy="172815"/>
          </a:xfrm>
          <a:prstGeom prst="rect">
            <a:avLst/>
          </a:prstGeom>
        </p:spPr>
        <p:txBody>
          <a:bodyPr/>
          <a:lstStyle/>
          <a:p>
            <a:fld id="{86CB4B4D-7CA3-9044-876B-883B54F8677D}" type="slidenum">
              <a:t>‹#›</a:t>
            </a:fld>
            <a:endParaRPr/>
          </a:p>
        </p:txBody>
      </p:sp>
      <p:sp>
        <p:nvSpPr>
          <p:cNvPr id="1988" name="Title Text"/>
          <p:cNvSpPr txBox="1">
            <a:spLocks noGrp="1"/>
          </p:cNvSpPr>
          <p:nvPr>
            <p:ph type="title"/>
          </p:nvPr>
        </p:nvSpPr>
        <p:spPr>
          <a:xfrm>
            <a:off x="911321" y="457200"/>
            <a:ext cx="3860704" cy="1600200"/>
          </a:xfrm>
          <a:prstGeom prst="rect">
            <a:avLst/>
          </a:prstGeom>
        </p:spPr>
        <p:txBody>
          <a:bodyPr/>
          <a:lstStyle>
            <a:lvl1pPr>
              <a:defRPr sz="3200">
                <a:solidFill>
                  <a:srgbClr val="1791FF"/>
                </a:solidFill>
              </a:defRPr>
            </a:lvl1pPr>
          </a:lstStyle>
          <a:p>
            <a:r>
              <a:t>Title Text</a:t>
            </a:r>
          </a:p>
        </p:txBody>
      </p:sp>
      <p:sp>
        <p:nvSpPr>
          <p:cNvPr id="1989" name="Body Level One…"/>
          <p:cNvSpPr txBox="1">
            <a:spLocks noGrp="1"/>
          </p:cNvSpPr>
          <p:nvPr>
            <p:ph type="body" sz="half" idx="1"/>
          </p:nvPr>
        </p:nvSpPr>
        <p:spPr>
          <a:xfrm>
            <a:off x="5183187" y="457201"/>
            <a:ext cx="6172201" cy="5234940"/>
          </a:xfrm>
          <a:prstGeom prst="rect">
            <a:avLst/>
          </a:prstGeom>
        </p:spPr>
        <p:txBody>
          <a:bodyPr/>
          <a:lstStyle>
            <a:lvl1pPr>
              <a:defRPr sz="3200">
                <a:solidFill>
                  <a:srgbClr val="000000"/>
                </a:solidFill>
              </a:defRPr>
            </a:lvl1pPr>
            <a:lvl2pPr marL="718457" indent="-261257">
              <a:defRPr sz="3200">
                <a:solidFill>
                  <a:srgbClr val="000000"/>
                </a:solidFill>
              </a:defRPr>
            </a:lvl2pPr>
            <a:lvl3pPr marL="1219200" indent="-304800">
              <a:defRPr sz="3200">
                <a:solidFill>
                  <a:srgbClr val="000000"/>
                </a:solidFill>
              </a:defRPr>
            </a:lvl3pPr>
            <a:lvl4pPr marL="1737360" indent="-365760">
              <a:defRPr sz="3200">
                <a:solidFill>
                  <a:srgbClr val="000000"/>
                </a:solidFill>
              </a:defRPr>
            </a:lvl4pPr>
            <a:lvl5pPr marL="2194560" indent="-365760">
              <a:defRPr sz="3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90" name="Text Placeholder 3"/>
          <p:cNvSpPr>
            <a:spLocks noGrp="1"/>
          </p:cNvSpPr>
          <p:nvPr>
            <p:ph type="body" sz="quarter" idx="13"/>
          </p:nvPr>
        </p:nvSpPr>
        <p:spPr>
          <a:xfrm>
            <a:off x="911321" y="2217421"/>
            <a:ext cx="3860704" cy="3474719"/>
          </a:xfrm>
          <a:prstGeom prst="rect">
            <a:avLst/>
          </a:prstGeom>
        </p:spPr>
        <p:txBody>
          <a:bodyPr/>
          <a:lstStyle/>
          <a:p>
            <a:pPr marL="0" indent="0">
              <a:buSzTx/>
              <a:buFontTx/>
              <a:buNone/>
              <a:defRPr sz="1600">
                <a:solidFill>
                  <a:srgbClr val="000000"/>
                </a:solidFill>
              </a:defRPr>
            </a:pPr>
            <a:endParaRPr/>
          </a:p>
        </p:txBody>
      </p:sp>
    </p:spTree>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x">
  <p:cSld name="Sisuslaid 2 pildiga">
    <p:spTree>
      <p:nvGrpSpPr>
        <p:cNvPr id="1" name=""/>
        <p:cNvGrpSpPr/>
        <p:nvPr/>
      </p:nvGrpSpPr>
      <p:grpSpPr>
        <a:xfrm>
          <a:off x="0" y="0"/>
          <a:ext cx="0" cy="0"/>
          <a:chOff x="0" y="0"/>
          <a:chExt cx="0" cy="0"/>
        </a:xfrm>
      </p:grpSpPr>
      <p:sp>
        <p:nvSpPr>
          <p:cNvPr id="1997" name="Footer Placeholder 4"/>
          <p:cNvSpPr txBox="1"/>
          <p:nvPr/>
        </p:nvSpPr>
        <p:spPr>
          <a:xfrm>
            <a:off x="5250179" y="5982267"/>
            <a:ext cx="4762501"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000000"/>
                </a:solidFill>
                <a:latin typeface="Arial"/>
                <a:ea typeface="Arial"/>
                <a:cs typeface="Arial"/>
                <a:sym typeface="Arial"/>
              </a:defRPr>
            </a:lvl1pPr>
          </a:lstStyle>
          <a:p>
            <a:r>
              <a:t> </a:t>
            </a:r>
          </a:p>
        </p:txBody>
      </p:sp>
      <p:sp>
        <p:nvSpPr>
          <p:cNvPr id="1998" name="Slide Number"/>
          <p:cNvSpPr txBox="1">
            <a:spLocks noGrp="1"/>
          </p:cNvSpPr>
          <p:nvPr>
            <p:ph type="sldNum" sz="quarter" idx="2"/>
          </p:nvPr>
        </p:nvSpPr>
        <p:spPr>
          <a:xfrm>
            <a:off x="11171584" y="6078422"/>
            <a:ext cx="182217" cy="172815"/>
          </a:xfrm>
          <a:prstGeom prst="rect">
            <a:avLst/>
          </a:prstGeom>
        </p:spPr>
        <p:txBody>
          <a:bodyPr/>
          <a:lstStyle/>
          <a:p>
            <a:fld id="{86CB4B4D-7CA3-9044-876B-883B54F8677D}" type="slidenum">
              <a:t>‹#›</a:t>
            </a:fld>
            <a:endParaRPr/>
          </a:p>
        </p:txBody>
      </p:sp>
      <p:sp>
        <p:nvSpPr>
          <p:cNvPr id="1999" name="Picture Placeholder 2"/>
          <p:cNvSpPr>
            <a:spLocks noGrp="1"/>
          </p:cNvSpPr>
          <p:nvPr>
            <p:ph type="pic" sz="half" idx="13"/>
          </p:nvPr>
        </p:nvSpPr>
        <p:spPr>
          <a:xfrm>
            <a:off x="5183187" y="457201"/>
            <a:ext cx="6172201" cy="5234940"/>
          </a:xfrm>
          <a:prstGeom prst="rect">
            <a:avLst/>
          </a:prstGeom>
        </p:spPr>
        <p:txBody>
          <a:bodyPr lIns="91439" tIns="45719" rIns="91439" bIns="45719">
            <a:noAutofit/>
          </a:bodyPr>
          <a:lstStyle/>
          <a:p>
            <a:endParaRPr/>
          </a:p>
        </p:txBody>
      </p:sp>
      <p:sp>
        <p:nvSpPr>
          <p:cNvPr id="2000" name="Title Text"/>
          <p:cNvSpPr txBox="1">
            <a:spLocks noGrp="1"/>
          </p:cNvSpPr>
          <p:nvPr>
            <p:ph type="title"/>
          </p:nvPr>
        </p:nvSpPr>
        <p:spPr>
          <a:xfrm>
            <a:off x="911321" y="457200"/>
            <a:ext cx="3860704" cy="1600200"/>
          </a:xfrm>
          <a:prstGeom prst="rect">
            <a:avLst/>
          </a:prstGeom>
        </p:spPr>
        <p:txBody>
          <a:bodyPr/>
          <a:lstStyle>
            <a:lvl1pPr>
              <a:defRPr sz="3200">
                <a:solidFill>
                  <a:srgbClr val="1791FF"/>
                </a:solidFill>
              </a:defRPr>
            </a:lvl1pPr>
          </a:lstStyle>
          <a:p>
            <a:r>
              <a:t>Title Text</a:t>
            </a:r>
          </a:p>
        </p:txBody>
      </p:sp>
      <p:sp>
        <p:nvSpPr>
          <p:cNvPr id="2001" name="Body Level One…"/>
          <p:cNvSpPr txBox="1">
            <a:spLocks noGrp="1"/>
          </p:cNvSpPr>
          <p:nvPr>
            <p:ph type="body" sz="quarter" idx="1"/>
          </p:nvPr>
        </p:nvSpPr>
        <p:spPr>
          <a:xfrm>
            <a:off x="911321" y="2217421"/>
            <a:ext cx="3860704" cy="3474719"/>
          </a:xfrm>
          <a:prstGeom prst="rect">
            <a:avLst/>
          </a:prstGeom>
        </p:spPr>
        <p:txBody>
          <a:bodyPr/>
          <a:lstStyle>
            <a:lvl1pPr marL="0" indent="0">
              <a:buSzTx/>
              <a:buFontTx/>
              <a:buNone/>
              <a:defRPr sz="1600">
                <a:solidFill>
                  <a:srgbClr val="000000"/>
                </a:solidFill>
              </a:defRPr>
            </a:lvl1pPr>
            <a:lvl2pPr marL="0" indent="457200">
              <a:buSzTx/>
              <a:buFontTx/>
              <a:buNone/>
              <a:defRPr sz="1600">
                <a:solidFill>
                  <a:srgbClr val="000000"/>
                </a:solidFill>
              </a:defRPr>
            </a:lvl2pPr>
            <a:lvl3pPr marL="0" indent="914400">
              <a:buSzTx/>
              <a:buFontTx/>
              <a:buNone/>
              <a:defRPr sz="1600">
                <a:solidFill>
                  <a:srgbClr val="000000"/>
                </a:solidFill>
              </a:defRPr>
            </a:lvl3pPr>
            <a:lvl4pPr marL="0" indent="1371600">
              <a:buSzTx/>
              <a:buFontTx/>
              <a:buNone/>
              <a:defRPr sz="1600">
                <a:solidFill>
                  <a:srgbClr val="000000"/>
                </a:solidFill>
              </a:defRPr>
            </a:lvl4pPr>
            <a:lvl5pPr marL="0" indent="1828800">
              <a:buSzTx/>
              <a:buFont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x">
  <p:cSld name="Vaheslaid / viimane slaid 1">
    <p:spTree>
      <p:nvGrpSpPr>
        <p:cNvPr id="1" name=""/>
        <p:cNvGrpSpPr/>
        <p:nvPr/>
      </p:nvGrpSpPr>
      <p:grpSpPr>
        <a:xfrm>
          <a:off x="0" y="0"/>
          <a:ext cx="0" cy="0"/>
          <a:chOff x="0" y="0"/>
          <a:chExt cx="0" cy="0"/>
        </a:xfrm>
      </p:grpSpPr>
      <p:pic>
        <p:nvPicPr>
          <p:cNvPr id="2008" name="Picture 5" descr="Picture 5"/>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2009" name="Picture 3" descr="Picture 3"/>
          <p:cNvPicPr>
            <a:picLocks noChangeAspect="1"/>
          </p:cNvPicPr>
          <p:nvPr/>
        </p:nvPicPr>
        <p:blipFill>
          <a:blip r:embed="rId3"/>
          <a:stretch>
            <a:fillRect/>
          </a:stretch>
        </p:blipFill>
        <p:spPr>
          <a:xfrm>
            <a:off x="4401954" y="2665602"/>
            <a:ext cx="3388093" cy="3326797"/>
          </a:xfrm>
          <a:prstGeom prst="rect">
            <a:avLst/>
          </a:prstGeom>
          <a:ln w="12700">
            <a:miter lim="400000"/>
          </a:ln>
        </p:spPr>
      </p:pic>
      <p:sp>
        <p:nvSpPr>
          <p:cNvPr id="2010" name="Rectangle 6"/>
          <p:cNvSpPr/>
          <p:nvPr/>
        </p:nvSpPr>
        <p:spPr>
          <a:xfrm>
            <a:off x="0" y="-1"/>
            <a:ext cx="12192000" cy="1800002"/>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pic>
        <p:nvPicPr>
          <p:cNvPr id="2011" name="Picture 2" descr="Picture 2"/>
          <p:cNvPicPr>
            <a:picLocks noChangeAspect="1"/>
          </p:cNvPicPr>
          <p:nvPr/>
        </p:nvPicPr>
        <p:blipFill>
          <a:blip r:embed="rId4"/>
          <a:stretch>
            <a:fillRect/>
          </a:stretch>
        </p:blipFill>
        <p:spPr>
          <a:xfrm>
            <a:off x="737120" y="323737"/>
            <a:ext cx="3839635" cy="1152526"/>
          </a:xfrm>
          <a:prstGeom prst="rect">
            <a:avLst/>
          </a:prstGeom>
          <a:ln w="12700">
            <a:miter lim="400000"/>
          </a:ln>
        </p:spPr>
      </p:pic>
      <p:pic>
        <p:nvPicPr>
          <p:cNvPr id="2012" name="irc_mi" descr="irc_mi"/>
          <p:cNvPicPr>
            <a:picLocks noChangeAspect="1"/>
          </p:cNvPicPr>
          <p:nvPr/>
        </p:nvPicPr>
        <p:blipFill>
          <a:blip r:embed="rId5"/>
          <a:stretch>
            <a:fillRect/>
          </a:stretch>
        </p:blipFill>
        <p:spPr>
          <a:xfrm>
            <a:off x="8932587" y="320675"/>
            <a:ext cx="1917701" cy="842964"/>
          </a:xfrm>
          <a:prstGeom prst="rect">
            <a:avLst/>
          </a:prstGeom>
          <a:ln w="12700">
            <a:miter lim="400000"/>
          </a:ln>
        </p:spPr>
      </p:pic>
      <p:sp>
        <p:nvSpPr>
          <p:cNvPr id="2013"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x">
  <p:cSld name="Vaheslaid / viimane slaid 2">
    <p:spTree>
      <p:nvGrpSpPr>
        <p:cNvPr id="1" name=""/>
        <p:cNvGrpSpPr/>
        <p:nvPr/>
      </p:nvGrpSpPr>
      <p:grpSpPr>
        <a:xfrm>
          <a:off x="0" y="0"/>
          <a:ext cx="0" cy="0"/>
          <a:chOff x="0" y="0"/>
          <a:chExt cx="0" cy="0"/>
        </a:xfrm>
      </p:grpSpPr>
      <p:pic>
        <p:nvPicPr>
          <p:cNvPr id="2020"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2021" name="Picture 5" descr="Picture 5"/>
          <p:cNvPicPr>
            <a:picLocks noChangeAspect="1"/>
          </p:cNvPicPr>
          <p:nvPr/>
        </p:nvPicPr>
        <p:blipFill>
          <a:blip r:embed="rId3"/>
          <a:stretch>
            <a:fillRect/>
          </a:stretch>
        </p:blipFill>
        <p:spPr>
          <a:xfrm>
            <a:off x="4401954" y="2665602"/>
            <a:ext cx="3388093" cy="3326797"/>
          </a:xfrm>
          <a:prstGeom prst="rect">
            <a:avLst/>
          </a:prstGeom>
          <a:ln w="12700">
            <a:miter lim="400000"/>
          </a:ln>
        </p:spPr>
      </p:pic>
      <p:sp>
        <p:nvSpPr>
          <p:cNvPr id="2022" name="Rectangle 6"/>
          <p:cNvSpPr/>
          <p:nvPr/>
        </p:nvSpPr>
        <p:spPr>
          <a:xfrm>
            <a:off x="0" y="-1"/>
            <a:ext cx="12192000" cy="1800002"/>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pic>
        <p:nvPicPr>
          <p:cNvPr id="2023" name="Picture 2" descr="Picture 2"/>
          <p:cNvPicPr>
            <a:picLocks noChangeAspect="1"/>
          </p:cNvPicPr>
          <p:nvPr/>
        </p:nvPicPr>
        <p:blipFill>
          <a:blip r:embed="rId4"/>
          <a:stretch>
            <a:fillRect/>
          </a:stretch>
        </p:blipFill>
        <p:spPr>
          <a:xfrm>
            <a:off x="702613" y="323737"/>
            <a:ext cx="3839635" cy="1152526"/>
          </a:xfrm>
          <a:prstGeom prst="rect">
            <a:avLst/>
          </a:prstGeom>
          <a:ln w="12700">
            <a:miter lim="400000"/>
          </a:ln>
        </p:spPr>
      </p:pic>
      <p:sp>
        <p:nvSpPr>
          <p:cNvPr id="2024"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x">
  <p:cSld name="Vaheslaid / viimane slaid 3">
    <p:spTree>
      <p:nvGrpSpPr>
        <p:cNvPr id="1" name=""/>
        <p:cNvGrpSpPr/>
        <p:nvPr/>
      </p:nvGrpSpPr>
      <p:grpSpPr>
        <a:xfrm>
          <a:off x="0" y="0"/>
          <a:ext cx="0" cy="0"/>
          <a:chOff x="0" y="0"/>
          <a:chExt cx="0" cy="0"/>
        </a:xfrm>
      </p:grpSpPr>
      <p:pic>
        <p:nvPicPr>
          <p:cNvPr id="2031" name="Picture 3" descr="Picture 3"/>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2032" name="Picture 5" descr="Picture 5"/>
          <p:cNvPicPr>
            <a:picLocks noChangeAspect="1"/>
          </p:cNvPicPr>
          <p:nvPr/>
        </p:nvPicPr>
        <p:blipFill>
          <a:blip r:embed="rId3"/>
          <a:stretch>
            <a:fillRect/>
          </a:stretch>
        </p:blipFill>
        <p:spPr>
          <a:xfrm>
            <a:off x="4401954" y="2665602"/>
            <a:ext cx="3388093" cy="3326797"/>
          </a:xfrm>
          <a:prstGeom prst="rect">
            <a:avLst/>
          </a:prstGeom>
          <a:ln w="12700">
            <a:miter lim="400000"/>
          </a:ln>
        </p:spPr>
      </p:pic>
      <p:sp>
        <p:nvSpPr>
          <p:cNvPr id="2033" name="Rectangle 6"/>
          <p:cNvSpPr/>
          <p:nvPr/>
        </p:nvSpPr>
        <p:spPr>
          <a:xfrm>
            <a:off x="0" y="-1"/>
            <a:ext cx="12192000" cy="1800002"/>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pic>
        <p:nvPicPr>
          <p:cNvPr id="2034" name="Picture 2" descr="Picture 2"/>
          <p:cNvPicPr>
            <a:picLocks noChangeAspect="1"/>
          </p:cNvPicPr>
          <p:nvPr/>
        </p:nvPicPr>
        <p:blipFill>
          <a:blip r:embed="rId4"/>
          <a:stretch>
            <a:fillRect/>
          </a:stretch>
        </p:blipFill>
        <p:spPr>
          <a:xfrm>
            <a:off x="702615" y="323737"/>
            <a:ext cx="3839635" cy="1152526"/>
          </a:xfrm>
          <a:prstGeom prst="rect">
            <a:avLst/>
          </a:prstGeom>
          <a:ln w="12700">
            <a:miter lim="400000"/>
          </a:ln>
        </p:spPr>
      </p:pic>
      <p:sp>
        <p:nvSpPr>
          <p:cNvPr id="2035"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x">
  <p:cSld name="Foto_paremal_hele">
    <p:bg>
      <p:bgPr>
        <a:solidFill>
          <a:srgbClr val="F0F1F2"/>
        </a:solidFill>
        <a:effectLst/>
      </p:bgPr>
    </p:bg>
    <p:spTree>
      <p:nvGrpSpPr>
        <p:cNvPr id="1" name=""/>
        <p:cNvGrpSpPr/>
        <p:nvPr/>
      </p:nvGrpSpPr>
      <p:grpSpPr>
        <a:xfrm>
          <a:off x="0" y="0"/>
          <a:ext cx="0" cy="0"/>
          <a:chOff x="0" y="0"/>
          <a:chExt cx="0" cy="0"/>
        </a:xfrm>
      </p:grpSpPr>
      <p:sp>
        <p:nvSpPr>
          <p:cNvPr id="2042" name="Footer Placeholder 4"/>
          <p:cNvSpPr txBox="1"/>
          <p:nvPr/>
        </p:nvSpPr>
        <p:spPr>
          <a:xfrm>
            <a:off x="5250179" y="5982267"/>
            <a:ext cx="4762501"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000000"/>
                </a:solidFill>
                <a:latin typeface="Arial"/>
                <a:ea typeface="Arial"/>
                <a:cs typeface="Arial"/>
                <a:sym typeface="Arial"/>
              </a:defRPr>
            </a:lvl1pPr>
          </a:lstStyle>
          <a:p>
            <a:r>
              <a:t> </a:t>
            </a:r>
          </a:p>
        </p:txBody>
      </p:sp>
      <p:sp>
        <p:nvSpPr>
          <p:cNvPr id="2043" name="Slide Number"/>
          <p:cNvSpPr txBox="1">
            <a:spLocks noGrp="1"/>
          </p:cNvSpPr>
          <p:nvPr>
            <p:ph type="sldNum" sz="quarter" idx="2"/>
          </p:nvPr>
        </p:nvSpPr>
        <p:spPr>
          <a:xfrm>
            <a:off x="11171584" y="6078422"/>
            <a:ext cx="182217" cy="172815"/>
          </a:xfrm>
          <a:prstGeom prst="rect">
            <a:avLst/>
          </a:prstGeom>
        </p:spPr>
        <p:txBody>
          <a:bodyPr/>
          <a:lstStyle/>
          <a:p>
            <a:fld id="{86CB4B4D-7CA3-9044-876B-883B54F8677D}" type="slidenum">
              <a:t>‹#›</a:t>
            </a:fld>
            <a:endParaRPr/>
          </a:p>
        </p:txBody>
      </p:sp>
      <p:sp>
        <p:nvSpPr>
          <p:cNvPr id="2044" name="Picture Placeholder 3"/>
          <p:cNvSpPr>
            <a:spLocks noGrp="1"/>
          </p:cNvSpPr>
          <p:nvPr>
            <p:ph type="pic" idx="13"/>
          </p:nvPr>
        </p:nvSpPr>
        <p:spPr>
          <a:xfrm>
            <a:off x="6096000" y="0"/>
            <a:ext cx="6096000" cy="6858000"/>
          </a:xfrm>
          <a:prstGeom prst="rect">
            <a:avLst/>
          </a:prstGeom>
        </p:spPr>
        <p:txBody>
          <a:bodyPr lIns="91439" tIns="45719" rIns="91439" bIns="45719">
            <a:noAutofit/>
          </a:bodyPr>
          <a:lstStyle/>
          <a:p>
            <a:endParaRPr/>
          </a:p>
        </p:txBody>
      </p:sp>
      <p:sp>
        <p:nvSpPr>
          <p:cNvPr id="2045" name="Title Text"/>
          <p:cNvSpPr txBox="1">
            <a:spLocks noGrp="1"/>
          </p:cNvSpPr>
          <p:nvPr>
            <p:ph type="title"/>
          </p:nvPr>
        </p:nvSpPr>
        <p:spPr>
          <a:xfrm>
            <a:off x="623887" y="658801"/>
            <a:ext cx="4824414" cy="974639"/>
          </a:xfrm>
          <a:prstGeom prst="rect">
            <a:avLst/>
          </a:prstGeom>
        </p:spPr>
        <p:txBody>
          <a:bodyPr lIns="45719" tIns="45719" rIns="45719" bIns="45719" anchor="t"/>
          <a:lstStyle>
            <a:lvl1pPr>
              <a:defRPr sz="4400" b="0">
                <a:solidFill>
                  <a:srgbClr val="000000"/>
                </a:solidFill>
                <a:latin typeface="Calibri Light"/>
                <a:ea typeface="Calibri Light"/>
                <a:cs typeface="Calibri Light"/>
                <a:sym typeface="Calibri Light"/>
              </a:defRPr>
            </a:lvl1pPr>
          </a:lstStyle>
          <a:p>
            <a:r>
              <a:t>Title Text</a:t>
            </a:r>
          </a:p>
        </p:txBody>
      </p:sp>
      <p:sp>
        <p:nvSpPr>
          <p:cNvPr id="2046" name="Body Level One…"/>
          <p:cNvSpPr txBox="1">
            <a:spLocks noGrp="1"/>
          </p:cNvSpPr>
          <p:nvPr>
            <p:ph type="body" sz="quarter" idx="1"/>
          </p:nvPr>
        </p:nvSpPr>
        <p:spPr>
          <a:xfrm>
            <a:off x="623887" y="1633440"/>
            <a:ext cx="4824414" cy="1795562"/>
          </a:xfrm>
          <a:prstGeom prst="rect">
            <a:avLst/>
          </a:prstGeom>
        </p:spPr>
        <p:txBody>
          <a:bodyPr/>
          <a:lstStyle>
            <a:lvl1pPr marL="0" indent="0">
              <a:spcBef>
                <a:spcPts val="100"/>
              </a:spcBef>
              <a:buSzTx/>
              <a:buFontTx/>
              <a:buNone/>
              <a:defRPr sz="1600">
                <a:solidFill>
                  <a:srgbClr val="000000"/>
                </a:solidFill>
                <a:latin typeface="+mn-lt"/>
                <a:ea typeface="+mn-ea"/>
                <a:cs typeface="+mn-cs"/>
                <a:sym typeface="Calibri"/>
              </a:defRPr>
            </a:lvl1pPr>
            <a:lvl2pPr marL="609600" indent="-152400">
              <a:spcBef>
                <a:spcPts val="100"/>
              </a:spcBef>
              <a:buFontTx/>
              <a:defRPr sz="1600">
                <a:solidFill>
                  <a:srgbClr val="000000"/>
                </a:solidFill>
                <a:latin typeface="+mn-lt"/>
                <a:ea typeface="+mn-ea"/>
                <a:cs typeface="+mn-cs"/>
                <a:sym typeface="Calibri"/>
              </a:defRPr>
            </a:lvl2pPr>
            <a:lvl3pPr marL="1097280" indent="-182880">
              <a:spcBef>
                <a:spcPts val="100"/>
              </a:spcBef>
              <a:buFontTx/>
              <a:defRPr sz="1600">
                <a:solidFill>
                  <a:srgbClr val="000000"/>
                </a:solidFill>
                <a:latin typeface="+mn-lt"/>
                <a:ea typeface="+mn-ea"/>
                <a:cs typeface="+mn-cs"/>
                <a:sym typeface="Calibri"/>
              </a:defRPr>
            </a:lvl3pPr>
            <a:lvl4pPr marL="1574800" indent="-203200">
              <a:spcBef>
                <a:spcPts val="100"/>
              </a:spcBef>
              <a:buFontTx/>
              <a:defRPr sz="1600">
                <a:solidFill>
                  <a:srgbClr val="000000"/>
                </a:solidFill>
                <a:latin typeface="+mn-lt"/>
                <a:ea typeface="+mn-ea"/>
                <a:cs typeface="+mn-cs"/>
                <a:sym typeface="Calibri"/>
              </a:defRPr>
            </a:lvl4pPr>
            <a:lvl5pPr marL="2032000" indent="-203200">
              <a:spcBef>
                <a:spcPts val="100"/>
              </a:spcBef>
              <a:buFontTx/>
              <a:defRPr sz="16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2053" name="Footer Placeholder 4"/>
          <p:cNvSpPr txBox="1"/>
          <p:nvPr/>
        </p:nvSpPr>
        <p:spPr>
          <a:xfrm>
            <a:off x="5250179" y="5982267"/>
            <a:ext cx="4762501"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000000"/>
                </a:solidFill>
                <a:latin typeface="Arial"/>
                <a:ea typeface="Arial"/>
                <a:cs typeface="Arial"/>
                <a:sym typeface="Arial"/>
              </a:defRPr>
            </a:lvl1pPr>
          </a:lstStyle>
          <a:p>
            <a:r>
              <a:t> </a:t>
            </a:r>
          </a:p>
        </p:txBody>
      </p:sp>
      <p:sp>
        <p:nvSpPr>
          <p:cNvPr id="2054" name="Slide Number"/>
          <p:cNvSpPr txBox="1">
            <a:spLocks noGrp="1"/>
          </p:cNvSpPr>
          <p:nvPr>
            <p:ph type="sldNum" sz="quarter" idx="2"/>
          </p:nvPr>
        </p:nvSpPr>
        <p:spPr>
          <a:xfrm>
            <a:off x="11171584" y="6078422"/>
            <a:ext cx="182217" cy="172815"/>
          </a:xfrm>
          <a:prstGeom prst="rect">
            <a:avLst/>
          </a:prstGeom>
        </p:spPr>
        <p:txBody>
          <a:bodyPr/>
          <a:lstStyle/>
          <a:p>
            <a:fld id="{86CB4B4D-7CA3-9044-876B-883B54F8677D}" type="slidenum">
              <a:t>‹#›</a:t>
            </a:fld>
            <a:endParaRPr/>
          </a:p>
        </p:txBody>
      </p:sp>
      <p:sp>
        <p:nvSpPr>
          <p:cNvPr id="2055" name="Shape 79"/>
          <p:cNvSpPr>
            <a:spLocks noGrp="1"/>
          </p:cNvSpPr>
          <p:nvPr>
            <p:ph type="pic" sz="half" idx="13"/>
          </p:nvPr>
        </p:nvSpPr>
        <p:spPr>
          <a:xfrm>
            <a:off x="6393657" y="1866305"/>
            <a:ext cx="5238752" cy="4464845"/>
          </a:xfrm>
          <a:prstGeom prst="rect">
            <a:avLst/>
          </a:prstGeom>
        </p:spPr>
        <p:txBody>
          <a:bodyPr lIns="91439" tIns="45719" rIns="91439" bIns="45719">
            <a:noAutofit/>
          </a:bodyPr>
          <a:lstStyle/>
          <a:p>
            <a:endParaRPr/>
          </a:p>
        </p:txBody>
      </p:sp>
      <p:sp>
        <p:nvSpPr>
          <p:cNvPr id="2056" name="Title Text"/>
          <p:cNvSpPr txBox="1">
            <a:spLocks noGrp="1"/>
          </p:cNvSpPr>
          <p:nvPr>
            <p:ph type="title"/>
          </p:nvPr>
        </p:nvSpPr>
        <p:spPr>
          <a:xfrm>
            <a:off x="0" y="0"/>
            <a:ext cx="1271" cy="1271"/>
          </a:xfrm>
          <a:prstGeom prst="rect">
            <a:avLst/>
          </a:prstGeom>
        </p:spPr>
        <p:txBody>
          <a:bodyPr lIns="45719" tIns="45719" rIns="45719" bIns="45719" anchor="t"/>
          <a:lstStyle>
            <a:lvl1pPr>
              <a:defRPr sz="4400" b="0">
                <a:solidFill>
                  <a:srgbClr val="000000"/>
                </a:solidFill>
                <a:latin typeface="Calibri Light"/>
                <a:ea typeface="Calibri Light"/>
                <a:cs typeface="Calibri Light"/>
                <a:sym typeface="Calibri Light"/>
              </a:defRPr>
            </a:lvl1pPr>
          </a:lstStyle>
          <a:p>
            <a:r>
              <a:t>Title Text</a:t>
            </a:r>
          </a:p>
        </p:txBody>
      </p:sp>
      <p:sp>
        <p:nvSpPr>
          <p:cNvPr id="2057" name="Body Level One…"/>
          <p:cNvSpPr txBox="1">
            <a:spLocks noGrp="1"/>
          </p:cNvSpPr>
          <p:nvPr>
            <p:ph type="body" sz="half" idx="1"/>
          </p:nvPr>
        </p:nvSpPr>
        <p:spPr>
          <a:xfrm>
            <a:off x="476250" y="1919883"/>
            <a:ext cx="5453063" cy="4464845"/>
          </a:xfrm>
          <a:prstGeom prst="rect">
            <a:avLst/>
          </a:prstGeom>
        </p:spPr>
        <p:txBody>
          <a:bodyPr lIns="45719" tIns="45719" rIns="45719" bIns="45719"/>
          <a:lstStyle>
            <a:lvl1pPr marL="276809" indent="-276809">
              <a:spcBef>
                <a:spcPts val="1200"/>
              </a:spcBef>
              <a:buSzPct val="65000"/>
              <a:defRPr sz="2100">
                <a:solidFill>
                  <a:srgbClr val="000000"/>
                </a:solidFill>
                <a:latin typeface="+mn-lt"/>
                <a:ea typeface="+mn-ea"/>
                <a:cs typeface="+mn-cs"/>
                <a:sym typeface="Calibri"/>
              </a:defRPr>
            </a:lvl1pPr>
            <a:lvl2pPr marL="553621" indent="-276809">
              <a:spcBef>
                <a:spcPts val="1200"/>
              </a:spcBef>
              <a:buSzPct val="65000"/>
              <a:defRPr sz="2100">
                <a:solidFill>
                  <a:srgbClr val="000000"/>
                </a:solidFill>
                <a:latin typeface="+mn-lt"/>
                <a:ea typeface="+mn-ea"/>
                <a:cs typeface="+mn-cs"/>
                <a:sym typeface="Calibri"/>
              </a:defRPr>
            </a:lvl2pPr>
            <a:lvl3pPr marL="830430" indent="-276809">
              <a:spcBef>
                <a:spcPts val="1200"/>
              </a:spcBef>
              <a:buSzPct val="65000"/>
              <a:defRPr sz="2100">
                <a:solidFill>
                  <a:srgbClr val="000000"/>
                </a:solidFill>
                <a:latin typeface="+mn-lt"/>
                <a:ea typeface="+mn-ea"/>
                <a:cs typeface="+mn-cs"/>
                <a:sym typeface="Calibri"/>
              </a:defRPr>
            </a:lvl3pPr>
            <a:lvl4pPr marL="1107242" indent="-276809">
              <a:spcBef>
                <a:spcPts val="1200"/>
              </a:spcBef>
              <a:buSzPct val="65000"/>
              <a:defRPr sz="2100">
                <a:solidFill>
                  <a:srgbClr val="000000"/>
                </a:solidFill>
                <a:latin typeface="+mn-lt"/>
                <a:ea typeface="+mn-ea"/>
                <a:cs typeface="+mn-cs"/>
                <a:sym typeface="Calibri"/>
              </a:defRPr>
            </a:lvl4pPr>
            <a:lvl5pPr marL="1384051" indent="-276810">
              <a:spcBef>
                <a:spcPts val="1200"/>
              </a:spcBef>
              <a:buSzPct val="65000"/>
              <a:defRPr sz="21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064" name="Footer Placeholder 4"/>
          <p:cNvSpPr txBox="1"/>
          <p:nvPr/>
        </p:nvSpPr>
        <p:spPr>
          <a:xfrm>
            <a:off x="5250179" y="5982267"/>
            <a:ext cx="4762501"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000000"/>
                </a:solidFill>
                <a:latin typeface="Arial"/>
                <a:ea typeface="Arial"/>
                <a:cs typeface="Arial"/>
                <a:sym typeface="Arial"/>
              </a:defRPr>
            </a:lvl1pPr>
          </a:lstStyle>
          <a:p>
            <a:r>
              <a:t> </a:t>
            </a:r>
          </a:p>
        </p:txBody>
      </p:sp>
      <p:sp>
        <p:nvSpPr>
          <p:cNvPr id="2065" name="Slide Number"/>
          <p:cNvSpPr txBox="1">
            <a:spLocks noGrp="1"/>
          </p:cNvSpPr>
          <p:nvPr>
            <p:ph type="sldNum" sz="quarter" idx="2"/>
          </p:nvPr>
        </p:nvSpPr>
        <p:spPr>
          <a:xfrm>
            <a:off x="11171584" y="6078422"/>
            <a:ext cx="182217" cy="172815"/>
          </a:xfrm>
          <a:prstGeom prst="rect">
            <a:avLst/>
          </a:prstGeom>
        </p:spPr>
        <p:txBody>
          <a:bodyPr/>
          <a:lstStyle/>
          <a:p>
            <a:fld id="{86CB4B4D-7CA3-9044-876B-883B54F8677D}" type="slidenum">
              <a:t>‹#›</a:t>
            </a:fld>
            <a:endParaRPr/>
          </a:p>
        </p:txBody>
      </p:sp>
      <p:sp>
        <p:nvSpPr>
          <p:cNvPr id="2066" name="Title Text"/>
          <p:cNvSpPr txBox="1">
            <a:spLocks noGrp="1"/>
          </p:cNvSpPr>
          <p:nvPr>
            <p:ph type="title"/>
          </p:nvPr>
        </p:nvSpPr>
        <p:spPr>
          <a:xfrm>
            <a:off x="681753" y="541378"/>
            <a:ext cx="10729511" cy="1082757"/>
          </a:xfrm>
          <a:prstGeom prst="rect">
            <a:avLst/>
          </a:prstGeom>
        </p:spPr>
        <p:txBody>
          <a:bodyPr lIns="45719" tIns="45719" rIns="45719" bIns="45719" anchor="t"/>
          <a:lstStyle>
            <a:lvl1pPr>
              <a:defRPr b="0">
                <a:solidFill>
                  <a:srgbClr val="000000"/>
                </a:solidFill>
                <a:latin typeface="Calibri Light"/>
                <a:ea typeface="Calibri Light"/>
                <a:cs typeface="Calibri Light"/>
                <a:sym typeface="Calibri Light"/>
              </a:defRPr>
            </a:lvl1pPr>
          </a:lstStyle>
          <a:p>
            <a:r>
              <a:t>Title Text</a:t>
            </a:r>
          </a:p>
        </p:txBody>
      </p:sp>
      <p:sp>
        <p:nvSpPr>
          <p:cNvPr id="2067" name="Body Level One…"/>
          <p:cNvSpPr txBox="1">
            <a:spLocks noGrp="1"/>
          </p:cNvSpPr>
          <p:nvPr>
            <p:ph type="body" idx="1"/>
          </p:nvPr>
        </p:nvSpPr>
        <p:spPr>
          <a:xfrm>
            <a:off x="681756" y="1772990"/>
            <a:ext cx="10729511" cy="4524784"/>
          </a:xfrm>
          <a:prstGeom prst="rect">
            <a:avLst/>
          </a:prstGeom>
        </p:spPr>
        <p:txBody>
          <a:bodyPr lIns="45719" tIns="45719" rIns="45719" bIns="45719"/>
          <a:lstStyle>
            <a:lvl1pPr marL="0" indent="0">
              <a:defRPr>
                <a:solidFill>
                  <a:srgbClr val="000000"/>
                </a:solidFill>
                <a:latin typeface="+mn-lt"/>
                <a:ea typeface="+mn-ea"/>
                <a:cs typeface="+mn-cs"/>
                <a:sym typeface="Calibri"/>
              </a:defRPr>
            </a:lvl1pPr>
            <a:lvl2pPr marL="0" indent="0">
              <a:defRPr>
                <a:solidFill>
                  <a:srgbClr val="000000"/>
                </a:solidFill>
                <a:latin typeface="+mn-lt"/>
                <a:ea typeface="+mn-ea"/>
                <a:cs typeface="+mn-cs"/>
                <a:sym typeface="Calibri"/>
              </a:defRPr>
            </a:lvl2pPr>
            <a:lvl3pPr marL="0" indent="0">
              <a:defRPr>
                <a:solidFill>
                  <a:srgbClr val="000000"/>
                </a:solidFill>
                <a:latin typeface="+mn-lt"/>
                <a:ea typeface="+mn-ea"/>
                <a:cs typeface="+mn-cs"/>
                <a:sym typeface="Calibri"/>
              </a:defRPr>
            </a:lvl3pPr>
            <a:lvl4pPr marL="0" indent="0">
              <a:defRPr>
                <a:solidFill>
                  <a:srgbClr val="000000"/>
                </a:solidFill>
                <a:latin typeface="+mn-lt"/>
                <a:ea typeface="+mn-ea"/>
                <a:cs typeface="+mn-cs"/>
                <a:sym typeface="Calibri"/>
              </a:defRPr>
            </a:lvl4pPr>
            <a:lvl5pPr marL="0" indent="0">
              <a:defRPr>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Vaheslaid / viimane slaid 1">
    <p:spTree>
      <p:nvGrpSpPr>
        <p:cNvPr id="1" name=""/>
        <p:cNvGrpSpPr/>
        <p:nvPr/>
      </p:nvGrpSpPr>
      <p:grpSpPr>
        <a:xfrm>
          <a:off x="0" y="0"/>
          <a:ext cx="0" cy="0"/>
          <a:chOff x="0" y="0"/>
          <a:chExt cx="0" cy="0"/>
        </a:xfrm>
      </p:grpSpPr>
      <p:pic>
        <p:nvPicPr>
          <p:cNvPr id="215" name="Picture 5" descr="Picture 5"/>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216" name="Picture 3" descr="Picture 3"/>
          <p:cNvPicPr>
            <a:picLocks noChangeAspect="1"/>
          </p:cNvPicPr>
          <p:nvPr/>
        </p:nvPicPr>
        <p:blipFill>
          <a:blip r:embed="rId3"/>
          <a:stretch>
            <a:fillRect/>
          </a:stretch>
        </p:blipFill>
        <p:spPr>
          <a:xfrm>
            <a:off x="4401954" y="2665602"/>
            <a:ext cx="3388093" cy="3326797"/>
          </a:xfrm>
          <a:prstGeom prst="rect">
            <a:avLst/>
          </a:prstGeom>
          <a:ln w="12700">
            <a:miter lim="400000"/>
          </a:ln>
        </p:spPr>
      </p:pic>
      <p:sp>
        <p:nvSpPr>
          <p:cNvPr id="217" name="Rectangle 6"/>
          <p:cNvSpPr/>
          <p:nvPr/>
        </p:nvSpPr>
        <p:spPr>
          <a:xfrm>
            <a:off x="0" y="-1"/>
            <a:ext cx="12192000" cy="1800002"/>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pic>
        <p:nvPicPr>
          <p:cNvPr id="218" name="Picture 2" descr="Picture 2"/>
          <p:cNvPicPr>
            <a:picLocks noChangeAspect="1"/>
          </p:cNvPicPr>
          <p:nvPr/>
        </p:nvPicPr>
        <p:blipFill>
          <a:blip r:embed="rId4"/>
          <a:stretch>
            <a:fillRect/>
          </a:stretch>
        </p:blipFill>
        <p:spPr>
          <a:xfrm>
            <a:off x="737119" y="323736"/>
            <a:ext cx="3839636" cy="1152527"/>
          </a:xfrm>
          <a:prstGeom prst="rect">
            <a:avLst/>
          </a:prstGeom>
          <a:ln w="12700">
            <a:miter lim="400000"/>
          </a:ln>
        </p:spPr>
      </p:pic>
      <p:pic>
        <p:nvPicPr>
          <p:cNvPr id="219" name="irc_mi" descr="irc_mi"/>
          <p:cNvPicPr>
            <a:picLocks noChangeAspect="1"/>
          </p:cNvPicPr>
          <p:nvPr/>
        </p:nvPicPr>
        <p:blipFill>
          <a:blip r:embed="rId5"/>
          <a:stretch>
            <a:fillRect/>
          </a:stretch>
        </p:blipFill>
        <p:spPr>
          <a:xfrm>
            <a:off x="8932587" y="320675"/>
            <a:ext cx="1917702" cy="842964"/>
          </a:xfrm>
          <a:prstGeom prst="rect">
            <a:avLst/>
          </a:prstGeom>
          <a:ln w="12700">
            <a:miter lim="400000"/>
          </a:ln>
        </p:spPr>
      </p:pic>
      <p:sp>
        <p:nvSpPr>
          <p:cNvPr id="220"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x">
  <p:cSld name="Sisuslaid_hele-1">
    <p:spTree>
      <p:nvGrpSpPr>
        <p:cNvPr id="1" name=""/>
        <p:cNvGrpSpPr/>
        <p:nvPr/>
      </p:nvGrpSpPr>
      <p:grpSpPr>
        <a:xfrm>
          <a:off x="0" y="0"/>
          <a:ext cx="0" cy="0"/>
          <a:chOff x="0" y="0"/>
          <a:chExt cx="0" cy="0"/>
        </a:xfrm>
      </p:grpSpPr>
      <p:sp>
        <p:nvSpPr>
          <p:cNvPr id="2074" name="Footer Placeholder 4"/>
          <p:cNvSpPr txBox="1"/>
          <p:nvPr/>
        </p:nvSpPr>
        <p:spPr>
          <a:xfrm>
            <a:off x="5250179" y="5982267"/>
            <a:ext cx="4762501"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000000"/>
                </a:solidFill>
                <a:latin typeface="Arial"/>
                <a:ea typeface="Arial"/>
                <a:cs typeface="Arial"/>
                <a:sym typeface="Arial"/>
              </a:defRPr>
            </a:lvl1pPr>
          </a:lstStyle>
          <a:p>
            <a:r>
              <a:t> </a:t>
            </a:r>
          </a:p>
        </p:txBody>
      </p:sp>
      <p:sp>
        <p:nvSpPr>
          <p:cNvPr id="2075" name="Slide Number"/>
          <p:cNvSpPr txBox="1">
            <a:spLocks noGrp="1"/>
          </p:cNvSpPr>
          <p:nvPr>
            <p:ph type="sldNum" sz="quarter" idx="2"/>
          </p:nvPr>
        </p:nvSpPr>
        <p:spPr>
          <a:xfrm>
            <a:off x="11171584" y="6078422"/>
            <a:ext cx="182217" cy="172815"/>
          </a:xfrm>
          <a:prstGeom prst="rect">
            <a:avLst/>
          </a:prstGeom>
        </p:spPr>
        <p:txBody>
          <a:bodyPr/>
          <a:lstStyle/>
          <a:p>
            <a:fld id="{86CB4B4D-7CA3-9044-876B-883B54F8677D}" type="slidenum">
              <a:t>‹#›</a:t>
            </a:fld>
            <a:endParaRPr/>
          </a:p>
        </p:txBody>
      </p:sp>
      <p:sp>
        <p:nvSpPr>
          <p:cNvPr id="2076" name="Title Text"/>
          <p:cNvSpPr txBox="1">
            <a:spLocks noGrp="1"/>
          </p:cNvSpPr>
          <p:nvPr>
            <p:ph type="title"/>
          </p:nvPr>
        </p:nvSpPr>
        <p:spPr>
          <a:xfrm>
            <a:off x="623889" y="658801"/>
            <a:ext cx="5472113" cy="974639"/>
          </a:xfrm>
          <a:prstGeom prst="rect">
            <a:avLst/>
          </a:prstGeom>
        </p:spPr>
        <p:txBody>
          <a:bodyPr lIns="45719" tIns="45719" rIns="45719" bIns="45719" anchor="t"/>
          <a:lstStyle>
            <a:lvl1pPr>
              <a:defRPr sz="4400" b="0">
                <a:solidFill>
                  <a:srgbClr val="000000"/>
                </a:solidFill>
                <a:latin typeface="Calibri Light"/>
                <a:ea typeface="Calibri Light"/>
                <a:cs typeface="Calibri Light"/>
                <a:sym typeface="Calibri Light"/>
              </a:defRPr>
            </a:lvl1pPr>
          </a:lstStyle>
          <a:p>
            <a:r>
              <a:t>Title Text</a:t>
            </a:r>
          </a:p>
        </p:txBody>
      </p:sp>
      <p:sp>
        <p:nvSpPr>
          <p:cNvPr id="2077" name="Body Level One…"/>
          <p:cNvSpPr txBox="1">
            <a:spLocks noGrp="1"/>
          </p:cNvSpPr>
          <p:nvPr>
            <p:ph type="body" sz="quarter" idx="1"/>
          </p:nvPr>
        </p:nvSpPr>
        <p:spPr>
          <a:xfrm>
            <a:off x="623889" y="1633440"/>
            <a:ext cx="5472113" cy="1795562"/>
          </a:xfrm>
          <a:prstGeom prst="rect">
            <a:avLst/>
          </a:prstGeom>
        </p:spPr>
        <p:txBody>
          <a:bodyPr/>
          <a:lstStyle>
            <a:lvl1pPr marL="0" indent="0">
              <a:spcBef>
                <a:spcPts val="100"/>
              </a:spcBef>
              <a:buSzTx/>
              <a:buFontTx/>
              <a:buNone/>
              <a:defRPr sz="1600">
                <a:solidFill>
                  <a:srgbClr val="000000"/>
                </a:solidFill>
                <a:latin typeface="+mn-lt"/>
                <a:ea typeface="+mn-ea"/>
                <a:cs typeface="+mn-cs"/>
                <a:sym typeface="Calibri"/>
              </a:defRPr>
            </a:lvl1pPr>
            <a:lvl2pPr marL="609600" indent="-152400">
              <a:spcBef>
                <a:spcPts val="100"/>
              </a:spcBef>
              <a:buFontTx/>
              <a:defRPr sz="1600">
                <a:solidFill>
                  <a:srgbClr val="000000"/>
                </a:solidFill>
                <a:latin typeface="+mn-lt"/>
                <a:ea typeface="+mn-ea"/>
                <a:cs typeface="+mn-cs"/>
                <a:sym typeface="Calibri"/>
              </a:defRPr>
            </a:lvl2pPr>
            <a:lvl3pPr marL="1097280" indent="-182880">
              <a:spcBef>
                <a:spcPts val="100"/>
              </a:spcBef>
              <a:buFontTx/>
              <a:defRPr sz="1600">
                <a:solidFill>
                  <a:srgbClr val="000000"/>
                </a:solidFill>
                <a:latin typeface="+mn-lt"/>
                <a:ea typeface="+mn-ea"/>
                <a:cs typeface="+mn-cs"/>
                <a:sym typeface="Calibri"/>
              </a:defRPr>
            </a:lvl3pPr>
            <a:lvl4pPr marL="1574800" indent="-203200">
              <a:spcBef>
                <a:spcPts val="100"/>
              </a:spcBef>
              <a:buFontTx/>
              <a:defRPr sz="1600">
                <a:solidFill>
                  <a:srgbClr val="000000"/>
                </a:solidFill>
                <a:latin typeface="+mn-lt"/>
                <a:ea typeface="+mn-ea"/>
                <a:cs typeface="+mn-cs"/>
                <a:sym typeface="Calibri"/>
              </a:defRPr>
            </a:lvl4pPr>
            <a:lvl5pPr marL="2032000" indent="-203200">
              <a:spcBef>
                <a:spcPts val="100"/>
              </a:spcBef>
              <a:buFontTx/>
              <a:defRPr sz="16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x">
  <p:cSld name="Ainult pealkiri">
    <p:spTree>
      <p:nvGrpSpPr>
        <p:cNvPr id="1" name=""/>
        <p:cNvGrpSpPr/>
        <p:nvPr/>
      </p:nvGrpSpPr>
      <p:grpSpPr>
        <a:xfrm>
          <a:off x="0" y="0"/>
          <a:ext cx="0" cy="0"/>
          <a:chOff x="0" y="0"/>
          <a:chExt cx="0" cy="0"/>
        </a:xfrm>
      </p:grpSpPr>
      <p:sp>
        <p:nvSpPr>
          <p:cNvPr id="2084" name="Footer Placeholder 4"/>
          <p:cNvSpPr txBox="1"/>
          <p:nvPr/>
        </p:nvSpPr>
        <p:spPr>
          <a:xfrm>
            <a:off x="5250179" y="5982267"/>
            <a:ext cx="4762501"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000000"/>
                </a:solidFill>
                <a:latin typeface="Arial"/>
                <a:ea typeface="Arial"/>
                <a:cs typeface="Arial"/>
                <a:sym typeface="Arial"/>
              </a:defRPr>
            </a:lvl1pPr>
          </a:lstStyle>
          <a:p>
            <a:r>
              <a:t> </a:t>
            </a:r>
          </a:p>
        </p:txBody>
      </p:sp>
      <p:sp>
        <p:nvSpPr>
          <p:cNvPr id="2085" name="Slide Number"/>
          <p:cNvSpPr txBox="1">
            <a:spLocks noGrp="1"/>
          </p:cNvSpPr>
          <p:nvPr>
            <p:ph type="sldNum" sz="quarter" idx="2"/>
          </p:nvPr>
        </p:nvSpPr>
        <p:spPr>
          <a:xfrm>
            <a:off x="11171584" y="6078422"/>
            <a:ext cx="182217" cy="172815"/>
          </a:xfrm>
          <a:prstGeom prst="rect">
            <a:avLst/>
          </a:prstGeom>
        </p:spPr>
        <p:txBody>
          <a:bodyPr/>
          <a:lstStyle/>
          <a:p>
            <a:fld id="{86CB4B4D-7CA3-9044-876B-883B54F8677D}" type="slidenum">
              <a:t>‹#›</a:t>
            </a:fld>
            <a:endParaRPr/>
          </a:p>
        </p:txBody>
      </p:sp>
      <p:sp>
        <p:nvSpPr>
          <p:cNvPr id="2086" name="Title Text"/>
          <p:cNvSpPr txBox="1">
            <a:spLocks noGrp="1"/>
          </p:cNvSpPr>
          <p:nvPr>
            <p:ph type="title"/>
          </p:nvPr>
        </p:nvSpPr>
        <p:spPr>
          <a:xfrm>
            <a:off x="0" y="0"/>
            <a:ext cx="1271" cy="1271"/>
          </a:xfrm>
          <a:prstGeom prst="rect">
            <a:avLst/>
          </a:prstGeom>
        </p:spPr>
        <p:txBody>
          <a:bodyPr lIns="45719" tIns="45719" rIns="45719" bIns="45719" anchor="t"/>
          <a:lstStyle>
            <a:lvl1pPr>
              <a:defRPr sz="4400" b="0">
                <a:solidFill>
                  <a:srgbClr val="000000"/>
                </a:solidFill>
                <a:latin typeface="Calibri Light"/>
                <a:ea typeface="Calibri Light"/>
                <a:cs typeface="Calibri Light"/>
                <a:sym typeface="Calibri Light"/>
              </a:defRPr>
            </a:lvl1pPr>
          </a:lstStyle>
          <a:p>
            <a:r>
              <a:t>Title Text</a:t>
            </a:r>
          </a:p>
        </p:txBody>
      </p:sp>
    </p:spTree>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2093" name="Footer Placeholder 4"/>
          <p:cNvSpPr txBox="1"/>
          <p:nvPr/>
        </p:nvSpPr>
        <p:spPr>
          <a:xfrm>
            <a:off x="5250179" y="5982267"/>
            <a:ext cx="4762501"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000000"/>
                </a:solidFill>
                <a:latin typeface="Arial"/>
                <a:ea typeface="Arial"/>
                <a:cs typeface="Arial"/>
                <a:sym typeface="Arial"/>
              </a:defRPr>
            </a:lvl1pPr>
          </a:lstStyle>
          <a:p>
            <a:r>
              <a:t> </a:t>
            </a:r>
          </a:p>
        </p:txBody>
      </p:sp>
      <p:sp>
        <p:nvSpPr>
          <p:cNvPr id="2094" name="Slide Number"/>
          <p:cNvSpPr txBox="1">
            <a:spLocks noGrp="1"/>
          </p:cNvSpPr>
          <p:nvPr>
            <p:ph type="sldNum" sz="quarter" idx="2"/>
          </p:nvPr>
        </p:nvSpPr>
        <p:spPr>
          <a:xfrm>
            <a:off x="11171584" y="6078422"/>
            <a:ext cx="182217" cy="172815"/>
          </a:xfrm>
          <a:prstGeom prst="rect">
            <a:avLst/>
          </a:prstGeom>
        </p:spPr>
        <p:txBody>
          <a:bodyPr/>
          <a:lstStyle/>
          <a:p>
            <a:fld id="{86CB4B4D-7CA3-9044-876B-883B54F8677D}" type="slidenum">
              <a:t>‹#›</a:t>
            </a:fld>
            <a:endParaRPr/>
          </a:p>
        </p:txBody>
      </p:sp>
      <p:sp>
        <p:nvSpPr>
          <p:cNvPr id="2095" name="Title Text"/>
          <p:cNvSpPr txBox="1">
            <a:spLocks noGrp="1"/>
          </p:cNvSpPr>
          <p:nvPr>
            <p:ph type="title"/>
          </p:nvPr>
        </p:nvSpPr>
        <p:spPr>
          <a:xfrm>
            <a:off x="0" y="0"/>
            <a:ext cx="1271" cy="1271"/>
          </a:xfrm>
          <a:prstGeom prst="rect">
            <a:avLst/>
          </a:prstGeom>
        </p:spPr>
        <p:txBody>
          <a:bodyPr lIns="45719" tIns="45719" rIns="45719" bIns="45719" anchor="t"/>
          <a:lstStyle>
            <a:lvl1pPr>
              <a:defRPr sz="4400" b="0">
                <a:solidFill>
                  <a:srgbClr val="000000"/>
                </a:solidFill>
                <a:latin typeface="Calibri Light"/>
                <a:ea typeface="Calibri Light"/>
                <a:cs typeface="Calibri Light"/>
                <a:sym typeface="Calibri Light"/>
              </a:defRPr>
            </a:lvl1pPr>
          </a:lstStyle>
          <a:p>
            <a:r>
              <a:t>Title Text</a:t>
            </a:r>
          </a:p>
        </p:txBody>
      </p:sp>
      <p:sp>
        <p:nvSpPr>
          <p:cNvPr id="2096" name="Body Level One…"/>
          <p:cNvSpPr txBox="1">
            <a:spLocks noGrp="1"/>
          </p:cNvSpPr>
          <p:nvPr>
            <p:ph type="body" sz="half" idx="1"/>
          </p:nvPr>
        </p:nvSpPr>
        <p:spPr>
          <a:xfrm>
            <a:off x="609600" y="1600200"/>
            <a:ext cx="5384800" cy="4525964"/>
          </a:xfrm>
          <a:prstGeom prst="rect">
            <a:avLst/>
          </a:prstGeom>
        </p:spPr>
        <p:txBody>
          <a:bodyPr lIns="45719" tIns="45719" rIns="45719" bIns="45719"/>
          <a:lstStyle>
            <a:lvl1pPr>
              <a:defRPr>
                <a:solidFill>
                  <a:srgbClr val="000000"/>
                </a:solidFill>
                <a:latin typeface="+mn-lt"/>
                <a:ea typeface="+mn-ea"/>
                <a:cs typeface="+mn-cs"/>
                <a:sym typeface="Calibri"/>
              </a:defRPr>
            </a:lvl1pPr>
            <a:lvl2pPr>
              <a:defRPr>
                <a:solidFill>
                  <a:srgbClr val="000000"/>
                </a:solidFill>
                <a:latin typeface="+mn-lt"/>
                <a:ea typeface="+mn-ea"/>
                <a:cs typeface="+mn-cs"/>
                <a:sym typeface="Calibri"/>
              </a:defRPr>
            </a:lvl2pPr>
            <a:lvl3pPr marL="1234439" indent="-320039">
              <a:defRPr>
                <a:solidFill>
                  <a:srgbClr val="000000"/>
                </a:solidFill>
                <a:latin typeface="+mn-lt"/>
                <a:ea typeface="+mn-ea"/>
                <a:cs typeface="+mn-cs"/>
                <a:sym typeface="Calibri"/>
              </a:defRPr>
            </a:lvl3pPr>
            <a:lvl4pPr>
              <a:defRPr>
                <a:solidFill>
                  <a:srgbClr val="000000"/>
                </a:solidFill>
                <a:latin typeface="+mn-lt"/>
                <a:ea typeface="+mn-ea"/>
                <a:cs typeface="+mn-cs"/>
                <a:sym typeface="Calibri"/>
              </a:defRPr>
            </a:lvl4pPr>
            <a:lvl5pPr>
              <a:defRPr>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x">
  <p:cSld name="1_Title + Text">
    <p:bg>
      <p:bgPr>
        <a:solidFill>
          <a:srgbClr val="000096"/>
        </a:solidFill>
        <a:effectLst/>
      </p:bgPr>
    </p:bg>
    <p:spTree>
      <p:nvGrpSpPr>
        <p:cNvPr id="1" name=""/>
        <p:cNvGrpSpPr/>
        <p:nvPr/>
      </p:nvGrpSpPr>
      <p:grpSpPr>
        <a:xfrm>
          <a:off x="0" y="0"/>
          <a:ext cx="0" cy="0"/>
          <a:chOff x="0" y="0"/>
          <a:chExt cx="0" cy="0"/>
        </a:xfrm>
      </p:grpSpPr>
      <p:sp>
        <p:nvSpPr>
          <p:cNvPr id="2103" name="Footer Placeholder 4"/>
          <p:cNvSpPr txBox="1"/>
          <p:nvPr/>
        </p:nvSpPr>
        <p:spPr>
          <a:xfrm>
            <a:off x="5250179" y="5982267"/>
            <a:ext cx="4762501"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000000"/>
                </a:solidFill>
                <a:latin typeface="Arial"/>
                <a:ea typeface="Arial"/>
                <a:cs typeface="Arial"/>
                <a:sym typeface="Arial"/>
              </a:defRPr>
            </a:lvl1pPr>
          </a:lstStyle>
          <a:p>
            <a:r>
              <a:t> </a:t>
            </a:r>
          </a:p>
        </p:txBody>
      </p:sp>
      <p:sp>
        <p:nvSpPr>
          <p:cNvPr id="2104" name="Slide Number"/>
          <p:cNvSpPr txBox="1">
            <a:spLocks noGrp="1"/>
          </p:cNvSpPr>
          <p:nvPr>
            <p:ph type="sldNum" sz="quarter" idx="2"/>
          </p:nvPr>
        </p:nvSpPr>
        <p:spPr>
          <a:xfrm>
            <a:off x="11171584" y="6078422"/>
            <a:ext cx="182217" cy="172815"/>
          </a:xfrm>
          <a:prstGeom prst="rect">
            <a:avLst/>
          </a:prstGeom>
        </p:spPr>
        <p:txBody>
          <a:bodyPr/>
          <a:lstStyle/>
          <a:p>
            <a:fld id="{86CB4B4D-7CA3-9044-876B-883B54F8677D}" type="slidenum">
              <a:t>‹#›</a:t>
            </a:fld>
            <a:endParaRPr/>
          </a:p>
        </p:txBody>
      </p:sp>
      <p:sp>
        <p:nvSpPr>
          <p:cNvPr id="2105" name="Title Text"/>
          <p:cNvSpPr txBox="1">
            <a:spLocks noGrp="1"/>
          </p:cNvSpPr>
          <p:nvPr>
            <p:ph type="title"/>
          </p:nvPr>
        </p:nvSpPr>
        <p:spPr>
          <a:xfrm>
            <a:off x="0" y="0"/>
            <a:ext cx="1271" cy="1271"/>
          </a:xfrm>
          <a:prstGeom prst="rect">
            <a:avLst/>
          </a:prstGeom>
        </p:spPr>
        <p:txBody>
          <a:bodyPr lIns="45719" tIns="45719" rIns="45719" bIns="45719" anchor="t"/>
          <a:lstStyle>
            <a:lvl1pPr>
              <a:defRPr sz="4400" b="0">
                <a:latin typeface="Calibri Light"/>
                <a:ea typeface="Calibri Light"/>
                <a:cs typeface="Calibri Light"/>
                <a:sym typeface="Calibri Light"/>
              </a:defRPr>
            </a:lvl1pPr>
          </a:lstStyle>
          <a:p>
            <a:r>
              <a:t>Title Text</a:t>
            </a:r>
          </a:p>
        </p:txBody>
      </p:sp>
      <p:sp>
        <p:nvSpPr>
          <p:cNvPr id="2106" name="Body Level One…"/>
          <p:cNvSpPr txBox="1">
            <a:spLocks noGrp="1"/>
          </p:cNvSpPr>
          <p:nvPr>
            <p:ph type="body" sz="quarter" idx="1"/>
          </p:nvPr>
        </p:nvSpPr>
        <p:spPr>
          <a:xfrm>
            <a:off x="623887" y="4133850"/>
            <a:ext cx="4824414" cy="2724150"/>
          </a:xfrm>
          <a:prstGeom prst="rect">
            <a:avLst/>
          </a:prstGeom>
        </p:spPr>
        <p:txBody>
          <a:bodyPr lIns="45719" tIns="45719" rIns="45719" bIns="45719"/>
          <a:lstStyle>
            <a:lvl1pPr>
              <a:spcBef>
                <a:spcPts val="200"/>
              </a:spcBef>
              <a:buClr>
                <a:srgbClr val="FFFFFF"/>
              </a:buClr>
              <a:buFont typeface="Aino Regular"/>
              <a:buChar char="+"/>
              <a:defRPr>
                <a:latin typeface="+mn-lt"/>
                <a:ea typeface="+mn-ea"/>
                <a:cs typeface="+mn-cs"/>
                <a:sym typeface="Calibri"/>
              </a:defRPr>
            </a:lvl1pPr>
            <a:lvl2pPr marL="392112" indent="-211137">
              <a:spcBef>
                <a:spcPts val="200"/>
              </a:spcBef>
              <a:buClr>
                <a:srgbClr val="FFFFFF"/>
              </a:buClr>
              <a:buFont typeface="Aino Regular"/>
              <a:buChar char="+"/>
              <a:defRPr>
                <a:latin typeface="+mn-lt"/>
                <a:ea typeface="+mn-ea"/>
                <a:cs typeface="+mn-cs"/>
                <a:sym typeface="Calibri"/>
              </a:defRPr>
            </a:lvl2pPr>
            <a:lvl3pPr marL="615314" indent="-253364">
              <a:spcBef>
                <a:spcPts val="200"/>
              </a:spcBef>
              <a:buClr>
                <a:srgbClr val="FFFFFF"/>
              </a:buClr>
              <a:buFont typeface="Aino Regular"/>
              <a:buChar char="+"/>
              <a:defRPr>
                <a:latin typeface="+mn-lt"/>
                <a:ea typeface="+mn-ea"/>
                <a:cs typeface="+mn-cs"/>
                <a:sym typeface="Calibri"/>
              </a:defRPr>
            </a:lvl3pPr>
            <a:lvl4pPr marL="809625" indent="-266700">
              <a:spcBef>
                <a:spcPts val="200"/>
              </a:spcBef>
              <a:buClr>
                <a:srgbClr val="FFFFFF"/>
              </a:buClr>
              <a:buFont typeface="Aino Regular"/>
              <a:buChar char="+"/>
              <a:defRPr>
                <a:latin typeface="+mn-lt"/>
                <a:ea typeface="+mn-ea"/>
                <a:cs typeface="+mn-cs"/>
                <a:sym typeface="Calibri"/>
              </a:defRPr>
            </a:lvl4pPr>
            <a:lvl5pPr marL="995891" indent="-281516">
              <a:spcBef>
                <a:spcPts val="200"/>
              </a:spcBef>
              <a:buClr>
                <a:srgbClr val="FFFFFF"/>
              </a:buClr>
              <a:buFont typeface="Aino Regular"/>
              <a:buChar cha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x">
  <p:cSld name="Title and Table">
    <p:spTree>
      <p:nvGrpSpPr>
        <p:cNvPr id="1" name=""/>
        <p:cNvGrpSpPr/>
        <p:nvPr/>
      </p:nvGrpSpPr>
      <p:grpSpPr>
        <a:xfrm>
          <a:off x="0" y="0"/>
          <a:ext cx="0" cy="0"/>
          <a:chOff x="0" y="0"/>
          <a:chExt cx="0" cy="0"/>
        </a:xfrm>
      </p:grpSpPr>
      <p:sp>
        <p:nvSpPr>
          <p:cNvPr id="2113" name="Footer Placeholder 4"/>
          <p:cNvSpPr txBox="1"/>
          <p:nvPr/>
        </p:nvSpPr>
        <p:spPr>
          <a:xfrm>
            <a:off x="5250179" y="5982267"/>
            <a:ext cx="4762501"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000000"/>
                </a:solidFill>
                <a:latin typeface="Arial"/>
                <a:ea typeface="Arial"/>
                <a:cs typeface="Arial"/>
                <a:sym typeface="Arial"/>
              </a:defRPr>
            </a:lvl1pPr>
          </a:lstStyle>
          <a:p>
            <a:r>
              <a:t> </a:t>
            </a:r>
          </a:p>
        </p:txBody>
      </p:sp>
      <p:sp>
        <p:nvSpPr>
          <p:cNvPr id="2114" name="Slide Number"/>
          <p:cNvSpPr txBox="1">
            <a:spLocks noGrp="1"/>
          </p:cNvSpPr>
          <p:nvPr>
            <p:ph type="sldNum" sz="quarter" idx="2"/>
          </p:nvPr>
        </p:nvSpPr>
        <p:spPr>
          <a:xfrm>
            <a:off x="11171584" y="6078422"/>
            <a:ext cx="182217" cy="172815"/>
          </a:xfrm>
          <a:prstGeom prst="rect">
            <a:avLst/>
          </a:prstGeom>
        </p:spPr>
        <p:txBody>
          <a:bodyPr/>
          <a:lstStyle/>
          <a:p>
            <a:fld id="{86CB4B4D-7CA3-9044-876B-883B54F8677D}" type="slidenum">
              <a:t>‹#›</a:t>
            </a:fld>
            <a:endParaRPr/>
          </a:p>
        </p:txBody>
      </p:sp>
      <p:sp>
        <p:nvSpPr>
          <p:cNvPr id="2115" name="Title Text"/>
          <p:cNvSpPr txBox="1">
            <a:spLocks noGrp="1"/>
          </p:cNvSpPr>
          <p:nvPr>
            <p:ph type="title"/>
          </p:nvPr>
        </p:nvSpPr>
        <p:spPr>
          <a:xfrm>
            <a:off x="711200" y="914400"/>
            <a:ext cx="10668000" cy="533400"/>
          </a:xfrm>
          <a:prstGeom prst="rect">
            <a:avLst/>
          </a:prstGeom>
        </p:spPr>
        <p:txBody>
          <a:bodyPr lIns="45719" tIns="45719" rIns="45719" bIns="45719" anchor="t"/>
          <a:lstStyle>
            <a:lvl1pPr>
              <a:defRPr sz="4400" b="0">
                <a:solidFill>
                  <a:srgbClr val="000000"/>
                </a:solidFill>
                <a:latin typeface="Calibri Light"/>
                <a:ea typeface="Calibri Light"/>
                <a:cs typeface="Calibri Light"/>
                <a:sym typeface="Calibri Light"/>
              </a:defRPr>
            </a:lvl1pPr>
          </a:lstStyle>
          <a:p>
            <a:r>
              <a:t>Title Text</a:t>
            </a:r>
          </a:p>
        </p:txBody>
      </p:sp>
    </p:spTree>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2122" name="Footer Placeholder 4"/>
          <p:cNvSpPr txBox="1"/>
          <p:nvPr/>
        </p:nvSpPr>
        <p:spPr>
          <a:xfrm>
            <a:off x="5250179" y="5982267"/>
            <a:ext cx="4762501"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000000"/>
                </a:solidFill>
                <a:latin typeface="Arial"/>
                <a:ea typeface="Arial"/>
                <a:cs typeface="Arial"/>
                <a:sym typeface="Arial"/>
              </a:defRPr>
            </a:lvl1pPr>
          </a:lstStyle>
          <a:p>
            <a:r>
              <a:t> </a:t>
            </a:r>
          </a:p>
        </p:txBody>
      </p:sp>
      <p:sp>
        <p:nvSpPr>
          <p:cNvPr id="2123" name="Slide Number"/>
          <p:cNvSpPr txBox="1">
            <a:spLocks noGrp="1"/>
          </p:cNvSpPr>
          <p:nvPr>
            <p:ph type="sldNum" sz="quarter" idx="2"/>
          </p:nvPr>
        </p:nvSpPr>
        <p:spPr>
          <a:xfrm>
            <a:off x="11171584" y="6078422"/>
            <a:ext cx="182217" cy="172815"/>
          </a:xfrm>
          <a:prstGeom prst="rect">
            <a:avLst/>
          </a:prstGeom>
        </p:spPr>
        <p:txBody>
          <a:bodyPr/>
          <a:lstStyle/>
          <a:p>
            <a:fld id="{86CB4B4D-7CA3-9044-876B-883B54F8677D}" type="slidenum">
              <a:t>‹#›</a:t>
            </a:fld>
            <a:endParaRPr/>
          </a:p>
        </p:txBody>
      </p:sp>
      <p:grpSp>
        <p:nvGrpSpPr>
          <p:cNvPr id="2126" name="Rectangle 7"/>
          <p:cNvGrpSpPr/>
          <p:nvPr/>
        </p:nvGrpSpPr>
        <p:grpSpPr>
          <a:xfrm>
            <a:off x="0" y="-1"/>
            <a:ext cx="12192000" cy="1409254"/>
            <a:chOff x="0" y="0"/>
            <a:chExt cx="12192000" cy="1409252"/>
          </a:xfrm>
        </p:grpSpPr>
        <p:sp>
          <p:nvSpPr>
            <p:cNvPr id="2124" name="Rectangle"/>
            <p:cNvSpPr/>
            <p:nvPr/>
          </p:nvSpPr>
          <p:spPr>
            <a:xfrm>
              <a:off x="0" y="-1"/>
              <a:ext cx="12192000" cy="1409254"/>
            </a:xfrm>
            <a:prstGeom prst="rect">
              <a:avLst/>
            </a:prstGeom>
            <a:solidFill>
              <a:srgbClr val="F2F2F2"/>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2125" name="Text"/>
            <p:cNvSpPr txBox="1"/>
            <p:nvPr/>
          </p:nvSpPr>
          <p:spPr>
            <a:xfrm>
              <a:off x="0" y="529295"/>
              <a:ext cx="12192000" cy="3506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solidFill>
                    <a:srgbClr val="FFFFFF"/>
                  </a:solidFill>
                  <a:latin typeface="Arial"/>
                  <a:ea typeface="Arial"/>
                  <a:cs typeface="Arial"/>
                  <a:sym typeface="Arial"/>
                </a:defRPr>
              </a:lvl1pPr>
            </a:lstStyle>
            <a:p>
              <a:r>
                <a:t>  </a:t>
              </a:r>
            </a:p>
          </p:txBody>
        </p:sp>
      </p:grpSp>
      <p:sp>
        <p:nvSpPr>
          <p:cNvPr id="2127" name="Title Text"/>
          <p:cNvSpPr txBox="1">
            <a:spLocks noGrp="1"/>
          </p:cNvSpPr>
          <p:nvPr>
            <p:ph type="title"/>
          </p:nvPr>
        </p:nvSpPr>
        <p:spPr>
          <a:xfrm>
            <a:off x="1219200" y="456401"/>
            <a:ext cx="10001026" cy="541470"/>
          </a:xfrm>
          <a:prstGeom prst="rect">
            <a:avLst/>
          </a:prstGeom>
        </p:spPr>
        <p:txBody>
          <a:bodyPr anchor="t"/>
          <a:lstStyle>
            <a:lvl1pPr algn="ctr">
              <a:defRPr sz="4000" b="0">
                <a:solidFill>
                  <a:srgbClr val="F17057"/>
                </a:solidFill>
                <a:latin typeface="Calibri Light"/>
                <a:ea typeface="Calibri Light"/>
                <a:cs typeface="Calibri Light"/>
                <a:sym typeface="Calibri Light"/>
              </a:defRPr>
            </a:lvl1pPr>
          </a:lstStyle>
          <a:p>
            <a:r>
              <a:t>Title Text</a:t>
            </a:r>
          </a:p>
        </p:txBody>
      </p:sp>
      <p:sp>
        <p:nvSpPr>
          <p:cNvPr id="2128" name="Body Level One…"/>
          <p:cNvSpPr txBox="1">
            <a:spLocks noGrp="1"/>
          </p:cNvSpPr>
          <p:nvPr>
            <p:ph type="body" idx="1"/>
          </p:nvPr>
        </p:nvSpPr>
        <p:spPr>
          <a:xfrm>
            <a:off x="1219200" y="1914861"/>
            <a:ext cx="10515600" cy="3905027"/>
          </a:xfrm>
          <a:prstGeom prst="rect">
            <a:avLst/>
          </a:prstGeom>
        </p:spPr>
        <p:txBody>
          <a:bodyPr lIns="45719" tIns="45719" rIns="45719" bIns="45719"/>
          <a:lstStyle>
            <a:lvl1pPr>
              <a:lnSpc>
                <a:spcPct val="100000"/>
              </a:lnSpc>
              <a:buClr>
                <a:srgbClr val="47C2AB"/>
              </a:buClr>
              <a:defRPr sz="2500">
                <a:solidFill>
                  <a:srgbClr val="000000"/>
                </a:solidFill>
                <a:latin typeface="+mn-lt"/>
                <a:ea typeface="+mn-ea"/>
                <a:cs typeface="+mn-cs"/>
                <a:sym typeface="Calibri"/>
              </a:defRPr>
            </a:lvl1pPr>
            <a:lvl2pPr marL="685800" indent="-228600">
              <a:lnSpc>
                <a:spcPct val="100000"/>
              </a:lnSpc>
              <a:buClr>
                <a:srgbClr val="47C2AB"/>
              </a:buClr>
              <a:defRPr sz="2500">
                <a:solidFill>
                  <a:srgbClr val="000000"/>
                </a:solidFill>
                <a:latin typeface="+mn-lt"/>
                <a:ea typeface="+mn-ea"/>
                <a:cs typeface="+mn-cs"/>
                <a:sym typeface="Calibri"/>
              </a:defRPr>
            </a:lvl2pPr>
            <a:lvl3pPr marL="1143000" indent="-228600">
              <a:lnSpc>
                <a:spcPct val="100000"/>
              </a:lnSpc>
              <a:buClr>
                <a:srgbClr val="47C2AB"/>
              </a:buClr>
              <a:defRPr sz="2500">
                <a:solidFill>
                  <a:srgbClr val="000000"/>
                </a:solidFill>
                <a:latin typeface="+mn-lt"/>
                <a:ea typeface="+mn-ea"/>
                <a:cs typeface="+mn-cs"/>
                <a:sym typeface="Calibri"/>
              </a:defRPr>
            </a:lvl3pPr>
            <a:lvl4pPr marL="1600200" indent="-228600">
              <a:lnSpc>
                <a:spcPct val="100000"/>
              </a:lnSpc>
              <a:buClr>
                <a:srgbClr val="47C2AB"/>
              </a:buClr>
              <a:defRPr sz="2500">
                <a:solidFill>
                  <a:srgbClr val="000000"/>
                </a:solidFill>
                <a:latin typeface="+mn-lt"/>
                <a:ea typeface="+mn-ea"/>
                <a:cs typeface="+mn-cs"/>
                <a:sym typeface="Calibri"/>
              </a:defRPr>
            </a:lvl4pPr>
            <a:lvl5pPr marL="2057400" indent="-228600">
              <a:lnSpc>
                <a:spcPct val="100000"/>
              </a:lnSpc>
              <a:buClr>
                <a:srgbClr val="47C2AB"/>
              </a:buClr>
              <a:defRPr sz="25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2135" name="Footer Placeholder 4"/>
          <p:cNvSpPr txBox="1"/>
          <p:nvPr/>
        </p:nvSpPr>
        <p:spPr>
          <a:xfrm>
            <a:off x="5250179" y="5982267"/>
            <a:ext cx="4762501"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000000"/>
                </a:solidFill>
                <a:latin typeface="Arial"/>
                <a:ea typeface="Arial"/>
                <a:cs typeface="Arial"/>
                <a:sym typeface="Arial"/>
              </a:defRPr>
            </a:lvl1pPr>
          </a:lstStyle>
          <a:p>
            <a:r>
              <a:t> </a:t>
            </a:r>
          </a:p>
        </p:txBody>
      </p:sp>
      <p:sp>
        <p:nvSpPr>
          <p:cNvPr id="2136" name="Slide Number"/>
          <p:cNvSpPr txBox="1">
            <a:spLocks noGrp="1"/>
          </p:cNvSpPr>
          <p:nvPr>
            <p:ph type="sldNum" sz="quarter" idx="2"/>
          </p:nvPr>
        </p:nvSpPr>
        <p:spPr>
          <a:xfrm>
            <a:off x="11171584" y="6078422"/>
            <a:ext cx="182217" cy="172815"/>
          </a:xfrm>
          <a:prstGeom prst="rect">
            <a:avLst/>
          </a:prstGeom>
        </p:spPr>
        <p:txBody>
          <a:bodyPr/>
          <a:lstStyle/>
          <a:p>
            <a:fld id="{86CB4B4D-7CA3-9044-876B-883B54F8677D}" type="slidenum">
              <a:t>‹#›</a:t>
            </a:fld>
            <a:endParaRPr/>
          </a:p>
        </p:txBody>
      </p:sp>
      <p:sp>
        <p:nvSpPr>
          <p:cNvPr id="2137" name="Title Text"/>
          <p:cNvSpPr txBox="1">
            <a:spLocks noGrp="1"/>
          </p:cNvSpPr>
          <p:nvPr>
            <p:ph type="title"/>
          </p:nvPr>
        </p:nvSpPr>
        <p:spPr>
          <a:xfrm>
            <a:off x="0" y="0"/>
            <a:ext cx="1271" cy="1271"/>
          </a:xfrm>
          <a:prstGeom prst="rect">
            <a:avLst/>
          </a:prstGeom>
        </p:spPr>
        <p:txBody>
          <a:bodyPr lIns="45719" tIns="45719" rIns="45719" bIns="45719" anchor="t"/>
          <a:lstStyle>
            <a:lvl1pPr>
              <a:defRPr sz="4400" b="0">
                <a:solidFill>
                  <a:srgbClr val="000000"/>
                </a:solidFill>
                <a:latin typeface="Calibri Light"/>
                <a:ea typeface="Calibri Light"/>
                <a:cs typeface="Calibri Light"/>
                <a:sym typeface="Calibri Light"/>
              </a:defRPr>
            </a:lvl1pPr>
          </a:lstStyle>
          <a:p>
            <a:r>
              <a:t>Title Text</a:t>
            </a:r>
          </a:p>
        </p:txBody>
      </p:sp>
      <p:sp>
        <p:nvSpPr>
          <p:cNvPr id="2138" name="Body Level One…"/>
          <p:cNvSpPr txBox="1">
            <a:spLocks noGrp="1"/>
          </p:cNvSpPr>
          <p:nvPr>
            <p:ph type="body" sz="quarter" idx="1"/>
          </p:nvPr>
        </p:nvSpPr>
        <p:spPr>
          <a:xfrm>
            <a:off x="0" y="0"/>
            <a:ext cx="1271" cy="1271"/>
          </a:xfrm>
          <a:prstGeom prst="rect">
            <a:avLst/>
          </a:prstGeom>
        </p:spPr>
        <p:txBody>
          <a:bodyPr lIns="45719" tIns="45719" rIns="45719" bIns="45719"/>
          <a:lstStyle>
            <a:lvl1pPr>
              <a:defRPr>
                <a:solidFill>
                  <a:srgbClr val="000000"/>
                </a:solidFill>
                <a:latin typeface="+mn-lt"/>
                <a:ea typeface="+mn-ea"/>
                <a:cs typeface="+mn-cs"/>
                <a:sym typeface="Calibri"/>
              </a:defRPr>
            </a:lvl1pPr>
            <a:lvl2pPr>
              <a:defRPr>
                <a:solidFill>
                  <a:srgbClr val="000000"/>
                </a:solidFill>
                <a:latin typeface="+mn-lt"/>
                <a:ea typeface="+mn-ea"/>
                <a:cs typeface="+mn-cs"/>
                <a:sym typeface="Calibri"/>
              </a:defRPr>
            </a:lvl2pPr>
            <a:lvl3pPr marL="1234439" indent="-320039">
              <a:defRPr>
                <a:solidFill>
                  <a:srgbClr val="000000"/>
                </a:solidFill>
                <a:latin typeface="+mn-lt"/>
                <a:ea typeface="+mn-ea"/>
                <a:cs typeface="+mn-cs"/>
                <a:sym typeface="Calibri"/>
              </a:defRPr>
            </a:lvl3pPr>
            <a:lvl4pPr>
              <a:defRPr>
                <a:solidFill>
                  <a:srgbClr val="000000"/>
                </a:solidFill>
                <a:latin typeface="+mn-lt"/>
                <a:ea typeface="+mn-ea"/>
                <a:cs typeface="+mn-cs"/>
                <a:sym typeface="Calibri"/>
              </a:defRPr>
            </a:lvl4pPr>
            <a:lvl5pPr>
              <a:defRPr>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x">
  <p:cSld name="Foto_landscape_hele">
    <p:spTree>
      <p:nvGrpSpPr>
        <p:cNvPr id="1" name=""/>
        <p:cNvGrpSpPr/>
        <p:nvPr/>
      </p:nvGrpSpPr>
      <p:grpSpPr>
        <a:xfrm>
          <a:off x="0" y="0"/>
          <a:ext cx="0" cy="0"/>
          <a:chOff x="0" y="0"/>
          <a:chExt cx="0" cy="0"/>
        </a:xfrm>
      </p:grpSpPr>
      <p:sp>
        <p:nvSpPr>
          <p:cNvPr id="2145" name="Footer Placeholder 4"/>
          <p:cNvSpPr txBox="1"/>
          <p:nvPr/>
        </p:nvSpPr>
        <p:spPr>
          <a:xfrm>
            <a:off x="5250179" y="5982267"/>
            <a:ext cx="4762501"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000000"/>
                </a:solidFill>
                <a:latin typeface="Arial"/>
                <a:ea typeface="Arial"/>
                <a:cs typeface="Arial"/>
                <a:sym typeface="Arial"/>
              </a:defRPr>
            </a:lvl1pPr>
          </a:lstStyle>
          <a:p>
            <a:r>
              <a:t> </a:t>
            </a:r>
          </a:p>
        </p:txBody>
      </p:sp>
      <p:sp>
        <p:nvSpPr>
          <p:cNvPr id="2146" name="Slide Number"/>
          <p:cNvSpPr txBox="1">
            <a:spLocks noGrp="1"/>
          </p:cNvSpPr>
          <p:nvPr>
            <p:ph type="sldNum" sz="quarter" idx="2"/>
          </p:nvPr>
        </p:nvSpPr>
        <p:spPr>
          <a:xfrm>
            <a:off x="11171584" y="6078422"/>
            <a:ext cx="182217" cy="172815"/>
          </a:xfrm>
          <a:prstGeom prst="rect">
            <a:avLst/>
          </a:prstGeom>
        </p:spPr>
        <p:txBody>
          <a:bodyPr/>
          <a:lstStyle/>
          <a:p>
            <a:fld id="{86CB4B4D-7CA3-9044-876B-883B54F8677D}" type="slidenum">
              <a:t>‹#›</a:t>
            </a:fld>
            <a:endParaRPr/>
          </a:p>
        </p:txBody>
      </p:sp>
      <p:sp>
        <p:nvSpPr>
          <p:cNvPr id="2147" name="Picture Placeholder 3"/>
          <p:cNvSpPr>
            <a:spLocks noGrp="1"/>
          </p:cNvSpPr>
          <p:nvPr>
            <p:ph type="pic" idx="13"/>
          </p:nvPr>
        </p:nvSpPr>
        <p:spPr>
          <a:xfrm>
            <a:off x="0" y="-2"/>
            <a:ext cx="12192000" cy="4950002"/>
          </a:xfrm>
          <a:prstGeom prst="rect">
            <a:avLst/>
          </a:prstGeom>
        </p:spPr>
        <p:txBody>
          <a:bodyPr lIns="91439" tIns="45719" rIns="91439" bIns="45719">
            <a:noAutofit/>
          </a:bodyPr>
          <a:lstStyle/>
          <a:p>
            <a:endParaRPr/>
          </a:p>
        </p:txBody>
      </p:sp>
      <p:sp>
        <p:nvSpPr>
          <p:cNvPr id="2148" name="Title Text"/>
          <p:cNvSpPr txBox="1">
            <a:spLocks noGrp="1"/>
          </p:cNvSpPr>
          <p:nvPr>
            <p:ph type="title"/>
          </p:nvPr>
        </p:nvSpPr>
        <p:spPr>
          <a:xfrm>
            <a:off x="623887" y="5152912"/>
            <a:ext cx="7559676" cy="1705088"/>
          </a:xfrm>
          <a:prstGeom prst="rect">
            <a:avLst/>
          </a:prstGeom>
        </p:spPr>
        <p:txBody>
          <a:bodyPr lIns="45719" tIns="45719" rIns="45719" bIns="45719" anchor="b"/>
          <a:lstStyle>
            <a:lvl1pPr>
              <a:defRPr sz="2400" b="0">
                <a:solidFill>
                  <a:srgbClr val="000000"/>
                </a:solidFill>
                <a:latin typeface="Calibri Light"/>
                <a:ea typeface="Calibri Light"/>
                <a:cs typeface="Calibri Light"/>
                <a:sym typeface="Calibri Light"/>
              </a:defRPr>
            </a:lvl1pPr>
          </a:lstStyle>
          <a:p>
            <a:r>
              <a:t>Title Text</a:t>
            </a:r>
          </a:p>
        </p:txBody>
      </p:sp>
      <p:sp>
        <p:nvSpPr>
          <p:cNvPr id="2149" name="Body Level One…"/>
          <p:cNvSpPr txBox="1">
            <a:spLocks noGrp="1"/>
          </p:cNvSpPr>
          <p:nvPr>
            <p:ph type="body" sz="quarter" idx="1"/>
          </p:nvPr>
        </p:nvSpPr>
        <p:spPr>
          <a:xfrm>
            <a:off x="11568113" y="1628775"/>
            <a:ext cx="360364" cy="2808289"/>
          </a:xfrm>
          <a:prstGeom prst="rect">
            <a:avLst/>
          </a:prstGeom>
        </p:spPr>
        <p:txBody>
          <a:bodyPr/>
          <a:lstStyle>
            <a:lvl1pPr marL="0" indent="0">
              <a:buSzTx/>
              <a:buFontTx/>
              <a:buNone/>
              <a:defRPr sz="600">
                <a:latin typeface="+mn-lt"/>
                <a:ea typeface="+mn-ea"/>
                <a:cs typeface="+mn-cs"/>
                <a:sym typeface="Calibri"/>
              </a:defRPr>
            </a:lvl1pPr>
            <a:lvl2pPr marL="0" indent="135730">
              <a:buSzTx/>
              <a:buFontTx/>
              <a:buNone/>
              <a:defRPr sz="600">
                <a:latin typeface="+mn-lt"/>
                <a:ea typeface="+mn-ea"/>
                <a:cs typeface="+mn-cs"/>
                <a:sym typeface="Calibri"/>
              </a:defRPr>
            </a:lvl2pPr>
            <a:lvl3pPr marL="0" indent="271463">
              <a:buSzTx/>
              <a:buFontTx/>
              <a:buNone/>
              <a:defRPr sz="600">
                <a:latin typeface="+mn-lt"/>
                <a:ea typeface="+mn-ea"/>
                <a:cs typeface="+mn-cs"/>
                <a:sym typeface="Calibri"/>
              </a:defRPr>
            </a:lvl3pPr>
            <a:lvl4pPr marL="0" indent="407193">
              <a:buSzTx/>
              <a:buFontTx/>
              <a:buNone/>
              <a:defRPr sz="600">
                <a:latin typeface="+mn-lt"/>
                <a:ea typeface="+mn-ea"/>
                <a:cs typeface="+mn-cs"/>
                <a:sym typeface="Calibri"/>
              </a:defRPr>
            </a:lvl4pPr>
            <a:lvl5pPr marL="0" indent="535781">
              <a:buSzTx/>
              <a:buFontTx/>
              <a:buNone/>
              <a:defRPr sz="6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2156" name="Title Text"/>
          <p:cNvSpPr txBox="1">
            <a:spLocks noGrp="1"/>
          </p:cNvSpPr>
          <p:nvPr>
            <p:ph type="title"/>
          </p:nvPr>
        </p:nvSpPr>
        <p:spPr>
          <a:xfrm>
            <a:off x="536575" y="549273"/>
            <a:ext cx="6791325" cy="3870328"/>
          </a:xfrm>
          <a:prstGeom prst="rect">
            <a:avLst/>
          </a:prstGeom>
        </p:spPr>
        <p:txBody>
          <a:bodyPr anchor="b"/>
          <a:lstStyle>
            <a:lvl1pPr>
              <a:lnSpc>
                <a:spcPct val="80000"/>
              </a:lnSpc>
              <a:defRPr sz="6400" b="0" cap="all">
                <a:solidFill>
                  <a:srgbClr val="40474F"/>
                </a:solidFill>
                <a:latin typeface="Neusa Next Pro"/>
                <a:ea typeface="Neusa Next Pro"/>
                <a:cs typeface="Neusa Next Pro"/>
                <a:sym typeface="Neusa Next Pro"/>
              </a:defRPr>
            </a:lvl1pPr>
          </a:lstStyle>
          <a:p>
            <a:r>
              <a:t>Title Text</a:t>
            </a:r>
          </a:p>
        </p:txBody>
      </p:sp>
      <p:sp>
        <p:nvSpPr>
          <p:cNvPr id="2157" name="Body Level One…"/>
          <p:cNvSpPr txBox="1">
            <a:spLocks noGrp="1"/>
          </p:cNvSpPr>
          <p:nvPr>
            <p:ph type="body" sz="quarter" idx="1"/>
          </p:nvPr>
        </p:nvSpPr>
        <p:spPr>
          <a:xfrm>
            <a:off x="587375" y="4868862"/>
            <a:ext cx="6791325" cy="1449388"/>
          </a:xfrm>
          <a:prstGeom prst="rect">
            <a:avLst/>
          </a:prstGeom>
        </p:spPr>
        <p:txBody>
          <a:bodyPr/>
          <a:lstStyle>
            <a:lvl1pPr marL="0" indent="0">
              <a:lnSpc>
                <a:spcPct val="100000"/>
              </a:lnSpc>
              <a:spcBef>
                <a:spcPts val="0"/>
              </a:spcBef>
              <a:buSzTx/>
              <a:buFontTx/>
              <a:buNone/>
              <a:defRPr sz="1600" cap="all">
                <a:solidFill>
                  <a:srgbClr val="40474F"/>
                </a:solidFill>
                <a:latin typeface="Neusa Next Pro"/>
                <a:ea typeface="Neusa Next Pro"/>
                <a:cs typeface="Neusa Next Pro"/>
                <a:sym typeface="Neusa Next Pro"/>
              </a:defRPr>
            </a:lvl1pPr>
            <a:lvl2pPr marL="0" indent="457200">
              <a:lnSpc>
                <a:spcPct val="100000"/>
              </a:lnSpc>
              <a:spcBef>
                <a:spcPts val="0"/>
              </a:spcBef>
              <a:buSzTx/>
              <a:buFontTx/>
              <a:buNone/>
              <a:defRPr sz="1600" cap="all">
                <a:solidFill>
                  <a:srgbClr val="40474F"/>
                </a:solidFill>
                <a:latin typeface="Neusa Next Pro"/>
                <a:ea typeface="Neusa Next Pro"/>
                <a:cs typeface="Neusa Next Pro"/>
                <a:sym typeface="Neusa Next Pro"/>
              </a:defRPr>
            </a:lvl2pPr>
            <a:lvl3pPr marL="0" indent="914400">
              <a:lnSpc>
                <a:spcPct val="100000"/>
              </a:lnSpc>
              <a:spcBef>
                <a:spcPts val="0"/>
              </a:spcBef>
              <a:buSzTx/>
              <a:buFontTx/>
              <a:buNone/>
              <a:defRPr sz="1600" cap="all">
                <a:solidFill>
                  <a:srgbClr val="40474F"/>
                </a:solidFill>
                <a:latin typeface="Neusa Next Pro"/>
                <a:ea typeface="Neusa Next Pro"/>
                <a:cs typeface="Neusa Next Pro"/>
                <a:sym typeface="Neusa Next Pro"/>
              </a:defRPr>
            </a:lvl3pPr>
            <a:lvl4pPr marL="0" indent="1371600">
              <a:lnSpc>
                <a:spcPct val="100000"/>
              </a:lnSpc>
              <a:spcBef>
                <a:spcPts val="0"/>
              </a:spcBef>
              <a:buSzTx/>
              <a:buFontTx/>
              <a:buNone/>
              <a:defRPr sz="1600" cap="all">
                <a:solidFill>
                  <a:srgbClr val="40474F"/>
                </a:solidFill>
                <a:latin typeface="Neusa Next Pro"/>
                <a:ea typeface="Neusa Next Pro"/>
                <a:cs typeface="Neusa Next Pro"/>
                <a:sym typeface="Neusa Next Pro"/>
              </a:defRPr>
            </a:lvl4pPr>
            <a:lvl5pPr marL="0" indent="1828800">
              <a:lnSpc>
                <a:spcPct val="100000"/>
              </a:lnSpc>
              <a:spcBef>
                <a:spcPts val="0"/>
              </a:spcBef>
              <a:buSzTx/>
              <a:buFontTx/>
              <a:buNone/>
              <a:defRPr sz="1600" cap="all">
                <a:solidFill>
                  <a:srgbClr val="40474F"/>
                </a:solidFi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pic>
        <p:nvPicPr>
          <p:cNvPr id="2158" name="Picture 6" descr="Picture 6"/>
          <p:cNvPicPr>
            <a:picLocks noChangeAspect="1"/>
          </p:cNvPicPr>
          <p:nvPr/>
        </p:nvPicPr>
        <p:blipFill>
          <a:blip r:embed="rId2"/>
          <a:stretch>
            <a:fillRect/>
          </a:stretch>
        </p:blipFill>
        <p:spPr>
          <a:xfrm>
            <a:off x="587373" y="454023"/>
            <a:ext cx="1942914" cy="320676"/>
          </a:xfrm>
          <a:prstGeom prst="rect">
            <a:avLst/>
          </a:prstGeom>
          <a:ln w="12700">
            <a:miter lim="400000"/>
          </a:ln>
        </p:spPr>
      </p:pic>
      <p:sp>
        <p:nvSpPr>
          <p:cNvPr id="2159"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166" name="Title Text"/>
          <p:cNvSpPr txBox="1">
            <a:spLocks noGrp="1"/>
          </p:cNvSpPr>
          <p:nvPr>
            <p:ph type="title"/>
          </p:nvPr>
        </p:nvSpPr>
        <p:spPr>
          <a:xfrm>
            <a:off x="587375" y="549275"/>
            <a:ext cx="11017250" cy="987425"/>
          </a:xfrm>
          <a:prstGeom prst="rect">
            <a:avLst/>
          </a:prstGeom>
        </p:spPr>
        <p:txBody>
          <a:bodyPr anchor="t"/>
          <a:lstStyle>
            <a:lvl1pPr>
              <a:defRPr sz="3200" b="0" cap="all">
                <a:solidFill>
                  <a:srgbClr val="40474F"/>
                </a:solidFill>
                <a:latin typeface="Neusa Next Pro"/>
                <a:ea typeface="Neusa Next Pro"/>
                <a:cs typeface="Neusa Next Pro"/>
                <a:sym typeface="Neusa Next Pro"/>
              </a:defRPr>
            </a:lvl1pPr>
          </a:lstStyle>
          <a:p>
            <a:r>
              <a:t>Title Text</a:t>
            </a:r>
          </a:p>
        </p:txBody>
      </p:sp>
      <p:sp>
        <p:nvSpPr>
          <p:cNvPr id="2167" name="Body Level One…"/>
          <p:cNvSpPr txBox="1">
            <a:spLocks noGrp="1"/>
          </p:cNvSpPr>
          <p:nvPr>
            <p:ph type="body" idx="1"/>
          </p:nvPr>
        </p:nvSpPr>
        <p:spPr>
          <a:xfrm>
            <a:off x="587375" y="1981199"/>
            <a:ext cx="11017250" cy="4327526"/>
          </a:xfrm>
          <a:prstGeom prst="rect">
            <a:avLst/>
          </a:prstGeom>
        </p:spPr>
        <p:txBody>
          <a:bodyPr/>
          <a:lstStyle>
            <a:lvl1pPr marL="0" indent="0">
              <a:lnSpc>
                <a:spcPct val="110000"/>
              </a:lnSpc>
              <a:spcBef>
                <a:spcPts val="800"/>
              </a:spcBef>
              <a:buSzTx/>
              <a:buFontTx/>
              <a:buNone/>
              <a:defRPr sz="2400">
                <a:solidFill>
                  <a:srgbClr val="40474F"/>
                </a:solidFill>
                <a:latin typeface="Neusa Next Pro"/>
                <a:ea typeface="Neusa Next Pro"/>
                <a:cs typeface="Neusa Next Pro"/>
                <a:sym typeface="Neusa Next Pro"/>
              </a:defRPr>
            </a:lvl1pPr>
            <a:lvl2pPr marL="0" indent="457200">
              <a:lnSpc>
                <a:spcPct val="110000"/>
              </a:lnSpc>
              <a:spcBef>
                <a:spcPts val="800"/>
              </a:spcBef>
              <a:buSzTx/>
              <a:buFontTx/>
              <a:buNone/>
              <a:defRPr sz="2400">
                <a:solidFill>
                  <a:srgbClr val="40474F"/>
                </a:solidFill>
                <a:latin typeface="Neusa Next Pro"/>
                <a:ea typeface="Neusa Next Pro"/>
                <a:cs typeface="Neusa Next Pro"/>
                <a:sym typeface="Neusa Next Pro"/>
              </a:defRPr>
            </a:lvl2pPr>
            <a:lvl3pPr marL="0" indent="914400">
              <a:lnSpc>
                <a:spcPct val="110000"/>
              </a:lnSpc>
              <a:spcBef>
                <a:spcPts val="800"/>
              </a:spcBef>
              <a:buSzTx/>
              <a:buFontTx/>
              <a:buNone/>
              <a:defRPr sz="2400">
                <a:solidFill>
                  <a:srgbClr val="40474F"/>
                </a:solidFill>
                <a:latin typeface="Neusa Next Pro"/>
                <a:ea typeface="Neusa Next Pro"/>
                <a:cs typeface="Neusa Next Pro"/>
                <a:sym typeface="Neusa Next Pro"/>
              </a:defRPr>
            </a:lvl3pPr>
            <a:lvl4pPr marL="0" indent="1371600">
              <a:lnSpc>
                <a:spcPct val="110000"/>
              </a:lnSpc>
              <a:spcBef>
                <a:spcPts val="800"/>
              </a:spcBef>
              <a:buSzTx/>
              <a:buFontTx/>
              <a:buNone/>
              <a:defRPr sz="2400">
                <a:solidFill>
                  <a:srgbClr val="40474F"/>
                </a:solidFill>
                <a:latin typeface="Neusa Next Pro"/>
                <a:ea typeface="Neusa Next Pro"/>
                <a:cs typeface="Neusa Next Pro"/>
                <a:sym typeface="Neusa Next Pro"/>
              </a:defRPr>
            </a:lvl4pPr>
            <a:lvl5pPr marL="0" indent="1828800">
              <a:lnSpc>
                <a:spcPct val="110000"/>
              </a:lnSpc>
              <a:spcBef>
                <a:spcPts val="800"/>
              </a:spcBef>
              <a:buSzTx/>
              <a:buFontTx/>
              <a:buNone/>
              <a:defRPr sz="2400">
                <a:solidFill>
                  <a:srgbClr val="40474F"/>
                </a:solidFi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grpSp>
        <p:nvGrpSpPr>
          <p:cNvPr id="2170" name="Group 7"/>
          <p:cNvGrpSpPr/>
          <p:nvPr/>
        </p:nvGrpSpPr>
        <p:grpSpPr>
          <a:xfrm>
            <a:off x="11961141" y="549276"/>
            <a:ext cx="244257" cy="805701"/>
            <a:chOff x="0" y="0"/>
            <a:chExt cx="244255" cy="805699"/>
          </a:xfrm>
        </p:grpSpPr>
        <p:sp>
          <p:nvSpPr>
            <p:cNvPr id="2168" name="Rectangle 8"/>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2169" name="Picture 9" descr="Picture 9"/>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2171" name="Slide Number"/>
          <p:cNvSpPr txBox="1">
            <a:spLocks noGrp="1"/>
          </p:cNvSpPr>
          <p:nvPr>
            <p:ph type="sldNum" sz="quarter" idx="2"/>
          </p:nvPr>
        </p:nvSpPr>
        <p:spPr>
          <a:xfrm>
            <a:off x="11471630" y="6475412"/>
            <a:ext cx="132996" cy="127001"/>
          </a:xfrm>
          <a:prstGeom prst="rect">
            <a:avLst/>
          </a:prstGeom>
        </p:spPr>
        <p:txBody>
          <a:bodyPr/>
          <a:lstStyle>
            <a:lvl1pPr>
              <a:defRPr sz="800">
                <a:solidFill>
                  <a:srgbClr val="909295"/>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Vaheslaid / viimane slaid 2">
    <p:spTree>
      <p:nvGrpSpPr>
        <p:cNvPr id="1" name=""/>
        <p:cNvGrpSpPr/>
        <p:nvPr/>
      </p:nvGrpSpPr>
      <p:grpSpPr>
        <a:xfrm>
          <a:off x="0" y="0"/>
          <a:ext cx="0" cy="0"/>
          <a:chOff x="0" y="0"/>
          <a:chExt cx="0" cy="0"/>
        </a:xfrm>
      </p:grpSpPr>
      <p:pic>
        <p:nvPicPr>
          <p:cNvPr id="227"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228" name="Picture 5" descr="Picture 5"/>
          <p:cNvPicPr>
            <a:picLocks noChangeAspect="1"/>
          </p:cNvPicPr>
          <p:nvPr/>
        </p:nvPicPr>
        <p:blipFill>
          <a:blip r:embed="rId3"/>
          <a:stretch>
            <a:fillRect/>
          </a:stretch>
        </p:blipFill>
        <p:spPr>
          <a:xfrm>
            <a:off x="4401954" y="2665602"/>
            <a:ext cx="3388093" cy="3326797"/>
          </a:xfrm>
          <a:prstGeom prst="rect">
            <a:avLst/>
          </a:prstGeom>
          <a:ln w="12700">
            <a:miter lim="400000"/>
          </a:ln>
        </p:spPr>
      </p:pic>
      <p:sp>
        <p:nvSpPr>
          <p:cNvPr id="229" name="Rectangle 6"/>
          <p:cNvSpPr/>
          <p:nvPr/>
        </p:nvSpPr>
        <p:spPr>
          <a:xfrm>
            <a:off x="0" y="-1"/>
            <a:ext cx="12192000" cy="1800002"/>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pic>
        <p:nvPicPr>
          <p:cNvPr id="230" name="Picture 2" descr="Picture 2"/>
          <p:cNvPicPr>
            <a:picLocks noChangeAspect="1"/>
          </p:cNvPicPr>
          <p:nvPr/>
        </p:nvPicPr>
        <p:blipFill>
          <a:blip r:embed="rId4"/>
          <a:stretch>
            <a:fillRect/>
          </a:stretch>
        </p:blipFill>
        <p:spPr>
          <a:xfrm>
            <a:off x="702613" y="323736"/>
            <a:ext cx="3839636" cy="1152527"/>
          </a:xfrm>
          <a:prstGeom prst="rect">
            <a:avLst/>
          </a:prstGeom>
          <a:ln w="12700">
            <a:miter lim="400000"/>
          </a:ln>
        </p:spPr>
      </p:pic>
      <p:sp>
        <p:nvSpPr>
          <p:cNvPr id="231"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x">
  <p:cSld name="8_Title and Content">
    <p:spTree>
      <p:nvGrpSpPr>
        <p:cNvPr id="1" name=""/>
        <p:cNvGrpSpPr/>
        <p:nvPr/>
      </p:nvGrpSpPr>
      <p:grpSpPr>
        <a:xfrm>
          <a:off x="0" y="0"/>
          <a:ext cx="0" cy="0"/>
          <a:chOff x="0" y="0"/>
          <a:chExt cx="0" cy="0"/>
        </a:xfrm>
      </p:grpSpPr>
      <p:grpSp>
        <p:nvGrpSpPr>
          <p:cNvPr id="2180" name="Group 7"/>
          <p:cNvGrpSpPr/>
          <p:nvPr/>
        </p:nvGrpSpPr>
        <p:grpSpPr>
          <a:xfrm>
            <a:off x="11961141" y="549276"/>
            <a:ext cx="244257" cy="805701"/>
            <a:chOff x="0" y="0"/>
            <a:chExt cx="244255" cy="805699"/>
          </a:xfrm>
        </p:grpSpPr>
        <p:sp>
          <p:nvSpPr>
            <p:cNvPr id="2178" name="Rectangle 8"/>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2179" name="Picture 9" descr="Picture 9"/>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2181" name="Slide Number"/>
          <p:cNvSpPr txBox="1">
            <a:spLocks noGrp="1"/>
          </p:cNvSpPr>
          <p:nvPr>
            <p:ph type="sldNum" sz="quarter" idx="2"/>
          </p:nvPr>
        </p:nvSpPr>
        <p:spPr>
          <a:xfrm>
            <a:off x="11471630" y="6475412"/>
            <a:ext cx="132996" cy="127001"/>
          </a:xfrm>
          <a:prstGeom prst="rect">
            <a:avLst/>
          </a:prstGeom>
        </p:spPr>
        <p:txBody>
          <a:bodyPr/>
          <a:lstStyle>
            <a:lvl1pPr>
              <a:defRPr sz="800">
                <a:solidFill>
                  <a:srgbClr val="909295"/>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2188" name="Title Text"/>
          <p:cNvSpPr txBox="1">
            <a:spLocks noGrp="1"/>
          </p:cNvSpPr>
          <p:nvPr>
            <p:ph type="title"/>
          </p:nvPr>
        </p:nvSpPr>
        <p:spPr>
          <a:xfrm>
            <a:off x="587375" y="549275"/>
            <a:ext cx="11017250" cy="987425"/>
          </a:xfrm>
          <a:prstGeom prst="rect">
            <a:avLst/>
          </a:prstGeom>
        </p:spPr>
        <p:txBody>
          <a:bodyPr anchor="t"/>
          <a:lstStyle>
            <a:lvl1pPr>
              <a:defRPr sz="3200" b="0" cap="all">
                <a:solidFill>
                  <a:srgbClr val="40474F"/>
                </a:solidFill>
                <a:latin typeface="Neusa Next Pro"/>
                <a:ea typeface="Neusa Next Pro"/>
                <a:cs typeface="Neusa Next Pro"/>
                <a:sym typeface="Neusa Next Pro"/>
              </a:defRPr>
            </a:lvl1pPr>
          </a:lstStyle>
          <a:p>
            <a:r>
              <a:t>Title Text</a:t>
            </a:r>
          </a:p>
        </p:txBody>
      </p:sp>
      <p:sp>
        <p:nvSpPr>
          <p:cNvPr id="2189" name="Body Level One…"/>
          <p:cNvSpPr txBox="1">
            <a:spLocks noGrp="1"/>
          </p:cNvSpPr>
          <p:nvPr>
            <p:ph type="body" sz="quarter" idx="1"/>
          </p:nvPr>
        </p:nvSpPr>
        <p:spPr>
          <a:xfrm>
            <a:off x="587375" y="1981199"/>
            <a:ext cx="3454273" cy="4327526"/>
          </a:xfrm>
          <a:prstGeom prst="rect">
            <a:avLst/>
          </a:prstGeom>
        </p:spPr>
        <p:txBody>
          <a:bodyPr/>
          <a:lstStyle>
            <a:lvl1pPr marL="0" indent="0">
              <a:lnSpc>
                <a:spcPct val="110000"/>
              </a:lnSpc>
              <a:spcBef>
                <a:spcPts val="800"/>
              </a:spcBef>
              <a:buSzTx/>
              <a:buFontTx/>
              <a:buNone/>
              <a:defRPr sz="2400">
                <a:solidFill>
                  <a:srgbClr val="40474F"/>
                </a:solidFill>
                <a:latin typeface="Neusa Next Pro"/>
                <a:ea typeface="Neusa Next Pro"/>
                <a:cs typeface="Neusa Next Pro"/>
                <a:sym typeface="Neusa Next Pro"/>
              </a:defRPr>
            </a:lvl1pPr>
            <a:lvl2pPr marL="0" indent="457200">
              <a:lnSpc>
                <a:spcPct val="110000"/>
              </a:lnSpc>
              <a:spcBef>
                <a:spcPts val="800"/>
              </a:spcBef>
              <a:buSzTx/>
              <a:buFontTx/>
              <a:buNone/>
              <a:defRPr sz="2400">
                <a:solidFill>
                  <a:srgbClr val="40474F"/>
                </a:solidFill>
                <a:latin typeface="Neusa Next Pro"/>
                <a:ea typeface="Neusa Next Pro"/>
                <a:cs typeface="Neusa Next Pro"/>
                <a:sym typeface="Neusa Next Pro"/>
              </a:defRPr>
            </a:lvl2pPr>
            <a:lvl3pPr marL="0" indent="914400">
              <a:lnSpc>
                <a:spcPct val="110000"/>
              </a:lnSpc>
              <a:spcBef>
                <a:spcPts val="800"/>
              </a:spcBef>
              <a:buSzTx/>
              <a:buFontTx/>
              <a:buNone/>
              <a:defRPr sz="2400">
                <a:solidFill>
                  <a:srgbClr val="40474F"/>
                </a:solidFill>
                <a:latin typeface="Neusa Next Pro"/>
                <a:ea typeface="Neusa Next Pro"/>
                <a:cs typeface="Neusa Next Pro"/>
                <a:sym typeface="Neusa Next Pro"/>
              </a:defRPr>
            </a:lvl3pPr>
            <a:lvl4pPr marL="0" indent="1371600">
              <a:lnSpc>
                <a:spcPct val="110000"/>
              </a:lnSpc>
              <a:spcBef>
                <a:spcPts val="800"/>
              </a:spcBef>
              <a:buSzTx/>
              <a:buFontTx/>
              <a:buNone/>
              <a:defRPr sz="2400">
                <a:solidFill>
                  <a:srgbClr val="40474F"/>
                </a:solidFill>
                <a:latin typeface="Neusa Next Pro"/>
                <a:ea typeface="Neusa Next Pro"/>
                <a:cs typeface="Neusa Next Pro"/>
                <a:sym typeface="Neusa Next Pro"/>
              </a:defRPr>
            </a:lvl4pPr>
            <a:lvl5pPr marL="0" indent="1828800">
              <a:lnSpc>
                <a:spcPct val="110000"/>
              </a:lnSpc>
              <a:spcBef>
                <a:spcPts val="800"/>
              </a:spcBef>
              <a:buSzTx/>
              <a:buFontTx/>
              <a:buNone/>
              <a:defRPr sz="2400">
                <a:solidFill>
                  <a:srgbClr val="40474F"/>
                </a:solidFi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sp>
        <p:nvSpPr>
          <p:cNvPr id="2190" name="TextBox 8"/>
          <p:cNvSpPr txBox="1"/>
          <p:nvPr/>
        </p:nvSpPr>
        <p:spPr>
          <a:xfrm>
            <a:off x="11506093" y="469820"/>
            <a:ext cx="204129" cy="154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Aino Regular"/>
                <a:ea typeface="Aino Regular"/>
                <a:cs typeface="Aino Regular"/>
                <a:sym typeface="Aino Regular"/>
              </a:defRPr>
            </a:lvl1pPr>
          </a:lstStyle>
          <a:p>
            <a:r>
              <a:t>+</a:t>
            </a:r>
          </a:p>
        </p:txBody>
      </p:sp>
      <p:grpSp>
        <p:nvGrpSpPr>
          <p:cNvPr id="2193" name="Group 11"/>
          <p:cNvGrpSpPr/>
          <p:nvPr/>
        </p:nvGrpSpPr>
        <p:grpSpPr>
          <a:xfrm>
            <a:off x="11961141" y="549276"/>
            <a:ext cx="244257" cy="805701"/>
            <a:chOff x="0" y="0"/>
            <a:chExt cx="244255" cy="805699"/>
          </a:xfrm>
        </p:grpSpPr>
        <p:sp>
          <p:nvSpPr>
            <p:cNvPr id="2191" name="Rectangle 3"/>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2192" name="Picture 10" descr="Picture 10"/>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2194" name="Slide Number"/>
          <p:cNvSpPr txBox="1">
            <a:spLocks noGrp="1"/>
          </p:cNvSpPr>
          <p:nvPr>
            <p:ph type="sldNum" sz="quarter" idx="2"/>
          </p:nvPr>
        </p:nvSpPr>
        <p:spPr>
          <a:xfrm>
            <a:off x="11471630" y="6475412"/>
            <a:ext cx="132996" cy="127001"/>
          </a:xfrm>
          <a:prstGeom prst="rect">
            <a:avLst/>
          </a:prstGeom>
        </p:spPr>
        <p:txBody>
          <a:bodyPr/>
          <a:lstStyle>
            <a:lvl1pPr>
              <a:defRPr sz="800">
                <a:solidFill>
                  <a:srgbClr val="909295"/>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x">
  <p:cSld name="7_Title and Content">
    <p:spTree>
      <p:nvGrpSpPr>
        <p:cNvPr id="1" name=""/>
        <p:cNvGrpSpPr/>
        <p:nvPr/>
      </p:nvGrpSpPr>
      <p:grpSpPr>
        <a:xfrm>
          <a:off x="0" y="0"/>
          <a:ext cx="0" cy="0"/>
          <a:chOff x="0" y="0"/>
          <a:chExt cx="0" cy="0"/>
        </a:xfrm>
      </p:grpSpPr>
      <p:sp>
        <p:nvSpPr>
          <p:cNvPr id="2201" name="Title Text"/>
          <p:cNvSpPr txBox="1">
            <a:spLocks noGrp="1"/>
          </p:cNvSpPr>
          <p:nvPr>
            <p:ph type="title"/>
          </p:nvPr>
        </p:nvSpPr>
        <p:spPr>
          <a:xfrm>
            <a:off x="587375" y="549275"/>
            <a:ext cx="11017250" cy="987425"/>
          </a:xfrm>
          <a:prstGeom prst="rect">
            <a:avLst/>
          </a:prstGeom>
        </p:spPr>
        <p:txBody>
          <a:bodyPr anchor="t"/>
          <a:lstStyle>
            <a:lvl1pPr>
              <a:defRPr sz="3200" b="0" cap="all">
                <a:solidFill>
                  <a:srgbClr val="40474F"/>
                </a:solidFill>
                <a:latin typeface="Neusa Next Pro"/>
                <a:ea typeface="Neusa Next Pro"/>
                <a:cs typeface="Neusa Next Pro"/>
                <a:sym typeface="Neusa Next Pro"/>
              </a:defRPr>
            </a:lvl1pPr>
          </a:lstStyle>
          <a:p>
            <a:r>
              <a:t>Title Text</a:t>
            </a:r>
          </a:p>
        </p:txBody>
      </p:sp>
      <p:sp>
        <p:nvSpPr>
          <p:cNvPr id="2202" name="Body Level One…"/>
          <p:cNvSpPr txBox="1">
            <a:spLocks noGrp="1"/>
          </p:cNvSpPr>
          <p:nvPr>
            <p:ph type="body" sz="quarter" idx="1"/>
          </p:nvPr>
        </p:nvSpPr>
        <p:spPr>
          <a:xfrm>
            <a:off x="587375" y="1981199"/>
            <a:ext cx="3454273" cy="4327526"/>
          </a:xfrm>
          <a:prstGeom prst="rect">
            <a:avLst/>
          </a:prstGeom>
        </p:spPr>
        <p:txBody>
          <a:bodyPr/>
          <a:lstStyle>
            <a:lvl1pPr marL="0" indent="0">
              <a:lnSpc>
                <a:spcPct val="110000"/>
              </a:lnSpc>
              <a:spcBef>
                <a:spcPts val="800"/>
              </a:spcBef>
              <a:buSzTx/>
              <a:buFontTx/>
              <a:buNone/>
              <a:defRPr sz="2400">
                <a:solidFill>
                  <a:srgbClr val="40474F"/>
                </a:solidFill>
                <a:latin typeface="Neusa Next Pro"/>
                <a:ea typeface="Neusa Next Pro"/>
                <a:cs typeface="Neusa Next Pro"/>
                <a:sym typeface="Neusa Next Pro"/>
              </a:defRPr>
            </a:lvl1pPr>
            <a:lvl2pPr marL="0" indent="457200">
              <a:lnSpc>
                <a:spcPct val="110000"/>
              </a:lnSpc>
              <a:spcBef>
                <a:spcPts val="800"/>
              </a:spcBef>
              <a:buSzTx/>
              <a:buFontTx/>
              <a:buNone/>
              <a:defRPr sz="2400">
                <a:solidFill>
                  <a:srgbClr val="40474F"/>
                </a:solidFill>
                <a:latin typeface="Neusa Next Pro"/>
                <a:ea typeface="Neusa Next Pro"/>
                <a:cs typeface="Neusa Next Pro"/>
                <a:sym typeface="Neusa Next Pro"/>
              </a:defRPr>
            </a:lvl2pPr>
            <a:lvl3pPr marL="0" indent="914400">
              <a:lnSpc>
                <a:spcPct val="110000"/>
              </a:lnSpc>
              <a:spcBef>
                <a:spcPts val="800"/>
              </a:spcBef>
              <a:buSzTx/>
              <a:buFontTx/>
              <a:buNone/>
              <a:defRPr sz="2400">
                <a:solidFill>
                  <a:srgbClr val="40474F"/>
                </a:solidFill>
                <a:latin typeface="Neusa Next Pro"/>
                <a:ea typeface="Neusa Next Pro"/>
                <a:cs typeface="Neusa Next Pro"/>
                <a:sym typeface="Neusa Next Pro"/>
              </a:defRPr>
            </a:lvl3pPr>
            <a:lvl4pPr marL="0" indent="1371600">
              <a:lnSpc>
                <a:spcPct val="110000"/>
              </a:lnSpc>
              <a:spcBef>
                <a:spcPts val="800"/>
              </a:spcBef>
              <a:buSzTx/>
              <a:buFontTx/>
              <a:buNone/>
              <a:defRPr sz="2400">
                <a:solidFill>
                  <a:srgbClr val="40474F"/>
                </a:solidFill>
                <a:latin typeface="Neusa Next Pro"/>
                <a:ea typeface="Neusa Next Pro"/>
                <a:cs typeface="Neusa Next Pro"/>
                <a:sym typeface="Neusa Next Pro"/>
              </a:defRPr>
            </a:lvl4pPr>
            <a:lvl5pPr marL="0" indent="1828800">
              <a:lnSpc>
                <a:spcPct val="110000"/>
              </a:lnSpc>
              <a:spcBef>
                <a:spcPts val="800"/>
              </a:spcBef>
              <a:buSzTx/>
              <a:buFontTx/>
              <a:buNone/>
              <a:defRPr sz="2400">
                <a:solidFill>
                  <a:srgbClr val="40474F"/>
                </a:solidFi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sp>
        <p:nvSpPr>
          <p:cNvPr id="2203" name="TextBox 8"/>
          <p:cNvSpPr txBox="1"/>
          <p:nvPr/>
        </p:nvSpPr>
        <p:spPr>
          <a:xfrm>
            <a:off x="11506093" y="469820"/>
            <a:ext cx="204129" cy="154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Aino Regular"/>
                <a:ea typeface="Aino Regular"/>
                <a:cs typeface="Aino Regular"/>
                <a:sym typeface="Aino Regular"/>
              </a:defRPr>
            </a:lvl1pPr>
          </a:lstStyle>
          <a:p>
            <a:r>
              <a:t>+</a:t>
            </a:r>
          </a:p>
        </p:txBody>
      </p:sp>
      <p:grpSp>
        <p:nvGrpSpPr>
          <p:cNvPr id="2206" name="Group 9"/>
          <p:cNvGrpSpPr/>
          <p:nvPr/>
        </p:nvGrpSpPr>
        <p:grpSpPr>
          <a:xfrm>
            <a:off x="11961141" y="549276"/>
            <a:ext cx="244257" cy="805701"/>
            <a:chOff x="0" y="0"/>
            <a:chExt cx="244255" cy="805699"/>
          </a:xfrm>
        </p:grpSpPr>
        <p:sp>
          <p:nvSpPr>
            <p:cNvPr id="2204" name="Rectangle 11"/>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2205" name="Picture 12" descr="Picture 12"/>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2207" name="Slide Number"/>
          <p:cNvSpPr txBox="1">
            <a:spLocks noGrp="1"/>
          </p:cNvSpPr>
          <p:nvPr>
            <p:ph type="sldNum" sz="quarter" idx="2"/>
          </p:nvPr>
        </p:nvSpPr>
        <p:spPr>
          <a:xfrm>
            <a:off x="11471630" y="6475412"/>
            <a:ext cx="132996" cy="127001"/>
          </a:xfrm>
          <a:prstGeom prst="rect">
            <a:avLst/>
          </a:prstGeom>
        </p:spPr>
        <p:txBody>
          <a:bodyPr/>
          <a:lstStyle>
            <a:lvl1pPr>
              <a:defRPr sz="800">
                <a:solidFill>
                  <a:srgbClr val="909295"/>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x">
  <p:cSld name="5_Title and Content">
    <p:spTree>
      <p:nvGrpSpPr>
        <p:cNvPr id="1" name=""/>
        <p:cNvGrpSpPr/>
        <p:nvPr/>
      </p:nvGrpSpPr>
      <p:grpSpPr>
        <a:xfrm>
          <a:off x="0" y="0"/>
          <a:ext cx="0" cy="0"/>
          <a:chOff x="0" y="0"/>
          <a:chExt cx="0" cy="0"/>
        </a:xfrm>
      </p:grpSpPr>
      <p:sp>
        <p:nvSpPr>
          <p:cNvPr id="2214" name="Title Text"/>
          <p:cNvSpPr txBox="1">
            <a:spLocks noGrp="1"/>
          </p:cNvSpPr>
          <p:nvPr>
            <p:ph type="title"/>
          </p:nvPr>
        </p:nvSpPr>
        <p:spPr>
          <a:xfrm>
            <a:off x="587375" y="549275"/>
            <a:ext cx="11017250" cy="987425"/>
          </a:xfrm>
          <a:prstGeom prst="rect">
            <a:avLst/>
          </a:prstGeom>
        </p:spPr>
        <p:txBody>
          <a:bodyPr anchor="t"/>
          <a:lstStyle>
            <a:lvl1pPr>
              <a:defRPr sz="3200" b="0" cap="all">
                <a:solidFill>
                  <a:srgbClr val="40474F"/>
                </a:solidFill>
                <a:latin typeface="Neusa Next Pro"/>
                <a:ea typeface="Neusa Next Pro"/>
                <a:cs typeface="Neusa Next Pro"/>
                <a:sym typeface="Neusa Next Pro"/>
              </a:defRPr>
            </a:lvl1pPr>
          </a:lstStyle>
          <a:p>
            <a:r>
              <a:t>Title Text</a:t>
            </a:r>
          </a:p>
        </p:txBody>
      </p:sp>
      <p:sp>
        <p:nvSpPr>
          <p:cNvPr id="2215" name="Body Level One…"/>
          <p:cNvSpPr txBox="1">
            <a:spLocks noGrp="1"/>
          </p:cNvSpPr>
          <p:nvPr>
            <p:ph type="body" sz="quarter" idx="1"/>
          </p:nvPr>
        </p:nvSpPr>
        <p:spPr>
          <a:xfrm>
            <a:off x="587376" y="1981199"/>
            <a:ext cx="2518682" cy="4327526"/>
          </a:xfrm>
          <a:prstGeom prst="rect">
            <a:avLst/>
          </a:prstGeom>
        </p:spPr>
        <p:txBody>
          <a:bodyPr/>
          <a:lstStyle>
            <a:lvl1pPr marL="0" indent="0">
              <a:lnSpc>
                <a:spcPct val="110000"/>
              </a:lnSpc>
              <a:spcBef>
                <a:spcPts val="800"/>
              </a:spcBef>
              <a:buSzTx/>
              <a:buFontTx/>
              <a:buNone/>
              <a:defRPr sz="1600">
                <a:solidFill>
                  <a:srgbClr val="40474F"/>
                </a:solidFill>
                <a:latin typeface="Neusa Next Pro"/>
                <a:ea typeface="Neusa Next Pro"/>
                <a:cs typeface="Neusa Next Pro"/>
                <a:sym typeface="Neusa Next Pro"/>
              </a:defRPr>
            </a:lvl1pPr>
            <a:lvl2pPr marL="0" indent="457200">
              <a:lnSpc>
                <a:spcPct val="110000"/>
              </a:lnSpc>
              <a:spcBef>
                <a:spcPts val="800"/>
              </a:spcBef>
              <a:buSzTx/>
              <a:buFontTx/>
              <a:buNone/>
              <a:defRPr sz="1600">
                <a:solidFill>
                  <a:srgbClr val="40474F"/>
                </a:solidFill>
                <a:latin typeface="Neusa Next Pro"/>
                <a:ea typeface="Neusa Next Pro"/>
                <a:cs typeface="Neusa Next Pro"/>
                <a:sym typeface="Neusa Next Pro"/>
              </a:defRPr>
            </a:lvl2pPr>
            <a:lvl3pPr marL="0" indent="914400">
              <a:lnSpc>
                <a:spcPct val="110000"/>
              </a:lnSpc>
              <a:spcBef>
                <a:spcPts val="800"/>
              </a:spcBef>
              <a:buSzTx/>
              <a:buFontTx/>
              <a:buNone/>
              <a:defRPr sz="1600">
                <a:solidFill>
                  <a:srgbClr val="40474F"/>
                </a:solidFill>
                <a:latin typeface="Neusa Next Pro"/>
                <a:ea typeface="Neusa Next Pro"/>
                <a:cs typeface="Neusa Next Pro"/>
                <a:sym typeface="Neusa Next Pro"/>
              </a:defRPr>
            </a:lvl3pPr>
            <a:lvl4pPr marL="0" indent="1371600">
              <a:lnSpc>
                <a:spcPct val="110000"/>
              </a:lnSpc>
              <a:spcBef>
                <a:spcPts val="800"/>
              </a:spcBef>
              <a:buSzTx/>
              <a:buFontTx/>
              <a:buNone/>
              <a:defRPr sz="1600">
                <a:solidFill>
                  <a:srgbClr val="40474F"/>
                </a:solidFill>
                <a:latin typeface="Neusa Next Pro"/>
                <a:ea typeface="Neusa Next Pro"/>
                <a:cs typeface="Neusa Next Pro"/>
                <a:sym typeface="Neusa Next Pro"/>
              </a:defRPr>
            </a:lvl4pPr>
            <a:lvl5pPr marL="0" indent="1828800">
              <a:lnSpc>
                <a:spcPct val="110000"/>
              </a:lnSpc>
              <a:spcBef>
                <a:spcPts val="800"/>
              </a:spcBef>
              <a:buSzTx/>
              <a:buFontTx/>
              <a:buNone/>
              <a:defRPr sz="1600">
                <a:solidFill>
                  <a:srgbClr val="40474F"/>
                </a:solidFi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sp>
        <p:nvSpPr>
          <p:cNvPr id="2216" name="TextBox 8"/>
          <p:cNvSpPr txBox="1"/>
          <p:nvPr/>
        </p:nvSpPr>
        <p:spPr>
          <a:xfrm>
            <a:off x="11506093" y="469820"/>
            <a:ext cx="204129" cy="154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Aino Regular"/>
                <a:ea typeface="Aino Regular"/>
                <a:cs typeface="Aino Regular"/>
                <a:sym typeface="Aino Regular"/>
              </a:defRPr>
            </a:lvl1pPr>
          </a:lstStyle>
          <a:p>
            <a:r>
              <a:t>+</a:t>
            </a:r>
          </a:p>
        </p:txBody>
      </p:sp>
      <p:grpSp>
        <p:nvGrpSpPr>
          <p:cNvPr id="2219" name="Group 11"/>
          <p:cNvGrpSpPr/>
          <p:nvPr/>
        </p:nvGrpSpPr>
        <p:grpSpPr>
          <a:xfrm>
            <a:off x="11961141" y="549276"/>
            <a:ext cx="244257" cy="805701"/>
            <a:chOff x="0" y="0"/>
            <a:chExt cx="244255" cy="805699"/>
          </a:xfrm>
        </p:grpSpPr>
        <p:sp>
          <p:nvSpPr>
            <p:cNvPr id="2217" name="Rectangle 12"/>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2218" name="Picture 13" descr="Picture 13"/>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2220" name="Slide Number"/>
          <p:cNvSpPr txBox="1">
            <a:spLocks noGrp="1"/>
          </p:cNvSpPr>
          <p:nvPr>
            <p:ph type="sldNum" sz="quarter" idx="2"/>
          </p:nvPr>
        </p:nvSpPr>
        <p:spPr>
          <a:xfrm>
            <a:off x="11471630" y="6475412"/>
            <a:ext cx="132996" cy="127001"/>
          </a:xfrm>
          <a:prstGeom prst="rect">
            <a:avLst/>
          </a:prstGeom>
        </p:spPr>
        <p:txBody>
          <a:bodyPr/>
          <a:lstStyle>
            <a:lvl1pPr>
              <a:defRPr sz="800">
                <a:solidFill>
                  <a:srgbClr val="909295"/>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x">
  <p:cSld name="6_Title and Content">
    <p:spTree>
      <p:nvGrpSpPr>
        <p:cNvPr id="1" name=""/>
        <p:cNvGrpSpPr/>
        <p:nvPr/>
      </p:nvGrpSpPr>
      <p:grpSpPr>
        <a:xfrm>
          <a:off x="0" y="0"/>
          <a:ext cx="0" cy="0"/>
          <a:chOff x="0" y="0"/>
          <a:chExt cx="0" cy="0"/>
        </a:xfrm>
      </p:grpSpPr>
      <p:sp>
        <p:nvSpPr>
          <p:cNvPr id="2227" name="Title Text"/>
          <p:cNvSpPr txBox="1">
            <a:spLocks noGrp="1"/>
          </p:cNvSpPr>
          <p:nvPr>
            <p:ph type="title"/>
          </p:nvPr>
        </p:nvSpPr>
        <p:spPr>
          <a:xfrm>
            <a:off x="587375" y="549275"/>
            <a:ext cx="11017250" cy="987425"/>
          </a:xfrm>
          <a:prstGeom prst="rect">
            <a:avLst/>
          </a:prstGeom>
        </p:spPr>
        <p:txBody>
          <a:bodyPr anchor="t"/>
          <a:lstStyle>
            <a:lvl1pPr>
              <a:defRPr sz="3200" b="0" cap="all">
                <a:solidFill>
                  <a:srgbClr val="40474F"/>
                </a:solidFill>
                <a:latin typeface="Neusa Next Pro"/>
                <a:ea typeface="Neusa Next Pro"/>
                <a:cs typeface="Neusa Next Pro"/>
                <a:sym typeface="Neusa Next Pro"/>
              </a:defRPr>
            </a:lvl1pPr>
          </a:lstStyle>
          <a:p>
            <a:r>
              <a:t>Title Text</a:t>
            </a:r>
          </a:p>
        </p:txBody>
      </p:sp>
      <p:sp>
        <p:nvSpPr>
          <p:cNvPr id="2228" name="Body Level One…"/>
          <p:cNvSpPr txBox="1">
            <a:spLocks noGrp="1"/>
          </p:cNvSpPr>
          <p:nvPr>
            <p:ph type="body" sz="quarter" idx="1"/>
          </p:nvPr>
        </p:nvSpPr>
        <p:spPr>
          <a:xfrm>
            <a:off x="587376" y="1926114"/>
            <a:ext cx="3456000" cy="1973858"/>
          </a:xfrm>
          <a:prstGeom prst="rect">
            <a:avLst/>
          </a:prstGeom>
        </p:spPr>
        <p:txBody>
          <a:bodyPr/>
          <a:lstStyle>
            <a:lvl1pPr marL="0" indent="0">
              <a:lnSpc>
                <a:spcPct val="110000"/>
              </a:lnSpc>
              <a:spcBef>
                <a:spcPts val="800"/>
              </a:spcBef>
              <a:buSzTx/>
              <a:buFontTx/>
              <a:buNone/>
              <a:defRPr sz="1600">
                <a:solidFill>
                  <a:srgbClr val="40474F"/>
                </a:solidFill>
                <a:latin typeface="Neusa Next Pro"/>
                <a:ea typeface="Neusa Next Pro"/>
                <a:cs typeface="Neusa Next Pro"/>
                <a:sym typeface="Neusa Next Pro"/>
              </a:defRPr>
            </a:lvl1pPr>
            <a:lvl2pPr marL="0" indent="457200">
              <a:lnSpc>
                <a:spcPct val="110000"/>
              </a:lnSpc>
              <a:spcBef>
                <a:spcPts val="800"/>
              </a:spcBef>
              <a:buSzTx/>
              <a:buFontTx/>
              <a:buNone/>
              <a:defRPr sz="1600">
                <a:solidFill>
                  <a:srgbClr val="40474F"/>
                </a:solidFill>
                <a:latin typeface="Neusa Next Pro"/>
                <a:ea typeface="Neusa Next Pro"/>
                <a:cs typeface="Neusa Next Pro"/>
                <a:sym typeface="Neusa Next Pro"/>
              </a:defRPr>
            </a:lvl2pPr>
            <a:lvl3pPr marL="0" indent="914400">
              <a:lnSpc>
                <a:spcPct val="110000"/>
              </a:lnSpc>
              <a:spcBef>
                <a:spcPts val="800"/>
              </a:spcBef>
              <a:buSzTx/>
              <a:buFontTx/>
              <a:buNone/>
              <a:defRPr sz="1600">
                <a:solidFill>
                  <a:srgbClr val="40474F"/>
                </a:solidFill>
                <a:latin typeface="Neusa Next Pro"/>
                <a:ea typeface="Neusa Next Pro"/>
                <a:cs typeface="Neusa Next Pro"/>
                <a:sym typeface="Neusa Next Pro"/>
              </a:defRPr>
            </a:lvl3pPr>
            <a:lvl4pPr marL="0" indent="1371600">
              <a:lnSpc>
                <a:spcPct val="110000"/>
              </a:lnSpc>
              <a:spcBef>
                <a:spcPts val="800"/>
              </a:spcBef>
              <a:buSzTx/>
              <a:buFontTx/>
              <a:buNone/>
              <a:defRPr sz="1600">
                <a:solidFill>
                  <a:srgbClr val="40474F"/>
                </a:solidFill>
                <a:latin typeface="Neusa Next Pro"/>
                <a:ea typeface="Neusa Next Pro"/>
                <a:cs typeface="Neusa Next Pro"/>
                <a:sym typeface="Neusa Next Pro"/>
              </a:defRPr>
            </a:lvl4pPr>
            <a:lvl5pPr marL="0" indent="1828800">
              <a:lnSpc>
                <a:spcPct val="110000"/>
              </a:lnSpc>
              <a:spcBef>
                <a:spcPts val="800"/>
              </a:spcBef>
              <a:buSzTx/>
              <a:buFontTx/>
              <a:buNone/>
              <a:defRPr sz="1600">
                <a:solidFill>
                  <a:srgbClr val="40474F"/>
                </a:solidFi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sp>
        <p:nvSpPr>
          <p:cNvPr id="2229" name="TextBox 8"/>
          <p:cNvSpPr txBox="1"/>
          <p:nvPr/>
        </p:nvSpPr>
        <p:spPr>
          <a:xfrm>
            <a:off x="11506093" y="469820"/>
            <a:ext cx="204129" cy="154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Aino Regular"/>
                <a:ea typeface="Aino Regular"/>
                <a:cs typeface="Aino Regular"/>
                <a:sym typeface="Aino Regular"/>
              </a:defRPr>
            </a:lvl1pPr>
          </a:lstStyle>
          <a:p>
            <a:r>
              <a:t>+</a:t>
            </a:r>
          </a:p>
        </p:txBody>
      </p:sp>
      <p:grpSp>
        <p:nvGrpSpPr>
          <p:cNvPr id="2232" name="Group 12"/>
          <p:cNvGrpSpPr/>
          <p:nvPr/>
        </p:nvGrpSpPr>
        <p:grpSpPr>
          <a:xfrm>
            <a:off x="11961141" y="549276"/>
            <a:ext cx="244257" cy="805701"/>
            <a:chOff x="0" y="0"/>
            <a:chExt cx="244255" cy="805699"/>
          </a:xfrm>
        </p:grpSpPr>
        <p:sp>
          <p:nvSpPr>
            <p:cNvPr id="2230" name="Rectangle 13"/>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2231" name="Picture 14" descr="Picture 14"/>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2233" name="Slide Number"/>
          <p:cNvSpPr txBox="1">
            <a:spLocks noGrp="1"/>
          </p:cNvSpPr>
          <p:nvPr>
            <p:ph type="sldNum" sz="quarter" idx="2"/>
          </p:nvPr>
        </p:nvSpPr>
        <p:spPr>
          <a:xfrm>
            <a:off x="11471630" y="6475412"/>
            <a:ext cx="132996" cy="127001"/>
          </a:xfrm>
          <a:prstGeom prst="rect">
            <a:avLst/>
          </a:prstGeom>
        </p:spPr>
        <p:txBody>
          <a:bodyPr/>
          <a:lstStyle>
            <a:lvl1pPr>
              <a:defRPr sz="800">
                <a:solidFill>
                  <a:srgbClr val="909295"/>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rgbClr val="000000"/>
        </a:solidFill>
        <a:effectLst/>
      </p:bgPr>
    </p:bg>
    <p:spTree>
      <p:nvGrpSpPr>
        <p:cNvPr id="1" name=""/>
        <p:cNvGrpSpPr/>
        <p:nvPr/>
      </p:nvGrpSpPr>
      <p:grpSpPr>
        <a:xfrm>
          <a:off x="0" y="0"/>
          <a:ext cx="0" cy="0"/>
          <a:chOff x="0" y="0"/>
          <a:chExt cx="0" cy="0"/>
        </a:xfrm>
      </p:grpSpPr>
      <p:sp>
        <p:nvSpPr>
          <p:cNvPr id="2240" name="Title Text"/>
          <p:cNvSpPr txBox="1">
            <a:spLocks noGrp="1"/>
          </p:cNvSpPr>
          <p:nvPr>
            <p:ph type="title"/>
          </p:nvPr>
        </p:nvSpPr>
        <p:spPr>
          <a:xfrm>
            <a:off x="587375" y="549275"/>
            <a:ext cx="11017250" cy="987425"/>
          </a:xfrm>
          <a:prstGeom prst="rect">
            <a:avLst/>
          </a:prstGeom>
        </p:spPr>
        <p:txBody>
          <a:bodyPr anchor="t"/>
          <a:lstStyle>
            <a:lvl1pPr>
              <a:defRPr sz="3200" b="0" cap="all">
                <a:solidFill>
                  <a:srgbClr val="FBFAFA"/>
                </a:solidFill>
                <a:latin typeface="Neusa Next Pro"/>
                <a:ea typeface="Neusa Next Pro"/>
                <a:cs typeface="Neusa Next Pro"/>
                <a:sym typeface="Neusa Next Pro"/>
              </a:defRPr>
            </a:lvl1pPr>
          </a:lstStyle>
          <a:p>
            <a:r>
              <a:t>Title Text</a:t>
            </a:r>
          </a:p>
        </p:txBody>
      </p:sp>
      <p:sp>
        <p:nvSpPr>
          <p:cNvPr id="2241" name="Body Level One…"/>
          <p:cNvSpPr txBox="1">
            <a:spLocks noGrp="1"/>
          </p:cNvSpPr>
          <p:nvPr>
            <p:ph type="body" sz="quarter" idx="1"/>
          </p:nvPr>
        </p:nvSpPr>
        <p:spPr>
          <a:xfrm>
            <a:off x="587375" y="1981199"/>
            <a:ext cx="3454273" cy="4327526"/>
          </a:xfrm>
          <a:prstGeom prst="rect">
            <a:avLst/>
          </a:prstGeom>
        </p:spPr>
        <p:txBody>
          <a:bodyPr/>
          <a:lstStyle>
            <a:lvl1pPr marL="0" indent="0">
              <a:lnSpc>
                <a:spcPct val="110000"/>
              </a:lnSpc>
              <a:spcBef>
                <a:spcPts val="800"/>
              </a:spcBef>
              <a:buSzTx/>
              <a:buFontTx/>
              <a:buNone/>
              <a:defRPr sz="2400">
                <a:solidFill>
                  <a:srgbClr val="FBFAFA"/>
                </a:solidFill>
                <a:latin typeface="Neusa Next Pro"/>
                <a:ea typeface="Neusa Next Pro"/>
                <a:cs typeface="Neusa Next Pro"/>
                <a:sym typeface="Neusa Next Pro"/>
              </a:defRPr>
            </a:lvl1pPr>
            <a:lvl2pPr marL="0" indent="457200">
              <a:lnSpc>
                <a:spcPct val="110000"/>
              </a:lnSpc>
              <a:spcBef>
                <a:spcPts val="800"/>
              </a:spcBef>
              <a:buSzTx/>
              <a:buFontTx/>
              <a:buNone/>
              <a:defRPr sz="2400">
                <a:solidFill>
                  <a:srgbClr val="FBFAFA"/>
                </a:solidFill>
                <a:latin typeface="Neusa Next Pro"/>
                <a:ea typeface="Neusa Next Pro"/>
                <a:cs typeface="Neusa Next Pro"/>
                <a:sym typeface="Neusa Next Pro"/>
              </a:defRPr>
            </a:lvl2pPr>
            <a:lvl3pPr marL="0" indent="914400">
              <a:lnSpc>
                <a:spcPct val="110000"/>
              </a:lnSpc>
              <a:spcBef>
                <a:spcPts val="800"/>
              </a:spcBef>
              <a:buSzTx/>
              <a:buFontTx/>
              <a:buNone/>
              <a:defRPr sz="2400">
                <a:solidFill>
                  <a:srgbClr val="FBFAFA"/>
                </a:solidFill>
                <a:latin typeface="Neusa Next Pro"/>
                <a:ea typeface="Neusa Next Pro"/>
                <a:cs typeface="Neusa Next Pro"/>
                <a:sym typeface="Neusa Next Pro"/>
              </a:defRPr>
            </a:lvl3pPr>
            <a:lvl4pPr marL="0" indent="1371600">
              <a:lnSpc>
                <a:spcPct val="110000"/>
              </a:lnSpc>
              <a:spcBef>
                <a:spcPts val="800"/>
              </a:spcBef>
              <a:buSzTx/>
              <a:buFontTx/>
              <a:buNone/>
              <a:defRPr sz="2400">
                <a:solidFill>
                  <a:srgbClr val="FBFAFA"/>
                </a:solidFill>
                <a:latin typeface="Neusa Next Pro"/>
                <a:ea typeface="Neusa Next Pro"/>
                <a:cs typeface="Neusa Next Pro"/>
                <a:sym typeface="Neusa Next Pro"/>
              </a:defRPr>
            </a:lvl4pPr>
            <a:lvl5pPr marL="0" indent="1828800">
              <a:lnSpc>
                <a:spcPct val="110000"/>
              </a:lnSpc>
              <a:spcBef>
                <a:spcPts val="800"/>
              </a:spcBef>
              <a:buSzTx/>
              <a:buFontTx/>
              <a:buNone/>
              <a:defRPr sz="2400">
                <a:solidFill>
                  <a:srgbClr val="FBFAFA"/>
                </a:solidFi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sp>
        <p:nvSpPr>
          <p:cNvPr id="2242" name="TextBox 8"/>
          <p:cNvSpPr txBox="1"/>
          <p:nvPr/>
        </p:nvSpPr>
        <p:spPr>
          <a:xfrm>
            <a:off x="11506093" y="469820"/>
            <a:ext cx="204129" cy="154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Aino Regular"/>
                <a:ea typeface="Aino Regular"/>
                <a:cs typeface="Aino Regular"/>
                <a:sym typeface="Aino Regular"/>
              </a:defRPr>
            </a:lvl1pPr>
          </a:lstStyle>
          <a:p>
            <a:r>
              <a:t>+</a:t>
            </a:r>
          </a:p>
        </p:txBody>
      </p:sp>
      <p:sp>
        <p:nvSpPr>
          <p:cNvPr id="2243" name="Slide Number"/>
          <p:cNvSpPr txBox="1">
            <a:spLocks noGrp="1"/>
          </p:cNvSpPr>
          <p:nvPr>
            <p:ph type="sldNum" sz="quarter" idx="2"/>
          </p:nvPr>
        </p:nvSpPr>
        <p:spPr>
          <a:xfrm>
            <a:off x="11471630" y="6475412"/>
            <a:ext cx="132996" cy="127001"/>
          </a:xfrm>
          <a:prstGeom prst="rect">
            <a:avLst/>
          </a:prstGeom>
        </p:spPr>
        <p:txBody>
          <a:bodyPr/>
          <a:lstStyle>
            <a:lvl1pPr>
              <a:defRPr sz="800">
                <a:solidFill>
                  <a:srgbClr val="909295"/>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2250" name="Title Text"/>
          <p:cNvSpPr txBox="1">
            <a:spLocks noGrp="1"/>
          </p:cNvSpPr>
          <p:nvPr>
            <p:ph type="title"/>
          </p:nvPr>
        </p:nvSpPr>
        <p:spPr>
          <a:xfrm>
            <a:off x="587375" y="549275"/>
            <a:ext cx="11017250" cy="987425"/>
          </a:xfrm>
          <a:prstGeom prst="rect">
            <a:avLst/>
          </a:prstGeom>
        </p:spPr>
        <p:txBody>
          <a:bodyPr anchor="t"/>
          <a:lstStyle>
            <a:lvl1pPr>
              <a:defRPr sz="3200" b="0" cap="all">
                <a:solidFill>
                  <a:srgbClr val="40474F"/>
                </a:solidFill>
                <a:latin typeface="Neusa Next Pro"/>
                <a:ea typeface="Neusa Next Pro"/>
                <a:cs typeface="Neusa Next Pro"/>
                <a:sym typeface="Neusa Next Pro"/>
              </a:defRPr>
            </a:lvl1pPr>
          </a:lstStyle>
          <a:p>
            <a:r>
              <a:t>Title Text</a:t>
            </a:r>
          </a:p>
        </p:txBody>
      </p:sp>
      <p:sp>
        <p:nvSpPr>
          <p:cNvPr id="2251" name="Body Level One…"/>
          <p:cNvSpPr txBox="1">
            <a:spLocks noGrp="1"/>
          </p:cNvSpPr>
          <p:nvPr>
            <p:ph type="body" sz="quarter" idx="1"/>
          </p:nvPr>
        </p:nvSpPr>
        <p:spPr>
          <a:xfrm>
            <a:off x="587375" y="1981199"/>
            <a:ext cx="3454273" cy="4327526"/>
          </a:xfrm>
          <a:prstGeom prst="rect">
            <a:avLst/>
          </a:prstGeom>
        </p:spPr>
        <p:txBody>
          <a:bodyPr/>
          <a:lstStyle>
            <a:lvl1pPr marL="0" indent="0">
              <a:lnSpc>
                <a:spcPct val="110000"/>
              </a:lnSpc>
              <a:spcBef>
                <a:spcPts val="800"/>
              </a:spcBef>
              <a:buSzTx/>
              <a:buFontTx/>
              <a:buNone/>
              <a:defRPr sz="2400">
                <a:solidFill>
                  <a:srgbClr val="40474F"/>
                </a:solidFill>
                <a:latin typeface="Neusa Next Pro"/>
                <a:ea typeface="Neusa Next Pro"/>
                <a:cs typeface="Neusa Next Pro"/>
                <a:sym typeface="Neusa Next Pro"/>
              </a:defRPr>
            </a:lvl1pPr>
            <a:lvl2pPr marL="0" indent="457200">
              <a:lnSpc>
                <a:spcPct val="110000"/>
              </a:lnSpc>
              <a:spcBef>
                <a:spcPts val="800"/>
              </a:spcBef>
              <a:buSzTx/>
              <a:buFontTx/>
              <a:buNone/>
              <a:defRPr sz="2400">
                <a:solidFill>
                  <a:srgbClr val="40474F"/>
                </a:solidFill>
                <a:latin typeface="Neusa Next Pro"/>
                <a:ea typeface="Neusa Next Pro"/>
                <a:cs typeface="Neusa Next Pro"/>
                <a:sym typeface="Neusa Next Pro"/>
              </a:defRPr>
            </a:lvl2pPr>
            <a:lvl3pPr marL="0" indent="914400">
              <a:lnSpc>
                <a:spcPct val="110000"/>
              </a:lnSpc>
              <a:spcBef>
                <a:spcPts val="800"/>
              </a:spcBef>
              <a:buSzTx/>
              <a:buFontTx/>
              <a:buNone/>
              <a:defRPr sz="2400">
                <a:solidFill>
                  <a:srgbClr val="40474F"/>
                </a:solidFill>
                <a:latin typeface="Neusa Next Pro"/>
                <a:ea typeface="Neusa Next Pro"/>
                <a:cs typeface="Neusa Next Pro"/>
                <a:sym typeface="Neusa Next Pro"/>
              </a:defRPr>
            </a:lvl3pPr>
            <a:lvl4pPr marL="0" indent="1371600">
              <a:lnSpc>
                <a:spcPct val="110000"/>
              </a:lnSpc>
              <a:spcBef>
                <a:spcPts val="800"/>
              </a:spcBef>
              <a:buSzTx/>
              <a:buFontTx/>
              <a:buNone/>
              <a:defRPr sz="2400">
                <a:solidFill>
                  <a:srgbClr val="40474F"/>
                </a:solidFill>
                <a:latin typeface="Neusa Next Pro"/>
                <a:ea typeface="Neusa Next Pro"/>
                <a:cs typeface="Neusa Next Pro"/>
                <a:sym typeface="Neusa Next Pro"/>
              </a:defRPr>
            </a:lvl4pPr>
            <a:lvl5pPr marL="0" indent="1828800">
              <a:lnSpc>
                <a:spcPct val="110000"/>
              </a:lnSpc>
              <a:spcBef>
                <a:spcPts val="800"/>
              </a:spcBef>
              <a:buSzTx/>
              <a:buFontTx/>
              <a:buNone/>
              <a:defRPr sz="2400">
                <a:solidFill>
                  <a:srgbClr val="40474F"/>
                </a:solidFi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sp>
        <p:nvSpPr>
          <p:cNvPr id="2252" name="TextBox 8"/>
          <p:cNvSpPr txBox="1"/>
          <p:nvPr/>
        </p:nvSpPr>
        <p:spPr>
          <a:xfrm>
            <a:off x="11506093" y="469820"/>
            <a:ext cx="204129" cy="154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Aino Regular"/>
                <a:ea typeface="Aino Regular"/>
                <a:cs typeface="Aino Regular"/>
                <a:sym typeface="Aino Regular"/>
              </a:defRPr>
            </a:lvl1pPr>
          </a:lstStyle>
          <a:p>
            <a:r>
              <a:t>+</a:t>
            </a:r>
          </a:p>
        </p:txBody>
      </p:sp>
      <p:grpSp>
        <p:nvGrpSpPr>
          <p:cNvPr id="2255" name="Group 7"/>
          <p:cNvGrpSpPr/>
          <p:nvPr/>
        </p:nvGrpSpPr>
        <p:grpSpPr>
          <a:xfrm>
            <a:off x="11961141" y="549276"/>
            <a:ext cx="244257" cy="805701"/>
            <a:chOff x="0" y="0"/>
            <a:chExt cx="244255" cy="805699"/>
          </a:xfrm>
        </p:grpSpPr>
        <p:sp>
          <p:nvSpPr>
            <p:cNvPr id="2253" name="Rectangle 9"/>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2254" name="Picture 10" descr="Picture 10"/>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2256" name="Slide Number"/>
          <p:cNvSpPr txBox="1">
            <a:spLocks noGrp="1"/>
          </p:cNvSpPr>
          <p:nvPr>
            <p:ph type="sldNum" sz="quarter" idx="2"/>
          </p:nvPr>
        </p:nvSpPr>
        <p:spPr>
          <a:xfrm>
            <a:off x="11471630" y="6475412"/>
            <a:ext cx="132996" cy="127001"/>
          </a:xfrm>
          <a:prstGeom prst="rect">
            <a:avLst/>
          </a:prstGeom>
        </p:spPr>
        <p:txBody>
          <a:bodyPr/>
          <a:lstStyle>
            <a:lvl1pPr>
              <a:defRPr sz="800">
                <a:solidFill>
                  <a:srgbClr val="909295"/>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x">
  <p:cSld name="3_Title and Content">
    <p:spTree>
      <p:nvGrpSpPr>
        <p:cNvPr id="1" name=""/>
        <p:cNvGrpSpPr/>
        <p:nvPr/>
      </p:nvGrpSpPr>
      <p:grpSpPr>
        <a:xfrm>
          <a:off x="0" y="0"/>
          <a:ext cx="0" cy="0"/>
          <a:chOff x="0" y="0"/>
          <a:chExt cx="0" cy="0"/>
        </a:xfrm>
      </p:grpSpPr>
      <p:sp>
        <p:nvSpPr>
          <p:cNvPr id="2263" name="Title Text"/>
          <p:cNvSpPr txBox="1">
            <a:spLocks noGrp="1"/>
          </p:cNvSpPr>
          <p:nvPr>
            <p:ph type="title"/>
          </p:nvPr>
        </p:nvSpPr>
        <p:spPr>
          <a:xfrm>
            <a:off x="587375" y="549275"/>
            <a:ext cx="11017250" cy="987425"/>
          </a:xfrm>
          <a:prstGeom prst="rect">
            <a:avLst/>
          </a:prstGeom>
        </p:spPr>
        <p:txBody>
          <a:bodyPr anchor="t"/>
          <a:lstStyle>
            <a:lvl1pPr>
              <a:defRPr sz="3200" b="0" cap="all">
                <a:solidFill>
                  <a:srgbClr val="40474F"/>
                </a:solidFill>
                <a:latin typeface="Neusa Next Pro"/>
                <a:ea typeface="Neusa Next Pro"/>
                <a:cs typeface="Neusa Next Pro"/>
                <a:sym typeface="Neusa Next Pro"/>
              </a:defRPr>
            </a:lvl1pPr>
          </a:lstStyle>
          <a:p>
            <a:r>
              <a:t>Title Text</a:t>
            </a:r>
          </a:p>
        </p:txBody>
      </p:sp>
      <p:sp>
        <p:nvSpPr>
          <p:cNvPr id="2264" name="Body Level One…"/>
          <p:cNvSpPr txBox="1">
            <a:spLocks noGrp="1"/>
          </p:cNvSpPr>
          <p:nvPr>
            <p:ph type="body" sz="quarter" idx="1"/>
          </p:nvPr>
        </p:nvSpPr>
        <p:spPr>
          <a:xfrm>
            <a:off x="587375" y="1981199"/>
            <a:ext cx="3454273" cy="4327526"/>
          </a:xfrm>
          <a:prstGeom prst="rect">
            <a:avLst/>
          </a:prstGeom>
        </p:spPr>
        <p:txBody>
          <a:bodyPr/>
          <a:lstStyle>
            <a:lvl1pPr marL="0" indent="0">
              <a:lnSpc>
                <a:spcPct val="110000"/>
              </a:lnSpc>
              <a:spcBef>
                <a:spcPts val="800"/>
              </a:spcBef>
              <a:buSzTx/>
              <a:buFontTx/>
              <a:buNone/>
              <a:defRPr sz="2400">
                <a:solidFill>
                  <a:srgbClr val="40474F"/>
                </a:solidFill>
                <a:latin typeface="Neusa Next Pro"/>
                <a:ea typeface="Neusa Next Pro"/>
                <a:cs typeface="Neusa Next Pro"/>
                <a:sym typeface="Neusa Next Pro"/>
              </a:defRPr>
            </a:lvl1pPr>
            <a:lvl2pPr marL="0" indent="457200">
              <a:lnSpc>
                <a:spcPct val="110000"/>
              </a:lnSpc>
              <a:spcBef>
                <a:spcPts val="800"/>
              </a:spcBef>
              <a:buSzTx/>
              <a:buFontTx/>
              <a:buNone/>
              <a:defRPr sz="2400">
                <a:solidFill>
                  <a:srgbClr val="40474F"/>
                </a:solidFill>
                <a:latin typeface="Neusa Next Pro"/>
                <a:ea typeface="Neusa Next Pro"/>
                <a:cs typeface="Neusa Next Pro"/>
                <a:sym typeface="Neusa Next Pro"/>
              </a:defRPr>
            </a:lvl2pPr>
            <a:lvl3pPr marL="0" indent="914400">
              <a:lnSpc>
                <a:spcPct val="110000"/>
              </a:lnSpc>
              <a:spcBef>
                <a:spcPts val="800"/>
              </a:spcBef>
              <a:buSzTx/>
              <a:buFontTx/>
              <a:buNone/>
              <a:defRPr sz="2400">
                <a:solidFill>
                  <a:srgbClr val="40474F"/>
                </a:solidFill>
                <a:latin typeface="Neusa Next Pro"/>
                <a:ea typeface="Neusa Next Pro"/>
                <a:cs typeface="Neusa Next Pro"/>
                <a:sym typeface="Neusa Next Pro"/>
              </a:defRPr>
            </a:lvl3pPr>
            <a:lvl4pPr marL="0" indent="1371600">
              <a:lnSpc>
                <a:spcPct val="110000"/>
              </a:lnSpc>
              <a:spcBef>
                <a:spcPts val="800"/>
              </a:spcBef>
              <a:buSzTx/>
              <a:buFontTx/>
              <a:buNone/>
              <a:defRPr sz="2400">
                <a:solidFill>
                  <a:srgbClr val="40474F"/>
                </a:solidFill>
                <a:latin typeface="Neusa Next Pro"/>
                <a:ea typeface="Neusa Next Pro"/>
                <a:cs typeface="Neusa Next Pro"/>
                <a:sym typeface="Neusa Next Pro"/>
              </a:defRPr>
            </a:lvl4pPr>
            <a:lvl5pPr marL="0" indent="1828800">
              <a:lnSpc>
                <a:spcPct val="110000"/>
              </a:lnSpc>
              <a:spcBef>
                <a:spcPts val="800"/>
              </a:spcBef>
              <a:buSzTx/>
              <a:buFontTx/>
              <a:buNone/>
              <a:defRPr sz="2400">
                <a:solidFill>
                  <a:srgbClr val="40474F"/>
                </a:solidFi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sp>
        <p:nvSpPr>
          <p:cNvPr id="2265" name="TextBox 8"/>
          <p:cNvSpPr txBox="1"/>
          <p:nvPr/>
        </p:nvSpPr>
        <p:spPr>
          <a:xfrm>
            <a:off x="11506093" y="469820"/>
            <a:ext cx="204129" cy="154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Aino Regular"/>
                <a:ea typeface="Aino Regular"/>
                <a:cs typeface="Aino Regular"/>
                <a:sym typeface="Aino Regular"/>
              </a:defRPr>
            </a:lvl1pPr>
          </a:lstStyle>
          <a:p>
            <a:r>
              <a:t>+</a:t>
            </a:r>
          </a:p>
        </p:txBody>
      </p:sp>
      <p:grpSp>
        <p:nvGrpSpPr>
          <p:cNvPr id="2268" name="Group 9"/>
          <p:cNvGrpSpPr/>
          <p:nvPr/>
        </p:nvGrpSpPr>
        <p:grpSpPr>
          <a:xfrm>
            <a:off x="11961141" y="549276"/>
            <a:ext cx="244257" cy="805701"/>
            <a:chOff x="0" y="0"/>
            <a:chExt cx="244255" cy="805699"/>
          </a:xfrm>
        </p:grpSpPr>
        <p:sp>
          <p:nvSpPr>
            <p:cNvPr id="2266" name="Rectangle 10"/>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2267" name="Picture 11" descr="Picture 11"/>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2269" name="Slide Number"/>
          <p:cNvSpPr txBox="1">
            <a:spLocks noGrp="1"/>
          </p:cNvSpPr>
          <p:nvPr>
            <p:ph type="sldNum" sz="quarter" idx="2"/>
          </p:nvPr>
        </p:nvSpPr>
        <p:spPr>
          <a:xfrm>
            <a:off x="11471630" y="6475412"/>
            <a:ext cx="132996" cy="127001"/>
          </a:xfrm>
          <a:prstGeom prst="rect">
            <a:avLst/>
          </a:prstGeom>
        </p:spPr>
        <p:txBody>
          <a:bodyPr/>
          <a:lstStyle>
            <a:lvl1pPr>
              <a:defRPr sz="800">
                <a:solidFill>
                  <a:srgbClr val="909295"/>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966440"/>
        </a:solidFill>
        <a:effectLst/>
      </p:bgPr>
    </p:bg>
    <p:spTree>
      <p:nvGrpSpPr>
        <p:cNvPr id="1" name=""/>
        <p:cNvGrpSpPr/>
        <p:nvPr/>
      </p:nvGrpSpPr>
      <p:grpSpPr>
        <a:xfrm>
          <a:off x="0" y="0"/>
          <a:ext cx="0" cy="0"/>
          <a:chOff x="0" y="0"/>
          <a:chExt cx="0" cy="0"/>
        </a:xfrm>
      </p:grpSpPr>
      <p:grpSp>
        <p:nvGrpSpPr>
          <p:cNvPr id="2302" name="Group 7"/>
          <p:cNvGrpSpPr/>
          <p:nvPr/>
        </p:nvGrpSpPr>
        <p:grpSpPr>
          <a:xfrm>
            <a:off x="494657" y="469821"/>
            <a:ext cx="11215566" cy="5924675"/>
            <a:chOff x="0" y="0"/>
            <a:chExt cx="11215565" cy="5924674"/>
          </a:xfrm>
        </p:grpSpPr>
        <p:grpSp>
          <p:nvGrpSpPr>
            <p:cNvPr id="2281" name="Group 8"/>
            <p:cNvGrpSpPr/>
            <p:nvPr/>
          </p:nvGrpSpPr>
          <p:grpSpPr>
            <a:xfrm>
              <a:off x="0" y="0"/>
              <a:ext cx="11215566" cy="4469362"/>
              <a:chOff x="0" y="0"/>
              <a:chExt cx="11215565" cy="4469361"/>
            </a:xfrm>
          </p:grpSpPr>
          <p:sp>
            <p:nvSpPr>
              <p:cNvPr id="2276" name="TextBox 29"/>
              <p:cNvSpPr txBox="1"/>
              <p:nvPr/>
            </p:nvSpPr>
            <p:spPr>
              <a:xfrm>
                <a:off x="54992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2277" name="TextBox 30"/>
              <p:cNvSpPr txBox="1"/>
              <p:nvPr/>
            </p:nvSpPr>
            <p:spPr>
              <a:xfrm>
                <a:off x="2743200" y="0"/>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2278" name="TextBox 31"/>
              <p:cNvSpPr txBox="1"/>
              <p:nvPr/>
            </p:nvSpPr>
            <p:spPr>
              <a:xfrm>
                <a:off x="82424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2279" name="TextBox 32"/>
              <p:cNvSpPr txBox="1"/>
              <p:nvPr/>
            </p:nvSpPr>
            <p:spPr>
              <a:xfrm>
                <a:off x="11011437"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2280" name="TextBox 33"/>
              <p:cNvSpPr txBox="1"/>
              <p:nvPr/>
            </p:nvSpPr>
            <p:spPr>
              <a:xfrm>
                <a:off x="0" y="4314421"/>
                <a:ext cx="204128"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grpSp>
        <p:sp>
          <p:nvSpPr>
            <p:cNvPr id="2282" name="TextBox 9"/>
            <p:cNvSpPr txBox="1"/>
            <p:nvPr/>
          </p:nvSpPr>
          <p:spPr>
            <a:xfrm>
              <a:off x="5499279" y="1429554"/>
              <a:ext cx="204129"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2283" name="TextBox 10"/>
            <p:cNvSpPr txBox="1"/>
            <p:nvPr/>
          </p:nvSpPr>
          <p:spPr>
            <a:xfrm>
              <a:off x="2743200" y="1429554"/>
              <a:ext cx="204128"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2284" name="TextBox 11"/>
            <p:cNvSpPr txBox="1"/>
            <p:nvPr/>
          </p:nvSpPr>
          <p:spPr>
            <a:xfrm>
              <a:off x="8242479" y="1429554"/>
              <a:ext cx="204129"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2285" name="TextBox 12"/>
            <p:cNvSpPr txBox="1"/>
            <p:nvPr/>
          </p:nvSpPr>
          <p:spPr>
            <a:xfrm>
              <a:off x="11011437" y="1429554"/>
              <a:ext cx="204129"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grpSp>
          <p:nvGrpSpPr>
            <p:cNvPr id="2290" name="Group 13"/>
            <p:cNvGrpSpPr/>
            <p:nvPr/>
          </p:nvGrpSpPr>
          <p:grpSpPr>
            <a:xfrm>
              <a:off x="2743200" y="2871988"/>
              <a:ext cx="8472366" cy="154941"/>
              <a:chOff x="0" y="0"/>
              <a:chExt cx="8472365" cy="154939"/>
            </a:xfrm>
          </p:grpSpPr>
          <p:sp>
            <p:nvSpPr>
              <p:cNvPr id="2286" name="TextBox 25"/>
              <p:cNvSpPr txBox="1"/>
              <p:nvPr/>
            </p:nvSpPr>
            <p:spPr>
              <a:xfrm>
                <a:off x="27560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2287" name="TextBox 26"/>
              <p:cNvSpPr txBox="1"/>
              <p:nvPr/>
            </p:nvSpPr>
            <p:spPr>
              <a:xfrm>
                <a:off x="0" y="0"/>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2288" name="TextBox 27"/>
              <p:cNvSpPr txBox="1"/>
              <p:nvPr/>
            </p:nvSpPr>
            <p:spPr>
              <a:xfrm>
                <a:off x="54992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2289" name="TextBox 28"/>
              <p:cNvSpPr txBox="1"/>
              <p:nvPr/>
            </p:nvSpPr>
            <p:spPr>
              <a:xfrm>
                <a:off x="8268237"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grpSp>
        <p:grpSp>
          <p:nvGrpSpPr>
            <p:cNvPr id="2295" name="Group 14"/>
            <p:cNvGrpSpPr/>
            <p:nvPr/>
          </p:nvGrpSpPr>
          <p:grpSpPr>
            <a:xfrm>
              <a:off x="2743200" y="4314421"/>
              <a:ext cx="8472366" cy="154941"/>
              <a:chOff x="0" y="0"/>
              <a:chExt cx="8472365" cy="154939"/>
            </a:xfrm>
          </p:grpSpPr>
          <p:sp>
            <p:nvSpPr>
              <p:cNvPr id="2291" name="TextBox 21"/>
              <p:cNvSpPr txBox="1"/>
              <p:nvPr/>
            </p:nvSpPr>
            <p:spPr>
              <a:xfrm>
                <a:off x="27560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2292" name="TextBox 22"/>
              <p:cNvSpPr txBox="1"/>
              <p:nvPr/>
            </p:nvSpPr>
            <p:spPr>
              <a:xfrm>
                <a:off x="0" y="0"/>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2293" name="TextBox 23"/>
              <p:cNvSpPr txBox="1"/>
              <p:nvPr/>
            </p:nvSpPr>
            <p:spPr>
              <a:xfrm>
                <a:off x="54992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2294" name="TextBox 24"/>
              <p:cNvSpPr txBox="1"/>
              <p:nvPr/>
            </p:nvSpPr>
            <p:spPr>
              <a:xfrm>
                <a:off x="8268237"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grpSp>
        <p:sp>
          <p:nvSpPr>
            <p:cNvPr id="2296" name="TextBox 15"/>
            <p:cNvSpPr txBox="1"/>
            <p:nvPr/>
          </p:nvSpPr>
          <p:spPr>
            <a:xfrm>
              <a:off x="5499279" y="5769735"/>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2297" name="TextBox 16"/>
            <p:cNvSpPr txBox="1"/>
            <p:nvPr/>
          </p:nvSpPr>
          <p:spPr>
            <a:xfrm>
              <a:off x="2743200" y="5769735"/>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2298" name="TextBox 17"/>
            <p:cNvSpPr txBox="1"/>
            <p:nvPr/>
          </p:nvSpPr>
          <p:spPr>
            <a:xfrm>
              <a:off x="8242479" y="5769735"/>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2299" name="TextBox 18"/>
            <p:cNvSpPr txBox="1"/>
            <p:nvPr/>
          </p:nvSpPr>
          <p:spPr>
            <a:xfrm>
              <a:off x="11011437" y="5769735"/>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2300" name="TextBox 19"/>
            <p:cNvSpPr txBox="1"/>
            <p:nvPr/>
          </p:nvSpPr>
          <p:spPr>
            <a:xfrm>
              <a:off x="0" y="5769735"/>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2301" name="TextBox 20"/>
            <p:cNvSpPr txBox="1"/>
            <p:nvPr/>
          </p:nvSpPr>
          <p:spPr>
            <a:xfrm>
              <a:off x="0" y="1429554"/>
              <a:ext cx="204128"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grpSp>
      <p:sp>
        <p:nvSpPr>
          <p:cNvPr id="2303" name="Title Text"/>
          <p:cNvSpPr txBox="1">
            <a:spLocks noGrp="1"/>
          </p:cNvSpPr>
          <p:nvPr>
            <p:ph type="title"/>
          </p:nvPr>
        </p:nvSpPr>
        <p:spPr>
          <a:xfrm>
            <a:off x="536575" y="1056068"/>
            <a:ext cx="11068050" cy="3363532"/>
          </a:xfrm>
          <a:prstGeom prst="rect">
            <a:avLst/>
          </a:prstGeom>
        </p:spPr>
        <p:txBody>
          <a:bodyPr anchor="b"/>
          <a:lstStyle>
            <a:lvl1pPr>
              <a:lnSpc>
                <a:spcPct val="80000"/>
              </a:lnSpc>
              <a:defRPr sz="6400" b="0" cap="all">
                <a:latin typeface="Neusa Next Pro"/>
                <a:ea typeface="Neusa Next Pro"/>
                <a:cs typeface="Neusa Next Pro"/>
                <a:sym typeface="Neusa Next Pro"/>
              </a:defRPr>
            </a:lvl1pPr>
          </a:lstStyle>
          <a:p>
            <a:r>
              <a:t>Title Text</a:t>
            </a:r>
          </a:p>
        </p:txBody>
      </p:sp>
      <p:sp>
        <p:nvSpPr>
          <p:cNvPr id="2304" name="Body Level One…"/>
          <p:cNvSpPr txBox="1">
            <a:spLocks noGrp="1"/>
          </p:cNvSpPr>
          <p:nvPr>
            <p:ph type="body" sz="quarter" idx="1"/>
          </p:nvPr>
        </p:nvSpPr>
        <p:spPr>
          <a:xfrm>
            <a:off x="587375" y="4868862"/>
            <a:ext cx="11017250" cy="1449388"/>
          </a:xfrm>
          <a:prstGeom prst="rect">
            <a:avLst/>
          </a:prstGeom>
        </p:spPr>
        <p:txBody>
          <a:bodyPr/>
          <a:lstStyle>
            <a:lvl1pPr marL="0" indent="0">
              <a:lnSpc>
                <a:spcPct val="100000"/>
              </a:lnSpc>
              <a:spcBef>
                <a:spcPts val="0"/>
              </a:spcBef>
              <a:buSzTx/>
              <a:buFontTx/>
              <a:buNone/>
              <a:defRPr sz="1600" cap="all">
                <a:latin typeface="Neusa Next Pro"/>
                <a:ea typeface="Neusa Next Pro"/>
                <a:cs typeface="Neusa Next Pro"/>
                <a:sym typeface="Neusa Next Pro"/>
              </a:defRPr>
            </a:lvl1pPr>
            <a:lvl2pPr marL="0" indent="457200">
              <a:lnSpc>
                <a:spcPct val="100000"/>
              </a:lnSpc>
              <a:spcBef>
                <a:spcPts val="0"/>
              </a:spcBef>
              <a:buSzTx/>
              <a:buFontTx/>
              <a:buNone/>
              <a:defRPr sz="1600" cap="all">
                <a:latin typeface="Neusa Next Pro"/>
                <a:ea typeface="Neusa Next Pro"/>
                <a:cs typeface="Neusa Next Pro"/>
                <a:sym typeface="Neusa Next Pro"/>
              </a:defRPr>
            </a:lvl2pPr>
            <a:lvl3pPr marL="0" indent="914400">
              <a:lnSpc>
                <a:spcPct val="100000"/>
              </a:lnSpc>
              <a:spcBef>
                <a:spcPts val="0"/>
              </a:spcBef>
              <a:buSzTx/>
              <a:buFontTx/>
              <a:buNone/>
              <a:defRPr sz="1600" cap="all">
                <a:latin typeface="Neusa Next Pro"/>
                <a:ea typeface="Neusa Next Pro"/>
                <a:cs typeface="Neusa Next Pro"/>
                <a:sym typeface="Neusa Next Pro"/>
              </a:defRPr>
            </a:lvl3pPr>
            <a:lvl4pPr marL="0" indent="1371600">
              <a:lnSpc>
                <a:spcPct val="100000"/>
              </a:lnSpc>
              <a:spcBef>
                <a:spcPts val="0"/>
              </a:spcBef>
              <a:buSzTx/>
              <a:buFontTx/>
              <a:buNone/>
              <a:defRPr sz="1600" cap="all">
                <a:latin typeface="Neusa Next Pro"/>
                <a:ea typeface="Neusa Next Pro"/>
                <a:cs typeface="Neusa Next Pro"/>
                <a:sym typeface="Neusa Next Pro"/>
              </a:defRPr>
            </a:lvl4pPr>
            <a:lvl5pPr marL="0" indent="1828800">
              <a:lnSpc>
                <a:spcPct val="100000"/>
              </a:lnSpc>
              <a:spcBef>
                <a:spcPts val="0"/>
              </a:spcBef>
              <a:buSzTx/>
              <a:buFontTx/>
              <a:buNone/>
              <a:defRPr sz="1600" cap="a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pic>
        <p:nvPicPr>
          <p:cNvPr id="2305" name="Picture 5" descr="Picture 5"/>
          <p:cNvPicPr>
            <a:picLocks noChangeAspect="1"/>
          </p:cNvPicPr>
          <p:nvPr/>
        </p:nvPicPr>
        <p:blipFill>
          <a:blip r:embed="rId2"/>
          <a:stretch>
            <a:fillRect/>
          </a:stretch>
        </p:blipFill>
        <p:spPr>
          <a:xfrm>
            <a:off x="587373" y="454023"/>
            <a:ext cx="1942914" cy="320676"/>
          </a:xfrm>
          <a:prstGeom prst="rect">
            <a:avLst/>
          </a:prstGeom>
          <a:ln w="12700">
            <a:miter lim="400000"/>
          </a:ln>
        </p:spPr>
      </p:pic>
      <p:sp>
        <p:nvSpPr>
          <p:cNvPr id="2306"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rgbClr val="40474F"/>
        </a:solidFill>
        <a:effectLst/>
      </p:bgPr>
    </p:bg>
    <p:spTree>
      <p:nvGrpSpPr>
        <p:cNvPr id="1" name=""/>
        <p:cNvGrpSpPr/>
        <p:nvPr/>
      </p:nvGrpSpPr>
      <p:grpSpPr>
        <a:xfrm>
          <a:off x="0" y="0"/>
          <a:ext cx="0" cy="0"/>
          <a:chOff x="0" y="0"/>
          <a:chExt cx="0" cy="0"/>
        </a:xfrm>
      </p:grpSpPr>
      <p:sp>
        <p:nvSpPr>
          <p:cNvPr id="2313" name="Title Text"/>
          <p:cNvSpPr txBox="1">
            <a:spLocks noGrp="1"/>
          </p:cNvSpPr>
          <p:nvPr>
            <p:ph type="title"/>
          </p:nvPr>
        </p:nvSpPr>
        <p:spPr>
          <a:xfrm>
            <a:off x="536575" y="1056068"/>
            <a:ext cx="11068050" cy="3363532"/>
          </a:xfrm>
          <a:prstGeom prst="rect">
            <a:avLst/>
          </a:prstGeom>
        </p:spPr>
        <p:txBody>
          <a:bodyPr anchor="b"/>
          <a:lstStyle>
            <a:lvl1pPr>
              <a:lnSpc>
                <a:spcPct val="80000"/>
              </a:lnSpc>
              <a:defRPr sz="6400" b="0" cap="all">
                <a:latin typeface="Neusa Next Pro"/>
                <a:ea typeface="Neusa Next Pro"/>
                <a:cs typeface="Neusa Next Pro"/>
                <a:sym typeface="Neusa Next Pro"/>
              </a:defRPr>
            </a:lvl1pPr>
          </a:lstStyle>
          <a:p>
            <a:r>
              <a:t>Title Text</a:t>
            </a:r>
          </a:p>
        </p:txBody>
      </p:sp>
      <p:sp>
        <p:nvSpPr>
          <p:cNvPr id="2314" name="Body Level One…"/>
          <p:cNvSpPr txBox="1">
            <a:spLocks noGrp="1"/>
          </p:cNvSpPr>
          <p:nvPr>
            <p:ph type="body" sz="quarter" idx="1"/>
          </p:nvPr>
        </p:nvSpPr>
        <p:spPr>
          <a:xfrm>
            <a:off x="587375" y="4868862"/>
            <a:ext cx="11017250" cy="1449388"/>
          </a:xfrm>
          <a:prstGeom prst="rect">
            <a:avLst/>
          </a:prstGeom>
        </p:spPr>
        <p:txBody>
          <a:bodyPr/>
          <a:lstStyle>
            <a:lvl1pPr marL="0" indent="0">
              <a:lnSpc>
                <a:spcPct val="100000"/>
              </a:lnSpc>
              <a:spcBef>
                <a:spcPts val="0"/>
              </a:spcBef>
              <a:buSzTx/>
              <a:buFontTx/>
              <a:buNone/>
              <a:defRPr sz="1600" cap="all">
                <a:latin typeface="Neusa Next Pro"/>
                <a:ea typeface="Neusa Next Pro"/>
                <a:cs typeface="Neusa Next Pro"/>
                <a:sym typeface="Neusa Next Pro"/>
              </a:defRPr>
            </a:lvl1pPr>
            <a:lvl2pPr marL="0" indent="457200">
              <a:lnSpc>
                <a:spcPct val="100000"/>
              </a:lnSpc>
              <a:spcBef>
                <a:spcPts val="0"/>
              </a:spcBef>
              <a:buSzTx/>
              <a:buFontTx/>
              <a:buNone/>
              <a:defRPr sz="1600" cap="all">
                <a:latin typeface="Neusa Next Pro"/>
                <a:ea typeface="Neusa Next Pro"/>
                <a:cs typeface="Neusa Next Pro"/>
                <a:sym typeface="Neusa Next Pro"/>
              </a:defRPr>
            </a:lvl2pPr>
            <a:lvl3pPr marL="0" indent="914400">
              <a:lnSpc>
                <a:spcPct val="100000"/>
              </a:lnSpc>
              <a:spcBef>
                <a:spcPts val="0"/>
              </a:spcBef>
              <a:buSzTx/>
              <a:buFontTx/>
              <a:buNone/>
              <a:defRPr sz="1600" cap="all">
                <a:latin typeface="Neusa Next Pro"/>
                <a:ea typeface="Neusa Next Pro"/>
                <a:cs typeface="Neusa Next Pro"/>
                <a:sym typeface="Neusa Next Pro"/>
              </a:defRPr>
            </a:lvl3pPr>
            <a:lvl4pPr marL="0" indent="1371600">
              <a:lnSpc>
                <a:spcPct val="100000"/>
              </a:lnSpc>
              <a:spcBef>
                <a:spcPts val="0"/>
              </a:spcBef>
              <a:buSzTx/>
              <a:buFontTx/>
              <a:buNone/>
              <a:defRPr sz="1600" cap="all">
                <a:latin typeface="Neusa Next Pro"/>
                <a:ea typeface="Neusa Next Pro"/>
                <a:cs typeface="Neusa Next Pro"/>
                <a:sym typeface="Neusa Next Pro"/>
              </a:defRPr>
            </a:lvl4pPr>
            <a:lvl5pPr marL="0" indent="1828800">
              <a:lnSpc>
                <a:spcPct val="100000"/>
              </a:lnSpc>
              <a:spcBef>
                <a:spcPts val="0"/>
              </a:spcBef>
              <a:buSzTx/>
              <a:buFontTx/>
              <a:buNone/>
              <a:defRPr sz="1600" cap="a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pic>
        <p:nvPicPr>
          <p:cNvPr id="2315" name="Picture 5" descr="Picture 5"/>
          <p:cNvPicPr>
            <a:picLocks noChangeAspect="1"/>
          </p:cNvPicPr>
          <p:nvPr/>
        </p:nvPicPr>
        <p:blipFill>
          <a:blip r:embed="rId2"/>
          <a:stretch>
            <a:fillRect/>
          </a:stretch>
        </p:blipFill>
        <p:spPr>
          <a:xfrm>
            <a:off x="587373" y="454023"/>
            <a:ext cx="1942914" cy="320676"/>
          </a:xfrm>
          <a:prstGeom prst="rect">
            <a:avLst/>
          </a:prstGeom>
          <a:ln w="12700">
            <a:miter lim="400000"/>
          </a:ln>
        </p:spPr>
      </p:pic>
      <p:grpSp>
        <p:nvGrpSpPr>
          <p:cNvPr id="2342" name="Group 7"/>
          <p:cNvGrpSpPr/>
          <p:nvPr/>
        </p:nvGrpSpPr>
        <p:grpSpPr>
          <a:xfrm>
            <a:off x="494657" y="469821"/>
            <a:ext cx="11215566" cy="5924675"/>
            <a:chOff x="0" y="0"/>
            <a:chExt cx="11215565" cy="5924674"/>
          </a:xfrm>
        </p:grpSpPr>
        <p:grpSp>
          <p:nvGrpSpPr>
            <p:cNvPr id="2321" name="Group 8"/>
            <p:cNvGrpSpPr/>
            <p:nvPr/>
          </p:nvGrpSpPr>
          <p:grpSpPr>
            <a:xfrm>
              <a:off x="0" y="0"/>
              <a:ext cx="11215566" cy="4469362"/>
              <a:chOff x="0" y="0"/>
              <a:chExt cx="11215565" cy="4469361"/>
            </a:xfrm>
          </p:grpSpPr>
          <p:sp>
            <p:nvSpPr>
              <p:cNvPr id="2316" name="TextBox 29"/>
              <p:cNvSpPr txBox="1"/>
              <p:nvPr/>
            </p:nvSpPr>
            <p:spPr>
              <a:xfrm>
                <a:off x="54992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17" name="TextBox 30"/>
              <p:cNvSpPr txBox="1"/>
              <p:nvPr/>
            </p:nvSpPr>
            <p:spPr>
              <a:xfrm>
                <a:off x="2743200" y="0"/>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18" name="TextBox 31"/>
              <p:cNvSpPr txBox="1"/>
              <p:nvPr/>
            </p:nvSpPr>
            <p:spPr>
              <a:xfrm>
                <a:off x="82424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19" name="TextBox 32"/>
              <p:cNvSpPr txBox="1"/>
              <p:nvPr/>
            </p:nvSpPr>
            <p:spPr>
              <a:xfrm>
                <a:off x="11011437"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20" name="TextBox 33"/>
              <p:cNvSpPr txBox="1"/>
              <p:nvPr/>
            </p:nvSpPr>
            <p:spPr>
              <a:xfrm>
                <a:off x="0" y="4314421"/>
                <a:ext cx="204128"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grpSp>
        <p:sp>
          <p:nvSpPr>
            <p:cNvPr id="2322" name="TextBox 9"/>
            <p:cNvSpPr txBox="1"/>
            <p:nvPr/>
          </p:nvSpPr>
          <p:spPr>
            <a:xfrm>
              <a:off x="5499279" y="1429554"/>
              <a:ext cx="204129"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23" name="TextBox 10"/>
            <p:cNvSpPr txBox="1"/>
            <p:nvPr/>
          </p:nvSpPr>
          <p:spPr>
            <a:xfrm>
              <a:off x="2743200" y="1429554"/>
              <a:ext cx="204128"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24" name="TextBox 11"/>
            <p:cNvSpPr txBox="1"/>
            <p:nvPr/>
          </p:nvSpPr>
          <p:spPr>
            <a:xfrm>
              <a:off x="8242479" y="1429554"/>
              <a:ext cx="204129"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25" name="TextBox 12"/>
            <p:cNvSpPr txBox="1"/>
            <p:nvPr/>
          </p:nvSpPr>
          <p:spPr>
            <a:xfrm>
              <a:off x="11011437" y="1429554"/>
              <a:ext cx="204129"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grpSp>
          <p:nvGrpSpPr>
            <p:cNvPr id="2330" name="Group 13"/>
            <p:cNvGrpSpPr/>
            <p:nvPr/>
          </p:nvGrpSpPr>
          <p:grpSpPr>
            <a:xfrm>
              <a:off x="2743200" y="2871988"/>
              <a:ext cx="8472366" cy="154941"/>
              <a:chOff x="0" y="0"/>
              <a:chExt cx="8472365" cy="154939"/>
            </a:xfrm>
          </p:grpSpPr>
          <p:sp>
            <p:nvSpPr>
              <p:cNvPr id="2326" name="TextBox 25"/>
              <p:cNvSpPr txBox="1"/>
              <p:nvPr/>
            </p:nvSpPr>
            <p:spPr>
              <a:xfrm>
                <a:off x="27560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27" name="TextBox 26"/>
              <p:cNvSpPr txBox="1"/>
              <p:nvPr/>
            </p:nvSpPr>
            <p:spPr>
              <a:xfrm>
                <a:off x="0" y="0"/>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28" name="TextBox 27"/>
              <p:cNvSpPr txBox="1"/>
              <p:nvPr/>
            </p:nvSpPr>
            <p:spPr>
              <a:xfrm>
                <a:off x="54992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29" name="TextBox 28"/>
              <p:cNvSpPr txBox="1"/>
              <p:nvPr/>
            </p:nvSpPr>
            <p:spPr>
              <a:xfrm>
                <a:off x="8268237"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grpSp>
        <p:grpSp>
          <p:nvGrpSpPr>
            <p:cNvPr id="2335" name="Group 14"/>
            <p:cNvGrpSpPr/>
            <p:nvPr/>
          </p:nvGrpSpPr>
          <p:grpSpPr>
            <a:xfrm>
              <a:off x="2743200" y="4314421"/>
              <a:ext cx="8472366" cy="154941"/>
              <a:chOff x="0" y="0"/>
              <a:chExt cx="8472365" cy="154939"/>
            </a:xfrm>
          </p:grpSpPr>
          <p:sp>
            <p:nvSpPr>
              <p:cNvPr id="2331" name="TextBox 21"/>
              <p:cNvSpPr txBox="1"/>
              <p:nvPr/>
            </p:nvSpPr>
            <p:spPr>
              <a:xfrm>
                <a:off x="27560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32" name="TextBox 22"/>
              <p:cNvSpPr txBox="1"/>
              <p:nvPr/>
            </p:nvSpPr>
            <p:spPr>
              <a:xfrm>
                <a:off x="0" y="0"/>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33" name="TextBox 23"/>
              <p:cNvSpPr txBox="1"/>
              <p:nvPr/>
            </p:nvSpPr>
            <p:spPr>
              <a:xfrm>
                <a:off x="54992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34" name="TextBox 24"/>
              <p:cNvSpPr txBox="1"/>
              <p:nvPr/>
            </p:nvSpPr>
            <p:spPr>
              <a:xfrm>
                <a:off x="8268237"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grpSp>
        <p:sp>
          <p:nvSpPr>
            <p:cNvPr id="2336" name="TextBox 15"/>
            <p:cNvSpPr txBox="1"/>
            <p:nvPr/>
          </p:nvSpPr>
          <p:spPr>
            <a:xfrm>
              <a:off x="5499279" y="5769735"/>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37" name="TextBox 16"/>
            <p:cNvSpPr txBox="1"/>
            <p:nvPr/>
          </p:nvSpPr>
          <p:spPr>
            <a:xfrm>
              <a:off x="2743200" y="5769735"/>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38" name="TextBox 17"/>
            <p:cNvSpPr txBox="1"/>
            <p:nvPr/>
          </p:nvSpPr>
          <p:spPr>
            <a:xfrm>
              <a:off x="8242479" y="5769735"/>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39" name="TextBox 18"/>
            <p:cNvSpPr txBox="1"/>
            <p:nvPr/>
          </p:nvSpPr>
          <p:spPr>
            <a:xfrm>
              <a:off x="11011437" y="5769735"/>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40" name="TextBox 19"/>
            <p:cNvSpPr txBox="1"/>
            <p:nvPr/>
          </p:nvSpPr>
          <p:spPr>
            <a:xfrm>
              <a:off x="0" y="5769735"/>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41" name="TextBox 20"/>
            <p:cNvSpPr txBox="1"/>
            <p:nvPr/>
          </p:nvSpPr>
          <p:spPr>
            <a:xfrm>
              <a:off x="0" y="1429554"/>
              <a:ext cx="204128"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grpSp>
      <p:sp>
        <p:nvSpPr>
          <p:cNvPr id="2343"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Vaheslaid / viimane slaid 3">
    <p:spTree>
      <p:nvGrpSpPr>
        <p:cNvPr id="1" name=""/>
        <p:cNvGrpSpPr/>
        <p:nvPr/>
      </p:nvGrpSpPr>
      <p:grpSpPr>
        <a:xfrm>
          <a:off x="0" y="0"/>
          <a:ext cx="0" cy="0"/>
          <a:chOff x="0" y="0"/>
          <a:chExt cx="0" cy="0"/>
        </a:xfrm>
      </p:grpSpPr>
      <p:pic>
        <p:nvPicPr>
          <p:cNvPr id="238" name="Picture 3" descr="Picture 3"/>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239" name="Picture 5" descr="Picture 5"/>
          <p:cNvPicPr>
            <a:picLocks noChangeAspect="1"/>
          </p:cNvPicPr>
          <p:nvPr/>
        </p:nvPicPr>
        <p:blipFill>
          <a:blip r:embed="rId3"/>
          <a:stretch>
            <a:fillRect/>
          </a:stretch>
        </p:blipFill>
        <p:spPr>
          <a:xfrm>
            <a:off x="4401954" y="2665602"/>
            <a:ext cx="3388093" cy="3326797"/>
          </a:xfrm>
          <a:prstGeom prst="rect">
            <a:avLst/>
          </a:prstGeom>
          <a:ln w="12700">
            <a:miter lim="400000"/>
          </a:ln>
        </p:spPr>
      </p:pic>
      <p:sp>
        <p:nvSpPr>
          <p:cNvPr id="240" name="Rectangle 6"/>
          <p:cNvSpPr/>
          <p:nvPr/>
        </p:nvSpPr>
        <p:spPr>
          <a:xfrm>
            <a:off x="0" y="-1"/>
            <a:ext cx="12192000" cy="1800002"/>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pic>
        <p:nvPicPr>
          <p:cNvPr id="241" name="Picture 2" descr="Picture 2"/>
          <p:cNvPicPr>
            <a:picLocks noChangeAspect="1"/>
          </p:cNvPicPr>
          <p:nvPr/>
        </p:nvPicPr>
        <p:blipFill>
          <a:blip r:embed="rId4"/>
          <a:stretch>
            <a:fillRect/>
          </a:stretch>
        </p:blipFill>
        <p:spPr>
          <a:xfrm>
            <a:off x="702615" y="323736"/>
            <a:ext cx="3839636" cy="1152527"/>
          </a:xfrm>
          <a:prstGeom prst="rect">
            <a:avLst/>
          </a:prstGeom>
          <a:ln w="12700">
            <a:miter lim="400000"/>
          </a:ln>
        </p:spPr>
      </p:pic>
      <p:sp>
        <p:nvSpPr>
          <p:cNvPr id="242"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x">
  <p:cSld name="3_Title Slide">
    <p:bg>
      <p:bgPr>
        <a:solidFill>
          <a:srgbClr val="966440"/>
        </a:solidFill>
        <a:effectLst/>
      </p:bgPr>
    </p:bg>
    <p:spTree>
      <p:nvGrpSpPr>
        <p:cNvPr id="1" name=""/>
        <p:cNvGrpSpPr/>
        <p:nvPr/>
      </p:nvGrpSpPr>
      <p:grpSpPr>
        <a:xfrm>
          <a:off x="0" y="0"/>
          <a:ext cx="0" cy="0"/>
          <a:chOff x="0" y="0"/>
          <a:chExt cx="0" cy="0"/>
        </a:xfrm>
      </p:grpSpPr>
      <p:sp>
        <p:nvSpPr>
          <p:cNvPr id="2350" name="Title Text"/>
          <p:cNvSpPr txBox="1">
            <a:spLocks noGrp="1"/>
          </p:cNvSpPr>
          <p:nvPr>
            <p:ph type="title"/>
          </p:nvPr>
        </p:nvSpPr>
        <p:spPr>
          <a:xfrm>
            <a:off x="536575" y="1056068"/>
            <a:ext cx="11068050" cy="3363532"/>
          </a:xfrm>
          <a:prstGeom prst="rect">
            <a:avLst/>
          </a:prstGeom>
        </p:spPr>
        <p:txBody>
          <a:bodyPr anchor="b"/>
          <a:lstStyle>
            <a:lvl1pPr>
              <a:lnSpc>
                <a:spcPct val="80000"/>
              </a:lnSpc>
              <a:defRPr sz="6400" b="0" cap="all">
                <a:latin typeface="Neusa Next Pro"/>
                <a:ea typeface="Neusa Next Pro"/>
                <a:cs typeface="Neusa Next Pro"/>
                <a:sym typeface="Neusa Next Pro"/>
              </a:defRPr>
            </a:lvl1pPr>
          </a:lstStyle>
          <a:p>
            <a:r>
              <a:t>Title Text</a:t>
            </a:r>
          </a:p>
        </p:txBody>
      </p:sp>
      <p:sp>
        <p:nvSpPr>
          <p:cNvPr id="2351" name="Body Level One…"/>
          <p:cNvSpPr txBox="1">
            <a:spLocks noGrp="1"/>
          </p:cNvSpPr>
          <p:nvPr>
            <p:ph type="body" sz="quarter" idx="1"/>
          </p:nvPr>
        </p:nvSpPr>
        <p:spPr>
          <a:xfrm>
            <a:off x="587375" y="4868862"/>
            <a:ext cx="5508625" cy="1074739"/>
          </a:xfrm>
          <a:prstGeom prst="rect">
            <a:avLst/>
          </a:prstGeom>
        </p:spPr>
        <p:txBody>
          <a:bodyPr/>
          <a:lstStyle>
            <a:lvl1pPr marL="0" indent="0">
              <a:lnSpc>
                <a:spcPct val="100000"/>
              </a:lnSpc>
              <a:spcBef>
                <a:spcPts val="0"/>
              </a:spcBef>
              <a:buSzTx/>
              <a:buFontTx/>
              <a:buNone/>
              <a:defRPr sz="1600" cap="all">
                <a:latin typeface="Neusa Next Pro"/>
                <a:ea typeface="Neusa Next Pro"/>
                <a:cs typeface="Neusa Next Pro"/>
                <a:sym typeface="Neusa Next Pro"/>
              </a:defRPr>
            </a:lvl1pPr>
            <a:lvl2pPr marL="0" indent="457200">
              <a:lnSpc>
                <a:spcPct val="100000"/>
              </a:lnSpc>
              <a:spcBef>
                <a:spcPts val="0"/>
              </a:spcBef>
              <a:buSzTx/>
              <a:buFontTx/>
              <a:buNone/>
              <a:defRPr sz="1600" cap="all">
                <a:latin typeface="Neusa Next Pro"/>
                <a:ea typeface="Neusa Next Pro"/>
                <a:cs typeface="Neusa Next Pro"/>
                <a:sym typeface="Neusa Next Pro"/>
              </a:defRPr>
            </a:lvl2pPr>
            <a:lvl3pPr marL="0" indent="914400">
              <a:lnSpc>
                <a:spcPct val="100000"/>
              </a:lnSpc>
              <a:spcBef>
                <a:spcPts val="0"/>
              </a:spcBef>
              <a:buSzTx/>
              <a:buFontTx/>
              <a:buNone/>
              <a:defRPr sz="1600" cap="all">
                <a:latin typeface="Neusa Next Pro"/>
                <a:ea typeface="Neusa Next Pro"/>
                <a:cs typeface="Neusa Next Pro"/>
                <a:sym typeface="Neusa Next Pro"/>
              </a:defRPr>
            </a:lvl3pPr>
            <a:lvl4pPr marL="0" indent="1371600">
              <a:lnSpc>
                <a:spcPct val="100000"/>
              </a:lnSpc>
              <a:spcBef>
                <a:spcPts val="0"/>
              </a:spcBef>
              <a:buSzTx/>
              <a:buFontTx/>
              <a:buNone/>
              <a:defRPr sz="1600" cap="all">
                <a:latin typeface="Neusa Next Pro"/>
                <a:ea typeface="Neusa Next Pro"/>
                <a:cs typeface="Neusa Next Pro"/>
                <a:sym typeface="Neusa Next Pro"/>
              </a:defRPr>
            </a:lvl4pPr>
            <a:lvl5pPr marL="0" indent="1828800">
              <a:lnSpc>
                <a:spcPct val="100000"/>
              </a:lnSpc>
              <a:spcBef>
                <a:spcPts val="0"/>
              </a:spcBef>
              <a:buSzTx/>
              <a:buFontTx/>
              <a:buNone/>
              <a:defRPr sz="1600" cap="a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pic>
        <p:nvPicPr>
          <p:cNvPr id="2352" name="Picture 5" descr="Picture 5"/>
          <p:cNvPicPr>
            <a:picLocks noChangeAspect="1"/>
          </p:cNvPicPr>
          <p:nvPr/>
        </p:nvPicPr>
        <p:blipFill>
          <a:blip r:embed="rId2"/>
          <a:stretch>
            <a:fillRect/>
          </a:stretch>
        </p:blipFill>
        <p:spPr>
          <a:xfrm>
            <a:off x="587373" y="6070143"/>
            <a:ext cx="1942914" cy="320676"/>
          </a:xfrm>
          <a:prstGeom prst="rect">
            <a:avLst/>
          </a:prstGeom>
          <a:ln w="12700">
            <a:miter lim="400000"/>
          </a:ln>
        </p:spPr>
      </p:pic>
      <p:sp>
        <p:nvSpPr>
          <p:cNvPr id="2353" name="Subtitle 2"/>
          <p:cNvSpPr txBox="1"/>
          <p:nvPr/>
        </p:nvSpPr>
        <p:spPr>
          <a:xfrm>
            <a:off x="6106431" y="4868862"/>
            <a:ext cx="5508626" cy="1074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defRPr sz="1600">
                <a:solidFill>
                  <a:srgbClr val="FFFFFF"/>
                </a:solidFill>
                <a:latin typeface="Neusa Next Pro"/>
                <a:ea typeface="Neusa Next Pro"/>
                <a:cs typeface="Neusa Next Pro"/>
                <a:sym typeface="Neusa Next Pro"/>
              </a:defRPr>
            </a:lvl1pPr>
          </a:lstStyle>
          <a:p>
            <a:r>
              <a:t>guardtime.com</a:t>
            </a:r>
          </a:p>
        </p:txBody>
      </p:sp>
      <p:sp>
        <p:nvSpPr>
          <p:cNvPr id="2354" name="TextBox 35"/>
          <p:cNvSpPr txBox="1"/>
          <p:nvPr/>
        </p:nvSpPr>
        <p:spPr>
          <a:xfrm>
            <a:off x="486512" y="469820"/>
            <a:ext cx="204129" cy="154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2355" name="TextBox 36"/>
          <p:cNvSpPr txBox="1"/>
          <p:nvPr/>
        </p:nvSpPr>
        <p:spPr>
          <a:xfrm>
            <a:off x="6004443" y="469820"/>
            <a:ext cx="204129" cy="154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2356" name="TextBox 37"/>
          <p:cNvSpPr txBox="1"/>
          <p:nvPr/>
        </p:nvSpPr>
        <p:spPr>
          <a:xfrm>
            <a:off x="6004443" y="6229489"/>
            <a:ext cx="204129" cy="154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2357"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966440"/>
        </a:solidFill>
        <a:effectLst/>
      </p:bgPr>
    </p:bg>
    <p:spTree>
      <p:nvGrpSpPr>
        <p:cNvPr id="1" name=""/>
        <p:cNvGrpSpPr/>
        <p:nvPr/>
      </p:nvGrpSpPr>
      <p:grpSpPr>
        <a:xfrm>
          <a:off x="0" y="0"/>
          <a:ext cx="0" cy="0"/>
          <a:chOff x="0" y="0"/>
          <a:chExt cx="0" cy="0"/>
        </a:xfrm>
      </p:grpSpPr>
      <p:sp>
        <p:nvSpPr>
          <p:cNvPr id="2364" name="Title Text"/>
          <p:cNvSpPr txBox="1">
            <a:spLocks noGrp="1"/>
          </p:cNvSpPr>
          <p:nvPr>
            <p:ph type="title"/>
          </p:nvPr>
        </p:nvSpPr>
        <p:spPr>
          <a:xfrm>
            <a:off x="536575" y="1056068"/>
            <a:ext cx="7388225" cy="5446332"/>
          </a:xfrm>
          <a:prstGeom prst="rect">
            <a:avLst/>
          </a:prstGeom>
        </p:spPr>
        <p:txBody>
          <a:bodyPr anchor="b"/>
          <a:lstStyle>
            <a:lvl1pPr>
              <a:lnSpc>
                <a:spcPct val="80000"/>
              </a:lnSpc>
              <a:defRPr sz="4800" b="0" cap="all">
                <a:latin typeface="Neusa Next Pro"/>
                <a:ea typeface="Neusa Next Pro"/>
                <a:cs typeface="Neusa Next Pro"/>
                <a:sym typeface="Neusa Next Pro"/>
              </a:defRPr>
            </a:lvl1pPr>
          </a:lstStyle>
          <a:p>
            <a:r>
              <a:t>Title Text</a:t>
            </a:r>
          </a:p>
        </p:txBody>
      </p:sp>
      <p:grpSp>
        <p:nvGrpSpPr>
          <p:cNvPr id="2391" name="Group 7"/>
          <p:cNvGrpSpPr/>
          <p:nvPr/>
        </p:nvGrpSpPr>
        <p:grpSpPr>
          <a:xfrm>
            <a:off x="494657" y="469821"/>
            <a:ext cx="11215566" cy="5924675"/>
            <a:chOff x="0" y="0"/>
            <a:chExt cx="11215565" cy="5924674"/>
          </a:xfrm>
        </p:grpSpPr>
        <p:grpSp>
          <p:nvGrpSpPr>
            <p:cNvPr id="2370" name="Group 8"/>
            <p:cNvGrpSpPr/>
            <p:nvPr/>
          </p:nvGrpSpPr>
          <p:grpSpPr>
            <a:xfrm>
              <a:off x="0" y="0"/>
              <a:ext cx="11215566" cy="4469362"/>
              <a:chOff x="0" y="0"/>
              <a:chExt cx="11215565" cy="4469361"/>
            </a:xfrm>
          </p:grpSpPr>
          <p:sp>
            <p:nvSpPr>
              <p:cNvPr id="2365" name="TextBox 29"/>
              <p:cNvSpPr txBox="1"/>
              <p:nvPr/>
            </p:nvSpPr>
            <p:spPr>
              <a:xfrm>
                <a:off x="54992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66" name="TextBox 30"/>
              <p:cNvSpPr txBox="1"/>
              <p:nvPr/>
            </p:nvSpPr>
            <p:spPr>
              <a:xfrm>
                <a:off x="2743200" y="0"/>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67" name="TextBox 31"/>
              <p:cNvSpPr txBox="1"/>
              <p:nvPr/>
            </p:nvSpPr>
            <p:spPr>
              <a:xfrm>
                <a:off x="82424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68" name="TextBox 32"/>
              <p:cNvSpPr txBox="1"/>
              <p:nvPr/>
            </p:nvSpPr>
            <p:spPr>
              <a:xfrm>
                <a:off x="11011437"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69" name="TextBox 33"/>
              <p:cNvSpPr txBox="1"/>
              <p:nvPr/>
            </p:nvSpPr>
            <p:spPr>
              <a:xfrm>
                <a:off x="0" y="4314421"/>
                <a:ext cx="204128"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grpSp>
        <p:sp>
          <p:nvSpPr>
            <p:cNvPr id="2371" name="TextBox 9"/>
            <p:cNvSpPr txBox="1"/>
            <p:nvPr/>
          </p:nvSpPr>
          <p:spPr>
            <a:xfrm>
              <a:off x="5499279" y="1429554"/>
              <a:ext cx="204129"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72" name="TextBox 10"/>
            <p:cNvSpPr txBox="1"/>
            <p:nvPr/>
          </p:nvSpPr>
          <p:spPr>
            <a:xfrm>
              <a:off x="2743200" y="1429554"/>
              <a:ext cx="204128"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73" name="TextBox 11"/>
            <p:cNvSpPr txBox="1"/>
            <p:nvPr/>
          </p:nvSpPr>
          <p:spPr>
            <a:xfrm>
              <a:off x="8242479" y="1429554"/>
              <a:ext cx="204129"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74" name="TextBox 12"/>
            <p:cNvSpPr txBox="1"/>
            <p:nvPr/>
          </p:nvSpPr>
          <p:spPr>
            <a:xfrm>
              <a:off x="11011437" y="1429554"/>
              <a:ext cx="204129"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grpSp>
          <p:nvGrpSpPr>
            <p:cNvPr id="2379" name="Group 13"/>
            <p:cNvGrpSpPr/>
            <p:nvPr/>
          </p:nvGrpSpPr>
          <p:grpSpPr>
            <a:xfrm>
              <a:off x="2743200" y="2871988"/>
              <a:ext cx="8472366" cy="154941"/>
              <a:chOff x="0" y="0"/>
              <a:chExt cx="8472365" cy="154939"/>
            </a:xfrm>
          </p:grpSpPr>
          <p:sp>
            <p:nvSpPr>
              <p:cNvPr id="2375" name="TextBox 25"/>
              <p:cNvSpPr txBox="1"/>
              <p:nvPr/>
            </p:nvSpPr>
            <p:spPr>
              <a:xfrm>
                <a:off x="27560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76" name="TextBox 26"/>
              <p:cNvSpPr txBox="1"/>
              <p:nvPr/>
            </p:nvSpPr>
            <p:spPr>
              <a:xfrm>
                <a:off x="0" y="0"/>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77" name="TextBox 27"/>
              <p:cNvSpPr txBox="1"/>
              <p:nvPr/>
            </p:nvSpPr>
            <p:spPr>
              <a:xfrm>
                <a:off x="54992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78" name="TextBox 28"/>
              <p:cNvSpPr txBox="1"/>
              <p:nvPr/>
            </p:nvSpPr>
            <p:spPr>
              <a:xfrm>
                <a:off x="8268237"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grpSp>
        <p:grpSp>
          <p:nvGrpSpPr>
            <p:cNvPr id="2384" name="Group 14"/>
            <p:cNvGrpSpPr/>
            <p:nvPr/>
          </p:nvGrpSpPr>
          <p:grpSpPr>
            <a:xfrm>
              <a:off x="2743200" y="4314421"/>
              <a:ext cx="8472366" cy="154941"/>
              <a:chOff x="0" y="0"/>
              <a:chExt cx="8472365" cy="154939"/>
            </a:xfrm>
          </p:grpSpPr>
          <p:sp>
            <p:nvSpPr>
              <p:cNvPr id="2380" name="TextBox 21"/>
              <p:cNvSpPr txBox="1"/>
              <p:nvPr/>
            </p:nvSpPr>
            <p:spPr>
              <a:xfrm>
                <a:off x="27560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81" name="TextBox 22"/>
              <p:cNvSpPr txBox="1"/>
              <p:nvPr/>
            </p:nvSpPr>
            <p:spPr>
              <a:xfrm>
                <a:off x="0" y="0"/>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82" name="TextBox 23"/>
              <p:cNvSpPr txBox="1"/>
              <p:nvPr/>
            </p:nvSpPr>
            <p:spPr>
              <a:xfrm>
                <a:off x="54992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83" name="TextBox 24"/>
              <p:cNvSpPr txBox="1"/>
              <p:nvPr/>
            </p:nvSpPr>
            <p:spPr>
              <a:xfrm>
                <a:off x="8268237"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grpSp>
        <p:sp>
          <p:nvSpPr>
            <p:cNvPr id="2385" name="TextBox 15"/>
            <p:cNvSpPr txBox="1"/>
            <p:nvPr/>
          </p:nvSpPr>
          <p:spPr>
            <a:xfrm>
              <a:off x="5499279" y="5769735"/>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86" name="TextBox 16"/>
            <p:cNvSpPr txBox="1"/>
            <p:nvPr/>
          </p:nvSpPr>
          <p:spPr>
            <a:xfrm>
              <a:off x="2743200" y="5769735"/>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87" name="TextBox 17"/>
            <p:cNvSpPr txBox="1"/>
            <p:nvPr/>
          </p:nvSpPr>
          <p:spPr>
            <a:xfrm>
              <a:off x="8242479" y="5769735"/>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88" name="TextBox 18"/>
            <p:cNvSpPr txBox="1"/>
            <p:nvPr/>
          </p:nvSpPr>
          <p:spPr>
            <a:xfrm>
              <a:off x="11011437" y="5769735"/>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89" name="TextBox 19"/>
            <p:cNvSpPr txBox="1"/>
            <p:nvPr/>
          </p:nvSpPr>
          <p:spPr>
            <a:xfrm>
              <a:off x="0" y="5769735"/>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2390" name="TextBox 20"/>
            <p:cNvSpPr txBox="1"/>
            <p:nvPr/>
          </p:nvSpPr>
          <p:spPr>
            <a:xfrm>
              <a:off x="0" y="1429554"/>
              <a:ext cx="204128"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grpSp>
      <p:sp>
        <p:nvSpPr>
          <p:cNvPr id="2392"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x">
  <p:cSld name="3">
    <p:spTree>
      <p:nvGrpSpPr>
        <p:cNvPr id="1" name=""/>
        <p:cNvGrpSpPr/>
        <p:nvPr/>
      </p:nvGrpSpPr>
      <p:grpSpPr>
        <a:xfrm>
          <a:off x="0" y="0"/>
          <a:ext cx="0" cy="0"/>
          <a:chOff x="0" y="0"/>
          <a:chExt cx="0" cy="0"/>
        </a:xfrm>
      </p:grpSpPr>
      <p:sp>
        <p:nvSpPr>
          <p:cNvPr id="2399" name="Title Text"/>
          <p:cNvSpPr txBox="1">
            <a:spLocks noGrp="1"/>
          </p:cNvSpPr>
          <p:nvPr>
            <p:ph type="title"/>
          </p:nvPr>
        </p:nvSpPr>
        <p:spPr>
          <a:xfrm>
            <a:off x="820557" y="687103"/>
            <a:ext cx="10492635" cy="1170001"/>
          </a:xfrm>
          <a:prstGeom prst="rect">
            <a:avLst/>
          </a:prstGeom>
        </p:spPr>
        <p:txBody>
          <a:bodyPr anchor="t"/>
          <a:lstStyle>
            <a:lvl1pPr>
              <a:lnSpc>
                <a:spcPct val="110000"/>
              </a:lnSpc>
              <a:defRPr sz="2800" b="0">
                <a:solidFill>
                  <a:srgbClr val="966440"/>
                </a:solidFill>
                <a:latin typeface="Neusa Next Pro"/>
                <a:ea typeface="Neusa Next Pro"/>
                <a:cs typeface="Neusa Next Pro"/>
                <a:sym typeface="Neusa Next Pro"/>
              </a:defRPr>
            </a:lvl1pPr>
          </a:lstStyle>
          <a:p>
            <a:r>
              <a:t>Title Text</a:t>
            </a:r>
          </a:p>
        </p:txBody>
      </p:sp>
      <p:sp>
        <p:nvSpPr>
          <p:cNvPr id="2400" name="Body Level One…"/>
          <p:cNvSpPr txBox="1">
            <a:spLocks noGrp="1"/>
          </p:cNvSpPr>
          <p:nvPr>
            <p:ph type="body" idx="1"/>
          </p:nvPr>
        </p:nvSpPr>
        <p:spPr>
          <a:xfrm>
            <a:off x="820559" y="1980000"/>
            <a:ext cx="10492635" cy="4104000"/>
          </a:xfrm>
          <a:prstGeom prst="rect">
            <a:avLst/>
          </a:prstGeom>
        </p:spPr>
        <p:txBody>
          <a:bodyPr/>
          <a:lstStyle>
            <a:lvl1pPr indent="0">
              <a:lnSpc>
                <a:spcPct val="120000"/>
              </a:lnSpc>
              <a:spcBef>
                <a:spcPts val="1200"/>
              </a:spcBef>
              <a:buSzTx/>
              <a:buFontTx/>
              <a:buNone/>
              <a:defRPr sz="1600">
                <a:solidFill>
                  <a:srgbClr val="40474F"/>
                </a:solidFill>
                <a:latin typeface="Neusa Next Pro"/>
                <a:ea typeface="Neusa Next Pro"/>
                <a:cs typeface="Neusa Next Pro"/>
                <a:sym typeface="Neusa Next Pro"/>
              </a:defRPr>
            </a:lvl1pPr>
            <a:lvl2pPr marL="228600" indent="457200">
              <a:lnSpc>
                <a:spcPct val="120000"/>
              </a:lnSpc>
              <a:spcBef>
                <a:spcPts val="1200"/>
              </a:spcBef>
              <a:buSzTx/>
              <a:buFontTx/>
              <a:buNone/>
              <a:defRPr sz="1600">
                <a:solidFill>
                  <a:srgbClr val="40474F"/>
                </a:solidFill>
                <a:latin typeface="Neusa Next Pro"/>
                <a:ea typeface="Neusa Next Pro"/>
                <a:cs typeface="Neusa Next Pro"/>
                <a:sym typeface="Neusa Next Pro"/>
              </a:defRPr>
            </a:lvl2pPr>
            <a:lvl3pPr marL="228600" indent="914400">
              <a:lnSpc>
                <a:spcPct val="120000"/>
              </a:lnSpc>
              <a:spcBef>
                <a:spcPts val="1200"/>
              </a:spcBef>
              <a:buSzTx/>
              <a:buFontTx/>
              <a:buNone/>
              <a:defRPr sz="1600">
                <a:solidFill>
                  <a:srgbClr val="40474F"/>
                </a:solidFill>
                <a:latin typeface="Neusa Next Pro"/>
                <a:ea typeface="Neusa Next Pro"/>
                <a:cs typeface="Neusa Next Pro"/>
                <a:sym typeface="Neusa Next Pro"/>
              </a:defRPr>
            </a:lvl3pPr>
            <a:lvl4pPr marL="228600" indent="1371600">
              <a:lnSpc>
                <a:spcPct val="120000"/>
              </a:lnSpc>
              <a:spcBef>
                <a:spcPts val="1200"/>
              </a:spcBef>
              <a:buSzTx/>
              <a:buFontTx/>
              <a:buNone/>
              <a:defRPr sz="1600">
                <a:solidFill>
                  <a:srgbClr val="40474F"/>
                </a:solidFill>
                <a:latin typeface="Neusa Next Pro"/>
                <a:ea typeface="Neusa Next Pro"/>
                <a:cs typeface="Neusa Next Pro"/>
                <a:sym typeface="Neusa Next Pro"/>
              </a:defRPr>
            </a:lvl4pPr>
            <a:lvl5pPr marL="228600" indent="1828800">
              <a:lnSpc>
                <a:spcPct val="120000"/>
              </a:lnSpc>
              <a:spcBef>
                <a:spcPts val="1200"/>
              </a:spcBef>
              <a:buSzTx/>
              <a:buFontTx/>
              <a:buNone/>
              <a:defRPr sz="1600">
                <a:solidFill>
                  <a:srgbClr val="40474F"/>
                </a:solidFi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sp>
        <p:nvSpPr>
          <p:cNvPr id="2401" name="Google Shape;569;p59"/>
          <p:cNvSpPr/>
          <p:nvPr/>
        </p:nvSpPr>
        <p:spPr>
          <a:xfrm>
            <a:off x="-1" y="0"/>
            <a:ext cx="53623" cy="6858000"/>
          </a:xfrm>
          <a:prstGeom prst="rect">
            <a:avLst/>
          </a:prstGeom>
          <a:solidFill>
            <a:srgbClr val="FF2600"/>
          </a:solidFill>
          <a:ln w="12700">
            <a:miter lim="400000"/>
          </a:ln>
        </p:spPr>
        <p:txBody>
          <a:bodyPr lIns="45718" tIns="45718" rIns="45718" bIns="45718" anchor="ctr"/>
          <a:lstStyle/>
          <a:p>
            <a:pPr>
              <a:defRPr sz="2400">
                <a:solidFill>
                  <a:srgbClr val="000000"/>
                </a:solidFill>
              </a:defRPr>
            </a:pPr>
            <a:endParaRPr/>
          </a:p>
        </p:txBody>
      </p:sp>
      <p:sp>
        <p:nvSpPr>
          <p:cNvPr id="2402" name="Slide Number"/>
          <p:cNvSpPr txBox="1">
            <a:spLocks noGrp="1"/>
          </p:cNvSpPr>
          <p:nvPr>
            <p:ph type="sldNum" sz="quarter" idx="2"/>
          </p:nvPr>
        </p:nvSpPr>
        <p:spPr>
          <a:xfrm>
            <a:off x="400800" y="6402770"/>
            <a:ext cx="132996" cy="127001"/>
          </a:xfrm>
          <a:prstGeom prst="rect">
            <a:avLst/>
          </a:prstGeom>
        </p:spPr>
        <p:txBody>
          <a:bodyPr/>
          <a:lstStyle>
            <a:lvl1pPr algn="l">
              <a:defRPr sz="800">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409" name="Title Text"/>
          <p:cNvSpPr txBox="1">
            <a:spLocks noGrp="1"/>
          </p:cNvSpPr>
          <p:nvPr>
            <p:ph type="title"/>
          </p:nvPr>
        </p:nvSpPr>
        <p:spPr>
          <a:xfrm>
            <a:off x="587375" y="549275"/>
            <a:ext cx="11017250" cy="987425"/>
          </a:xfrm>
          <a:prstGeom prst="rect">
            <a:avLst/>
          </a:prstGeom>
        </p:spPr>
        <p:txBody>
          <a:bodyPr anchor="t"/>
          <a:lstStyle>
            <a:lvl1pPr>
              <a:defRPr sz="3200" b="0">
                <a:solidFill>
                  <a:srgbClr val="40474F"/>
                </a:solidFill>
              </a:defRPr>
            </a:lvl1pPr>
          </a:lstStyle>
          <a:p>
            <a:r>
              <a:t>Title Text</a:t>
            </a:r>
          </a:p>
        </p:txBody>
      </p:sp>
      <p:sp>
        <p:nvSpPr>
          <p:cNvPr id="2410" name="Body Level One…"/>
          <p:cNvSpPr txBox="1">
            <a:spLocks noGrp="1"/>
          </p:cNvSpPr>
          <p:nvPr>
            <p:ph type="body" idx="1"/>
          </p:nvPr>
        </p:nvSpPr>
        <p:spPr>
          <a:xfrm>
            <a:off x="587375" y="1981199"/>
            <a:ext cx="11017250" cy="4327526"/>
          </a:xfrm>
          <a:prstGeom prst="rect">
            <a:avLst/>
          </a:prstGeom>
        </p:spPr>
        <p:txBody>
          <a:bodyPr/>
          <a:lstStyle>
            <a:lvl1pPr indent="0">
              <a:lnSpc>
                <a:spcPct val="110000"/>
              </a:lnSpc>
              <a:spcBef>
                <a:spcPts val="800"/>
              </a:spcBef>
              <a:buSzTx/>
              <a:buFontTx/>
              <a:buNone/>
              <a:defRPr sz="2400">
                <a:solidFill>
                  <a:srgbClr val="40474F"/>
                </a:solidFill>
              </a:defRPr>
            </a:lvl1pPr>
            <a:lvl2pPr marL="228600" indent="457200">
              <a:lnSpc>
                <a:spcPct val="110000"/>
              </a:lnSpc>
              <a:spcBef>
                <a:spcPts val="800"/>
              </a:spcBef>
              <a:buSzTx/>
              <a:buFontTx/>
              <a:buNone/>
              <a:defRPr sz="2400">
                <a:solidFill>
                  <a:srgbClr val="40474F"/>
                </a:solidFill>
              </a:defRPr>
            </a:lvl2pPr>
            <a:lvl3pPr marL="228600" indent="914400">
              <a:lnSpc>
                <a:spcPct val="110000"/>
              </a:lnSpc>
              <a:spcBef>
                <a:spcPts val="800"/>
              </a:spcBef>
              <a:buSzTx/>
              <a:buFontTx/>
              <a:buNone/>
              <a:defRPr sz="2400">
                <a:solidFill>
                  <a:srgbClr val="40474F"/>
                </a:solidFill>
              </a:defRPr>
            </a:lvl3pPr>
            <a:lvl4pPr marL="228600" indent="1371600">
              <a:lnSpc>
                <a:spcPct val="110000"/>
              </a:lnSpc>
              <a:spcBef>
                <a:spcPts val="800"/>
              </a:spcBef>
              <a:buSzTx/>
              <a:buFontTx/>
              <a:buNone/>
              <a:defRPr sz="2400">
                <a:solidFill>
                  <a:srgbClr val="40474F"/>
                </a:solidFill>
              </a:defRPr>
            </a:lvl4pPr>
            <a:lvl5pPr marL="228600" indent="1828800">
              <a:lnSpc>
                <a:spcPct val="110000"/>
              </a:lnSpc>
              <a:spcBef>
                <a:spcPts val="800"/>
              </a:spcBef>
              <a:buSzTx/>
              <a:buFontTx/>
              <a:buNone/>
              <a:defRPr sz="2400">
                <a:solidFill>
                  <a:srgbClr val="40474F"/>
                </a:solidFill>
              </a:defRPr>
            </a:lvl5pPr>
          </a:lstStyle>
          <a:p>
            <a:r>
              <a:t>Body Level One</a:t>
            </a:r>
          </a:p>
          <a:p>
            <a:pPr lvl="1"/>
            <a:r>
              <a:t>Body Level Two</a:t>
            </a:r>
          </a:p>
          <a:p>
            <a:pPr lvl="2"/>
            <a:r>
              <a:t>Body Level Three</a:t>
            </a:r>
          </a:p>
          <a:p>
            <a:pPr lvl="3"/>
            <a:r>
              <a:t>Body Level Four</a:t>
            </a:r>
          </a:p>
          <a:p>
            <a:pPr lvl="4"/>
            <a:r>
              <a:t>Body Level Five</a:t>
            </a:r>
          </a:p>
        </p:txBody>
      </p:sp>
      <p:grpSp>
        <p:nvGrpSpPr>
          <p:cNvPr id="2413" name="Google Shape;453;p164"/>
          <p:cNvGrpSpPr/>
          <p:nvPr/>
        </p:nvGrpSpPr>
        <p:grpSpPr>
          <a:xfrm>
            <a:off x="11961141" y="549276"/>
            <a:ext cx="244257" cy="805701"/>
            <a:chOff x="0" y="0"/>
            <a:chExt cx="244255" cy="805699"/>
          </a:xfrm>
        </p:grpSpPr>
        <p:sp>
          <p:nvSpPr>
            <p:cNvPr id="2411" name="Google Shape;454;p164"/>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sz="1400">
                  <a:solidFill>
                    <a:srgbClr val="FFFFFF"/>
                  </a:solidFill>
                  <a:latin typeface="Arial"/>
                  <a:ea typeface="Arial"/>
                  <a:cs typeface="Arial"/>
                  <a:sym typeface="Arial"/>
                </a:defRPr>
              </a:pPr>
              <a:endParaRPr/>
            </a:p>
          </p:txBody>
        </p:sp>
        <p:pic>
          <p:nvPicPr>
            <p:cNvPr id="2412" name="Google Shape;455;p164" descr="Google Shape;455;p164"/>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2414" name="Slide Number"/>
          <p:cNvSpPr txBox="1">
            <a:spLocks noGrp="1"/>
          </p:cNvSpPr>
          <p:nvPr>
            <p:ph type="sldNum" sz="quarter" idx="2"/>
          </p:nvPr>
        </p:nvSpPr>
        <p:spPr>
          <a:xfrm>
            <a:off x="11477624" y="6475412"/>
            <a:ext cx="127001" cy="127001"/>
          </a:xfrm>
          <a:prstGeom prst="rect">
            <a:avLst/>
          </a:prstGeom>
        </p:spPr>
        <p:txBody>
          <a:bodyPr/>
          <a:lstStyle>
            <a:lvl1pPr>
              <a:defRPr sz="800">
                <a:solidFill>
                  <a:srgbClr val="909295"/>
                </a:solidFill>
              </a:defRPr>
            </a:lvl1pPr>
          </a:lstStyle>
          <a:p>
            <a:fld id="{86CB4B4D-7CA3-9044-876B-883B54F8677D}" type="slidenum">
              <a:t>‹#›</a:t>
            </a:fld>
            <a:endParaRPr/>
          </a:p>
        </p:txBody>
      </p:sp>
    </p:spTree>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x">
  <p:cSld name="8_Title and Content">
    <p:spTree>
      <p:nvGrpSpPr>
        <p:cNvPr id="1" name=""/>
        <p:cNvGrpSpPr/>
        <p:nvPr/>
      </p:nvGrpSpPr>
      <p:grpSpPr>
        <a:xfrm>
          <a:off x="0" y="0"/>
          <a:ext cx="0" cy="0"/>
          <a:chOff x="0" y="0"/>
          <a:chExt cx="0" cy="0"/>
        </a:xfrm>
      </p:grpSpPr>
      <p:grpSp>
        <p:nvGrpSpPr>
          <p:cNvPr id="2423" name="Google Shape;470;p179"/>
          <p:cNvGrpSpPr/>
          <p:nvPr/>
        </p:nvGrpSpPr>
        <p:grpSpPr>
          <a:xfrm>
            <a:off x="11961141" y="549276"/>
            <a:ext cx="244257" cy="805701"/>
            <a:chOff x="0" y="0"/>
            <a:chExt cx="244255" cy="805699"/>
          </a:xfrm>
        </p:grpSpPr>
        <p:sp>
          <p:nvSpPr>
            <p:cNvPr id="2421" name="Google Shape;471;p179"/>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sz="1400">
                  <a:solidFill>
                    <a:srgbClr val="FFFFFF"/>
                  </a:solidFill>
                  <a:latin typeface="Arial"/>
                  <a:ea typeface="Arial"/>
                  <a:cs typeface="Arial"/>
                  <a:sym typeface="Arial"/>
                </a:defRPr>
              </a:pPr>
              <a:endParaRPr/>
            </a:p>
          </p:txBody>
        </p:sp>
        <p:pic>
          <p:nvPicPr>
            <p:cNvPr id="2422" name="Google Shape;472;p179" descr="Google Shape;472;p179"/>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2424" name="Slide Number"/>
          <p:cNvSpPr txBox="1">
            <a:spLocks noGrp="1"/>
          </p:cNvSpPr>
          <p:nvPr>
            <p:ph type="sldNum" sz="quarter" idx="2"/>
          </p:nvPr>
        </p:nvSpPr>
        <p:spPr>
          <a:xfrm>
            <a:off x="11477624" y="6475412"/>
            <a:ext cx="127001" cy="127001"/>
          </a:xfrm>
          <a:prstGeom prst="rect">
            <a:avLst/>
          </a:prstGeom>
        </p:spPr>
        <p:txBody>
          <a:bodyPr/>
          <a:lstStyle>
            <a:lvl1pPr>
              <a:defRPr sz="800">
                <a:solidFill>
                  <a:srgbClr val="909295"/>
                </a:solidFill>
              </a:defRPr>
            </a:lvl1pPr>
          </a:lstStyle>
          <a:p>
            <a:fld id="{86CB4B4D-7CA3-9044-876B-883B54F8677D}" type="slidenum">
              <a:t>‹#›</a:t>
            </a:fld>
            <a:endParaRPr/>
          </a:p>
        </p:txBody>
      </p:sp>
    </p:spTree>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2431" name="Title Text"/>
          <p:cNvSpPr txBox="1">
            <a:spLocks noGrp="1"/>
          </p:cNvSpPr>
          <p:nvPr>
            <p:ph type="title"/>
          </p:nvPr>
        </p:nvSpPr>
        <p:spPr>
          <a:xfrm>
            <a:off x="536575" y="549273"/>
            <a:ext cx="6791325" cy="3870328"/>
          </a:xfrm>
          <a:prstGeom prst="rect">
            <a:avLst/>
          </a:prstGeom>
        </p:spPr>
        <p:txBody>
          <a:bodyPr anchor="b"/>
          <a:lstStyle>
            <a:lvl1pPr>
              <a:lnSpc>
                <a:spcPct val="80000"/>
              </a:lnSpc>
              <a:defRPr sz="6400" b="0">
                <a:solidFill>
                  <a:srgbClr val="40474F"/>
                </a:solidFill>
              </a:defRPr>
            </a:lvl1pPr>
          </a:lstStyle>
          <a:p>
            <a:r>
              <a:t>Title Text</a:t>
            </a:r>
          </a:p>
        </p:txBody>
      </p:sp>
      <p:sp>
        <p:nvSpPr>
          <p:cNvPr id="2432" name="Body Level One…"/>
          <p:cNvSpPr txBox="1">
            <a:spLocks noGrp="1"/>
          </p:cNvSpPr>
          <p:nvPr>
            <p:ph type="body" sz="quarter" idx="1"/>
          </p:nvPr>
        </p:nvSpPr>
        <p:spPr>
          <a:xfrm>
            <a:off x="587375" y="4868862"/>
            <a:ext cx="6791325" cy="1449388"/>
          </a:xfrm>
          <a:prstGeom prst="rect">
            <a:avLst/>
          </a:prstGeom>
        </p:spPr>
        <p:txBody>
          <a:bodyPr/>
          <a:lstStyle>
            <a:lvl1pPr marL="342900">
              <a:lnSpc>
                <a:spcPct val="100000"/>
              </a:lnSpc>
              <a:spcBef>
                <a:spcPts val="0"/>
              </a:spcBef>
              <a:buSzTx/>
              <a:buFontTx/>
              <a:buNone/>
              <a:defRPr sz="1600">
                <a:solidFill>
                  <a:srgbClr val="40474F"/>
                </a:solidFill>
              </a:defRPr>
            </a:lvl1pPr>
            <a:lvl2pPr marL="342900" indent="228600">
              <a:lnSpc>
                <a:spcPct val="100000"/>
              </a:lnSpc>
              <a:spcBef>
                <a:spcPts val="0"/>
              </a:spcBef>
              <a:buSzTx/>
              <a:buFontTx/>
              <a:buNone/>
              <a:defRPr sz="1600">
                <a:solidFill>
                  <a:srgbClr val="40474F"/>
                </a:solidFill>
              </a:defRPr>
            </a:lvl2pPr>
            <a:lvl3pPr marL="342900" indent="685800">
              <a:lnSpc>
                <a:spcPct val="100000"/>
              </a:lnSpc>
              <a:spcBef>
                <a:spcPts val="0"/>
              </a:spcBef>
              <a:buSzTx/>
              <a:buFontTx/>
              <a:buNone/>
              <a:defRPr sz="1600">
                <a:solidFill>
                  <a:srgbClr val="40474F"/>
                </a:solidFill>
              </a:defRPr>
            </a:lvl3pPr>
            <a:lvl4pPr marL="342900" indent="1143000">
              <a:lnSpc>
                <a:spcPct val="100000"/>
              </a:lnSpc>
              <a:spcBef>
                <a:spcPts val="0"/>
              </a:spcBef>
              <a:buSzTx/>
              <a:buFontTx/>
              <a:buNone/>
              <a:defRPr sz="1600">
                <a:solidFill>
                  <a:srgbClr val="40474F"/>
                </a:solidFill>
              </a:defRPr>
            </a:lvl4pPr>
            <a:lvl5pPr marL="342900" indent="1600200">
              <a:lnSpc>
                <a:spcPct val="100000"/>
              </a:lnSpc>
              <a:spcBef>
                <a:spcPts val="0"/>
              </a:spcBef>
              <a:buSzTx/>
              <a:buFontTx/>
              <a:buNone/>
              <a:defRPr sz="1600">
                <a:solidFill>
                  <a:srgbClr val="40474F"/>
                </a:solidFill>
              </a:defRPr>
            </a:lvl5pPr>
          </a:lstStyle>
          <a:p>
            <a:r>
              <a:t>Body Level One</a:t>
            </a:r>
          </a:p>
          <a:p>
            <a:pPr lvl="1"/>
            <a:r>
              <a:t>Body Level Two</a:t>
            </a:r>
          </a:p>
          <a:p>
            <a:pPr lvl="2"/>
            <a:r>
              <a:t>Body Level Three</a:t>
            </a:r>
          </a:p>
          <a:p>
            <a:pPr lvl="3"/>
            <a:r>
              <a:t>Body Level Four</a:t>
            </a:r>
          </a:p>
          <a:p>
            <a:pPr lvl="4"/>
            <a:r>
              <a:t>Body Level Five</a:t>
            </a:r>
          </a:p>
        </p:txBody>
      </p:sp>
      <p:pic>
        <p:nvPicPr>
          <p:cNvPr id="2433" name="Google Shape;476;p180" descr="Google Shape;476;p180"/>
          <p:cNvPicPr>
            <a:picLocks noChangeAspect="1"/>
          </p:cNvPicPr>
          <p:nvPr/>
        </p:nvPicPr>
        <p:blipFill>
          <a:blip r:embed="rId2"/>
          <a:stretch>
            <a:fillRect/>
          </a:stretch>
        </p:blipFill>
        <p:spPr>
          <a:xfrm>
            <a:off x="587373" y="454023"/>
            <a:ext cx="1942914" cy="320676"/>
          </a:xfrm>
          <a:prstGeom prst="rect">
            <a:avLst/>
          </a:prstGeom>
          <a:ln w="12700">
            <a:miter lim="400000"/>
          </a:ln>
        </p:spPr>
      </p:pic>
      <p:sp>
        <p:nvSpPr>
          <p:cNvPr id="2434"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966440"/>
        </a:solidFill>
        <a:effectLst/>
      </p:bgPr>
    </p:bg>
    <p:spTree>
      <p:nvGrpSpPr>
        <p:cNvPr id="1" name=""/>
        <p:cNvGrpSpPr/>
        <p:nvPr/>
      </p:nvGrpSpPr>
      <p:grpSpPr>
        <a:xfrm>
          <a:off x="0" y="0"/>
          <a:ext cx="0" cy="0"/>
          <a:chOff x="0" y="0"/>
          <a:chExt cx="0" cy="0"/>
        </a:xfrm>
      </p:grpSpPr>
      <p:grpSp>
        <p:nvGrpSpPr>
          <p:cNvPr id="2467" name="Google Shape;478;p184"/>
          <p:cNvGrpSpPr/>
          <p:nvPr/>
        </p:nvGrpSpPr>
        <p:grpSpPr>
          <a:xfrm>
            <a:off x="494657" y="469820"/>
            <a:ext cx="11215566" cy="5942551"/>
            <a:chOff x="0" y="0"/>
            <a:chExt cx="11215565" cy="5942549"/>
          </a:xfrm>
        </p:grpSpPr>
        <p:grpSp>
          <p:nvGrpSpPr>
            <p:cNvPr id="2446" name="Google Shape;479;p184"/>
            <p:cNvGrpSpPr/>
            <p:nvPr/>
          </p:nvGrpSpPr>
          <p:grpSpPr>
            <a:xfrm>
              <a:off x="0" y="0"/>
              <a:ext cx="11215566" cy="4487237"/>
              <a:chOff x="0" y="0"/>
              <a:chExt cx="11215565" cy="4487236"/>
            </a:xfrm>
          </p:grpSpPr>
          <p:sp>
            <p:nvSpPr>
              <p:cNvPr id="2441" name="Google Shape;480;p184"/>
              <p:cNvSpPr txBox="1"/>
              <p:nvPr/>
            </p:nvSpPr>
            <p:spPr>
              <a:xfrm>
                <a:off x="54992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442" name="Google Shape;481;p184"/>
              <p:cNvSpPr txBox="1"/>
              <p:nvPr/>
            </p:nvSpPr>
            <p:spPr>
              <a:xfrm>
                <a:off x="2743200" y="0"/>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443" name="Google Shape;482;p184"/>
              <p:cNvSpPr txBox="1"/>
              <p:nvPr/>
            </p:nvSpPr>
            <p:spPr>
              <a:xfrm>
                <a:off x="82424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444" name="Google Shape;483;p184"/>
              <p:cNvSpPr txBox="1"/>
              <p:nvPr/>
            </p:nvSpPr>
            <p:spPr>
              <a:xfrm>
                <a:off x="11011437"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445" name="Google Shape;484;p184"/>
              <p:cNvSpPr txBox="1"/>
              <p:nvPr/>
            </p:nvSpPr>
            <p:spPr>
              <a:xfrm>
                <a:off x="0" y="4314421"/>
                <a:ext cx="204128"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grpSp>
        <p:sp>
          <p:nvSpPr>
            <p:cNvPr id="2447" name="Google Shape;485;p184"/>
            <p:cNvSpPr txBox="1"/>
            <p:nvPr/>
          </p:nvSpPr>
          <p:spPr>
            <a:xfrm>
              <a:off x="5499279" y="1429554"/>
              <a:ext cx="204129"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448" name="Google Shape;486;p184"/>
            <p:cNvSpPr txBox="1"/>
            <p:nvPr/>
          </p:nvSpPr>
          <p:spPr>
            <a:xfrm>
              <a:off x="2743200" y="1429554"/>
              <a:ext cx="204128"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449" name="Google Shape;487;p184"/>
            <p:cNvSpPr txBox="1"/>
            <p:nvPr/>
          </p:nvSpPr>
          <p:spPr>
            <a:xfrm>
              <a:off x="8242479" y="1429554"/>
              <a:ext cx="204129"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450" name="Google Shape;488;p184"/>
            <p:cNvSpPr txBox="1"/>
            <p:nvPr/>
          </p:nvSpPr>
          <p:spPr>
            <a:xfrm>
              <a:off x="11011437" y="1429554"/>
              <a:ext cx="204129"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grpSp>
          <p:nvGrpSpPr>
            <p:cNvPr id="2455" name="Google Shape;489;p184"/>
            <p:cNvGrpSpPr/>
            <p:nvPr/>
          </p:nvGrpSpPr>
          <p:grpSpPr>
            <a:xfrm>
              <a:off x="2743200" y="2871988"/>
              <a:ext cx="8472366" cy="172815"/>
              <a:chOff x="0" y="0"/>
              <a:chExt cx="8472365" cy="172814"/>
            </a:xfrm>
          </p:grpSpPr>
          <p:sp>
            <p:nvSpPr>
              <p:cNvPr id="2451" name="Google Shape;490;p184"/>
              <p:cNvSpPr txBox="1"/>
              <p:nvPr/>
            </p:nvSpPr>
            <p:spPr>
              <a:xfrm>
                <a:off x="27560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452" name="Google Shape;491;p184"/>
              <p:cNvSpPr txBox="1"/>
              <p:nvPr/>
            </p:nvSpPr>
            <p:spPr>
              <a:xfrm>
                <a:off x="0" y="0"/>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453" name="Google Shape;492;p184"/>
              <p:cNvSpPr txBox="1"/>
              <p:nvPr/>
            </p:nvSpPr>
            <p:spPr>
              <a:xfrm>
                <a:off x="54992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454" name="Google Shape;493;p184"/>
              <p:cNvSpPr txBox="1"/>
              <p:nvPr/>
            </p:nvSpPr>
            <p:spPr>
              <a:xfrm>
                <a:off x="8268237"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grpSp>
        <p:grpSp>
          <p:nvGrpSpPr>
            <p:cNvPr id="2460" name="Google Shape;494;p184"/>
            <p:cNvGrpSpPr/>
            <p:nvPr/>
          </p:nvGrpSpPr>
          <p:grpSpPr>
            <a:xfrm>
              <a:off x="2743200" y="4314421"/>
              <a:ext cx="8472366" cy="172816"/>
              <a:chOff x="0" y="0"/>
              <a:chExt cx="8472365" cy="172814"/>
            </a:xfrm>
          </p:grpSpPr>
          <p:sp>
            <p:nvSpPr>
              <p:cNvPr id="2456" name="Google Shape;495;p184"/>
              <p:cNvSpPr txBox="1"/>
              <p:nvPr/>
            </p:nvSpPr>
            <p:spPr>
              <a:xfrm>
                <a:off x="27560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457" name="Google Shape;496;p184"/>
              <p:cNvSpPr txBox="1"/>
              <p:nvPr/>
            </p:nvSpPr>
            <p:spPr>
              <a:xfrm>
                <a:off x="0" y="0"/>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458" name="Google Shape;497;p184"/>
              <p:cNvSpPr txBox="1"/>
              <p:nvPr/>
            </p:nvSpPr>
            <p:spPr>
              <a:xfrm>
                <a:off x="54992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459" name="Google Shape;498;p184"/>
              <p:cNvSpPr txBox="1"/>
              <p:nvPr/>
            </p:nvSpPr>
            <p:spPr>
              <a:xfrm>
                <a:off x="8268237"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grpSp>
        <p:sp>
          <p:nvSpPr>
            <p:cNvPr id="2461" name="Google Shape;499;p184"/>
            <p:cNvSpPr txBox="1"/>
            <p:nvPr/>
          </p:nvSpPr>
          <p:spPr>
            <a:xfrm>
              <a:off x="5499279" y="5769735"/>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462" name="Google Shape;500;p184"/>
            <p:cNvSpPr txBox="1"/>
            <p:nvPr/>
          </p:nvSpPr>
          <p:spPr>
            <a:xfrm>
              <a:off x="2743200" y="5769735"/>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463" name="Google Shape;501;p184"/>
            <p:cNvSpPr txBox="1"/>
            <p:nvPr/>
          </p:nvSpPr>
          <p:spPr>
            <a:xfrm>
              <a:off x="8242479" y="5769735"/>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464" name="Google Shape;502;p184"/>
            <p:cNvSpPr txBox="1"/>
            <p:nvPr/>
          </p:nvSpPr>
          <p:spPr>
            <a:xfrm>
              <a:off x="11011437" y="5769735"/>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465" name="Google Shape;503;p184"/>
            <p:cNvSpPr txBox="1"/>
            <p:nvPr/>
          </p:nvSpPr>
          <p:spPr>
            <a:xfrm>
              <a:off x="0" y="5769735"/>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466" name="Google Shape;504;p184"/>
            <p:cNvSpPr txBox="1"/>
            <p:nvPr/>
          </p:nvSpPr>
          <p:spPr>
            <a:xfrm>
              <a:off x="0" y="1429554"/>
              <a:ext cx="204128"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grpSp>
      <p:sp>
        <p:nvSpPr>
          <p:cNvPr id="2468" name="Title Text"/>
          <p:cNvSpPr txBox="1">
            <a:spLocks noGrp="1"/>
          </p:cNvSpPr>
          <p:nvPr>
            <p:ph type="title"/>
          </p:nvPr>
        </p:nvSpPr>
        <p:spPr>
          <a:xfrm>
            <a:off x="536575" y="1056068"/>
            <a:ext cx="11068050" cy="3363532"/>
          </a:xfrm>
          <a:prstGeom prst="rect">
            <a:avLst/>
          </a:prstGeom>
        </p:spPr>
        <p:txBody>
          <a:bodyPr anchor="b"/>
          <a:lstStyle>
            <a:lvl1pPr>
              <a:lnSpc>
                <a:spcPct val="80000"/>
              </a:lnSpc>
              <a:defRPr sz="6400" b="0"/>
            </a:lvl1pPr>
          </a:lstStyle>
          <a:p>
            <a:r>
              <a:t>Title Text</a:t>
            </a:r>
          </a:p>
        </p:txBody>
      </p:sp>
      <p:sp>
        <p:nvSpPr>
          <p:cNvPr id="2469" name="Body Level One…"/>
          <p:cNvSpPr txBox="1">
            <a:spLocks noGrp="1"/>
          </p:cNvSpPr>
          <p:nvPr>
            <p:ph type="body" sz="quarter" idx="1"/>
          </p:nvPr>
        </p:nvSpPr>
        <p:spPr>
          <a:xfrm>
            <a:off x="587375" y="4868862"/>
            <a:ext cx="11017250" cy="1449388"/>
          </a:xfrm>
          <a:prstGeom prst="rect">
            <a:avLst/>
          </a:prstGeom>
        </p:spPr>
        <p:txBody>
          <a:bodyPr/>
          <a:lstStyle>
            <a:lvl1pPr marL="342900">
              <a:lnSpc>
                <a:spcPct val="100000"/>
              </a:lnSpc>
              <a:spcBef>
                <a:spcPts val="0"/>
              </a:spcBef>
              <a:buSzTx/>
              <a:buFontTx/>
              <a:buNone/>
              <a:defRPr sz="1600"/>
            </a:lvl1pPr>
            <a:lvl2pPr marL="342900" indent="228600">
              <a:lnSpc>
                <a:spcPct val="100000"/>
              </a:lnSpc>
              <a:spcBef>
                <a:spcPts val="0"/>
              </a:spcBef>
              <a:buSzTx/>
              <a:buFontTx/>
              <a:buNone/>
              <a:defRPr sz="1600"/>
            </a:lvl2pPr>
            <a:lvl3pPr marL="342900" indent="685800">
              <a:lnSpc>
                <a:spcPct val="100000"/>
              </a:lnSpc>
              <a:spcBef>
                <a:spcPts val="0"/>
              </a:spcBef>
              <a:buSzTx/>
              <a:buFontTx/>
              <a:buNone/>
              <a:defRPr sz="1600"/>
            </a:lvl3pPr>
            <a:lvl4pPr marL="342900" indent="1143000">
              <a:lnSpc>
                <a:spcPct val="100000"/>
              </a:lnSpc>
              <a:spcBef>
                <a:spcPts val="0"/>
              </a:spcBef>
              <a:buSzTx/>
              <a:buFontTx/>
              <a:buNone/>
              <a:defRPr sz="1600"/>
            </a:lvl4pPr>
            <a:lvl5pPr marL="342900" indent="1600200">
              <a:lnSpc>
                <a:spcPct val="100000"/>
              </a:lnSpc>
              <a:spcBef>
                <a:spcPts val="0"/>
              </a:spcBef>
              <a:buSzTx/>
              <a:buFontTx/>
              <a:buNone/>
              <a:defRPr sz="1600"/>
            </a:lvl5pPr>
          </a:lstStyle>
          <a:p>
            <a:r>
              <a:t>Body Level One</a:t>
            </a:r>
          </a:p>
          <a:p>
            <a:pPr lvl="1"/>
            <a:r>
              <a:t>Body Level Two</a:t>
            </a:r>
          </a:p>
          <a:p>
            <a:pPr lvl="2"/>
            <a:r>
              <a:t>Body Level Three</a:t>
            </a:r>
          </a:p>
          <a:p>
            <a:pPr lvl="3"/>
            <a:r>
              <a:t>Body Level Four</a:t>
            </a:r>
          </a:p>
          <a:p>
            <a:pPr lvl="4"/>
            <a:r>
              <a:t>Body Level Five</a:t>
            </a:r>
          </a:p>
        </p:txBody>
      </p:sp>
      <p:pic>
        <p:nvPicPr>
          <p:cNvPr id="2470" name="Google Shape;507;p184" descr="Google Shape;507;p184"/>
          <p:cNvPicPr>
            <a:picLocks noChangeAspect="1"/>
          </p:cNvPicPr>
          <p:nvPr/>
        </p:nvPicPr>
        <p:blipFill>
          <a:blip r:embed="rId2"/>
          <a:stretch>
            <a:fillRect/>
          </a:stretch>
        </p:blipFill>
        <p:spPr>
          <a:xfrm>
            <a:off x="587373" y="454023"/>
            <a:ext cx="1942914" cy="320676"/>
          </a:xfrm>
          <a:prstGeom prst="rect">
            <a:avLst/>
          </a:prstGeom>
          <a:ln w="12700">
            <a:miter lim="400000"/>
          </a:ln>
        </p:spPr>
      </p:pic>
      <p:sp>
        <p:nvSpPr>
          <p:cNvPr id="2471"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2478" name="Title Text"/>
          <p:cNvSpPr txBox="1">
            <a:spLocks noGrp="1"/>
          </p:cNvSpPr>
          <p:nvPr>
            <p:ph type="title"/>
          </p:nvPr>
        </p:nvSpPr>
        <p:spPr>
          <a:xfrm>
            <a:off x="587375" y="549275"/>
            <a:ext cx="11017250" cy="987425"/>
          </a:xfrm>
          <a:prstGeom prst="rect">
            <a:avLst/>
          </a:prstGeom>
        </p:spPr>
        <p:txBody>
          <a:bodyPr anchor="t"/>
          <a:lstStyle>
            <a:lvl1pPr>
              <a:defRPr sz="3200" b="0">
                <a:solidFill>
                  <a:srgbClr val="40474F"/>
                </a:solidFill>
              </a:defRPr>
            </a:lvl1pPr>
          </a:lstStyle>
          <a:p>
            <a:r>
              <a:t>Title Text</a:t>
            </a:r>
          </a:p>
        </p:txBody>
      </p:sp>
      <p:sp>
        <p:nvSpPr>
          <p:cNvPr id="2479" name="Body Level One…"/>
          <p:cNvSpPr txBox="1">
            <a:spLocks noGrp="1"/>
          </p:cNvSpPr>
          <p:nvPr>
            <p:ph type="body" sz="quarter" idx="1"/>
          </p:nvPr>
        </p:nvSpPr>
        <p:spPr>
          <a:xfrm>
            <a:off x="587375" y="1981199"/>
            <a:ext cx="3454273" cy="4327526"/>
          </a:xfrm>
          <a:prstGeom prst="rect">
            <a:avLst/>
          </a:prstGeom>
        </p:spPr>
        <p:txBody>
          <a:bodyPr/>
          <a:lstStyle>
            <a:lvl1pPr indent="0">
              <a:lnSpc>
                <a:spcPct val="110000"/>
              </a:lnSpc>
              <a:spcBef>
                <a:spcPts val="800"/>
              </a:spcBef>
              <a:buSzTx/>
              <a:buFontTx/>
              <a:buNone/>
              <a:defRPr sz="2400">
                <a:solidFill>
                  <a:srgbClr val="40474F"/>
                </a:solidFill>
              </a:defRPr>
            </a:lvl1pPr>
            <a:lvl2pPr marL="228600" indent="457200">
              <a:lnSpc>
                <a:spcPct val="110000"/>
              </a:lnSpc>
              <a:spcBef>
                <a:spcPts val="800"/>
              </a:spcBef>
              <a:buSzTx/>
              <a:buFontTx/>
              <a:buNone/>
              <a:defRPr sz="2400">
                <a:solidFill>
                  <a:srgbClr val="40474F"/>
                </a:solidFill>
              </a:defRPr>
            </a:lvl2pPr>
            <a:lvl3pPr marL="228600" indent="914400">
              <a:lnSpc>
                <a:spcPct val="110000"/>
              </a:lnSpc>
              <a:spcBef>
                <a:spcPts val="800"/>
              </a:spcBef>
              <a:buSzTx/>
              <a:buFontTx/>
              <a:buNone/>
              <a:defRPr sz="2400">
                <a:solidFill>
                  <a:srgbClr val="40474F"/>
                </a:solidFill>
              </a:defRPr>
            </a:lvl3pPr>
            <a:lvl4pPr marL="228600" indent="1371600">
              <a:lnSpc>
                <a:spcPct val="110000"/>
              </a:lnSpc>
              <a:spcBef>
                <a:spcPts val="800"/>
              </a:spcBef>
              <a:buSzTx/>
              <a:buFontTx/>
              <a:buNone/>
              <a:defRPr sz="2400">
                <a:solidFill>
                  <a:srgbClr val="40474F"/>
                </a:solidFill>
              </a:defRPr>
            </a:lvl4pPr>
            <a:lvl5pPr marL="228600" indent="1828800">
              <a:lnSpc>
                <a:spcPct val="110000"/>
              </a:lnSpc>
              <a:spcBef>
                <a:spcPts val="800"/>
              </a:spcBef>
              <a:buSzTx/>
              <a:buFontTx/>
              <a:buNone/>
              <a:defRPr sz="2400">
                <a:solidFill>
                  <a:srgbClr val="40474F"/>
                </a:solidFill>
              </a:defRPr>
            </a:lvl5pPr>
          </a:lstStyle>
          <a:p>
            <a:r>
              <a:t>Body Level One</a:t>
            </a:r>
          </a:p>
          <a:p>
            <a:pPr lvl="1"/>
            <a:r>
              <a:t>Body Level Two</a:t>
            </a:r>
          </a:p>
          <a:p>
            <a:pPr lvl="2"/>
            <a:r>
              <a:t>Body Level Three</a:t>
            </a:r>
          </a:p>
          <a:p>
            <a:pPr lvl="3"/>
            <a:r>
              <a:t>Body Level Four</a:t>
            </a:r>
          </a:p>
          <a:p>
            <a:pPr lvl="4"/>
            <a:r>
              <a:t>Body Level Five</a:t>
            </a:r>
          </a:p>
        </p:txBody>
      </p:sp>
      <p:sp>
        <p:nvSpPr>
          <p:cNvPr id="2480" name="Google Shape;513;p215"/>
          <p:cNvSpPr txBox="1">
            <a:spLocks noGrp="1"/>
          </p:cNvSpPr>
          <p:nvPr>
            <p:ph type="body" sz="quarter" idx="13"/>
          </p:nvPr>
        </p:nvSpPr>
        <p:spPr>
          <a:xfrm>
            <a:off x="4363846" y="1981199"/>
            <a:ext cx="3454274" cy="4327526"/>
          </a:xfrm>
          <a:prstGeom prst="rect">
            <a:avLst/>
          </a:prstGeom>
        </p:spPr>
        <p:txBody>
          <a:bodyPr/>
          <a:lstStyle/>
          <a:p>
            <a:pPr indent="0">
              <a:lnSpc>
                <a:spcPct val="110000"/>
              </a:lnSpc>
              <a:spcBef>
                <a:spcPts val="800"/>
              </a:spcBef>
              <a:buSzTx/>
              <a:buFontTx/>
              <a:buNone/>
              <a:defRPr sz="2400">
                <a:solidFill>
                  <a:srgbClr val="40474F"/>
                </a:solidFill>
              </a:defRPr>
            </a:pPr>
            <a:endParaRPr/>
          </a:p>
        </p:txBody>
      </p:sp>
      <p:sp>
        <p:nvSpPr>
          <p:cNvPr id="2481" name="Google Shape;514;p215"/>
          <p:cNvSpPr txBox="1">
            <a:spLocks noGrp="1"/>
          </p:cNvSpPr>
          <p:nvPr>
            <p:ph type="body" sz="quarter" idx="14"/>
          </p:nvPr>
        </p:nvSpPr>
        <p:spPr>
          <a:xfrm>
            <a:off x="8140318" y="1981199"/>
            <a:ext cx="3454274" cy="4327526"/>
          </a:xfrm>
          <a:prstGeom prst="rect">
            <a:avLst/>
          </a:prstGeom>
        </p:spPr>
        <p:txBody>
          <a:bodyPr/>
          <a:lstStyle/>
          <a:p>
            <a:pPr indent="0">
              <a:lnSpc>
                <a:spcPct val="110000"/>
              </a:lnSpc>
              <a:spcBef>
                <a:spcPts val="800"/>
              </a:spcBef>
              <a:buSzTx/>
              <a:buFontTx/>
              <a:buNone/>
              <a:defRPr sz="2400">
                <a:solidFill>
                  <a:srgbClr val="40474F"/>
                </a:solidFill>
              </a:defRPr>
            </a:pPr>
            <a:endParaRPr/>
          </a:p>
        </p:txBody>
      </p:sp>
      <p:sp>
        <p:nvSpPr>
          <p:cNvPr id="2482" name="Google Shape;515;p215"/>
          <p:cNvSpPr txBox="1"/>
          <p:nvPr/>
        </p:nvSpPr>
        <p:spPr>
          <a:xfrm>
            <a:off x="11506093" y="469820"/>
            <a:ext cx="204129"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Arial"/>
                <a:ea typeface="Arial"/>
                <a:cs typeface="Arial"/>
                <a:sym typeface="Arial"/>
              </a:defRPr>
            </a:lvl1pPr>
          </a:lstStyle>
          <a:p>
            <a:r>
              <a:t>+</a:t>
            </a:r>
          </a:p>
        </p:txBody>
      </p:sp>
      <p:grpSp>
        <p:nvGrpSpPr>
          <p:cNvPr id="2485" name="Google Shape;516;p215"/>
          <p:cNvGrpSpPr/>
          <p:nvPr/>
        </p:nvGrpSpPr>
        <p:grpSpPr>
          <a:xfrm>
            <a:off x="11961141" y="549276"/>
            <a:ext cx="244257" cy="805701"/>
            <a:chOff x="0" y="0"/>
            <a:chExt cx="244255" cy="805699"/>
          </a:xfrm>
        </p:grpSpPr>
        <p:sp>
          <p:nvSpPr>
            <p:cNvPr id="2483" name="Google Shape;517;p215"/>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sz="1400">
                  <a:solidFill>
                    <a:srgbClr val="FFFFFF"/>
                  </a:solidFill>
                  <a:latin typeface="Arial"/>
                  <a:ea typeface="Arial"/>
                  <a:cs typeface="Arial"/>
                  <a:sym typeface="Arial"/>
                </a:defRPr>
              </a:pPr>
              <a:endParaRPr/>
            </a:p>
          </p:txBody>
        </p:sp>
        <p:pic>
          <p:nvPicPr>
            <p:cNvPr id="2484" name="Google Shape;518;p215" descr="Google Shape;518;p215"/>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2486" name="Slide Number"/>
          <p:cNvSpPr txBox="1">
            <a:spLocks noGrp="1"/>
          </p:cNvSpPr>
          <p:nvPr>
            <p:ph type="sldNum" sz="quarter" idx="2"/>
          </p:nvPr>
        </p:nvSpPr>
        <p:spPr>
          <a:xfrm>
            <a:off x="11477624" y="6475412"/>
            <a:ext cx="127001" cy="127001"/>
          </a:xfrm>
          <a:prstGeom prst="rect">
            <a:avLst/>
          </a:prstGeom>
        </p:spPr>
        <p:txBody>
          <a:bodyPr/>
          <a:lstStyle>
            <a:lvl1pPr>
              <a:defRPr sz="800">
                <a:solidFill>
                  <a:srgbClr val="909295"/>
                </a:solidFill>
              </a:defRPr>
            </a:lvl1pPr>
          </a:lstStyle>
          <a:p>
            <a:fld id="{86CB4B4D-7CA3-9044-876B-883B54F8677D}" type="slidenum">
              <a:t>‹#›</a:t>
            </a:fld>
            <a:endParaRPr/>
          </a:p>
        </p:txBody>
      </p:sp>
    </p:spTree>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x">
  <p:cSld name="5_Title and Content">
    <p:spTree>
      <p:nvGrpSpPr>
        <p:cNvPr id="1" name=""/>
        <p:cNvGrpSpPr/>
        <p:nvPr/>
      </p:nvGrpSpPr>
      <p:grpSpPr>
        <a:xfrm>
          <a:off x="0" y="0"/>
          <a:ext cx="0" cy="0"/>
          <a:chOff x="0" y="0"/>
          <a:chExt cx="0" cy="0"/>
        </a:xfrm>
      </p:grpSpPr>
      <p:sp>
        <p:nvSpPr>
          <p:cNvPr id="2493" name="Title Text"/>
          <p:cNvSpPr txBox="1">
            <a:spLocks noGrp="1"/>
          </p:cNvSpPr>
          <p:nvPr>
            <p:ph type="title"/>
          </p:nvPr>
        </p:nvSpPr>
        <p:spPr>
          <a:xfrm>
            <a:off x="587375" y="549275"/>
            <a:ext cx="11017250" cy="987425"/>
          </a:xfrm>
          <a:prstGeom prst="rect">
            <a:avLst/>
          </a:prstGeom>
        </p:spPr>
        <p:txBody>
          <a:bodyPr anchor="t"/>
          <a:lstStyle>
            <a:lvl1pPr>
              <a:defRPr sz="3200" b="0">
                <a:solidFill>
                  <a:srgbClr val="40474F"/>
                </a:solidFill>
              </a:defRPr>
            </a:lvl1pPr>
          </a:lstStyle>
          <a:p>
            <a:r>
              <a:t>Title Text</a:t>
            </a:r>
          </a:p>
        </p:txBody>
      </p:sp>
      <p:sp>
        <p:nvSpPr>
          <p:cNvPr id="2494" name="Body Level One…"/>
          <p:cNvSpPr txBox="1">
            <a:spLocks noGrp="1"/>
          </p:cNvSpPr>
          <p:nvPr>
            <p:ph type="body" sz="quarter" idx="1"/>
          </p:nvPr>
        </p:nvSpPr>
        <p:spPr>
          <a:xfrm>
            <a:off x="587376" y="1981199"/>
            <a:ext cx="2518682" cy="4327526"/>
          </a:xfrm>
          <a:prstGeom prst="rect">
            <a:avLst/>
          </a:prstGeom>
        </p:spPr>
        <p:txBody>
          <a:bodyPr/>
          <a:lstStyle>
            <a:lvl1pPr indent="0">
              <a:lnSpc>
                <a:spcPct val="110000"/>
              </a:lnSpc>
              <a:spcBef>
                <a:spcPts val="800"/>
              </a:spcBef>
              <a:buSzTx/>
              <a:buFontTx/>
              <a:buNone/>
              <a:defRPr sz="1600">
                <a:solidFill>
                  <a:srgbClr val="40474F"/>
                </a:solidFill>
              </a:defRPr>
            </a:lvl1pPr>
            <a:lvl2pPr marL="228600" indent="457200">
              <a:lnSpc>
                <a:spcPct val="110000"/>
              </a:lnSpc>
              <a:spcBef>
                <a:spcPts val="800"/>
              </a:spcBef>
              <a:buSzTx/>
              <a:buFontTx/>
              <a:buNone/>
              <a:defRPr sz="1600">
                <a:solidFill>
                  <a:srgbClr val="40474F"/>
                </a:solidFill>
              </a:defRPr>
            </a:lvl2pPr>
            <a:lvl3pPr marL="228600" indent="914400">
              <a:lnSpc>
                <a:spcPct val="110000"/>
              </a:lnSpc>
              <a:spcBef>
                <a:spcPts val="800"/>
              </a:spcBef>
              <a:buSzTx/>
              <a:buFontTx/>
              <a:buNone/>
              <a:defRPr sz="1600">
                <a:solidFill>
                  <a:srgbClr val="40474F"/>
                </a:solidFill>
              </a:defRPr>
            </a:lvl3pPr>
            <a:lvl4pPr marL="228600" indent="1371600">
              <a:lnSpc>
                <a:spcPct val="110000"/>
              </a:lnSpc>
              <a:spcBef>
                <a:spcPts val="800"/>
              </a:spcBef>
              <a:buSzTx/>
              <a:buFontTx/>
              <a:buNone/>
              <a:defRPr sz="1600">
                <a:solidFill>
                  <a:srgbClr val="40474F"/>
                </a:solidFill>
              </a:defRPr>
            </a:lvl4pPr>
            <a:lvl5pPr marL="228600" indent="1828800">
              <a:lnSpc>
                <a:spcPct val="110000"/>
              </a:lnSpc>
              <a:spcBef>
                <a:spcPts val="800"/>
              </a:spcBef>
              <a:buSzTx/>
              <a:buFontTx/>
              <a:buNone/>
              <a:defRPr sz="1600">
                <a:solidFill>
                  <a:srgbClr val="40474F"/>
                </a:solidFill>
              </a:defRPr>
            </a:lvl5pPr>
          </a:lstStyle>
          <a:p>
            <a:r>
              <a:t>Body Level One</a:t>
            </a:r>
          </a:p>
          <a:p>
            <a:pPr lvl="1"/>
            <a:r>
              <a:t>Body Level Two</a:t>
            </a:r>
          </a:p>
          <a:p>
            <a:pPr lvl="2"/>
            <a:r>
              <a:t>Body Level Three</a:t>
            </a:r>
          </a:p>
          <a:p>
            <a:pPr lvl="3"/>
            <a:r>
              <a:t>Body Level Four</a:t>
            </a:r>
          </a:p>
          <a:p>
            <a:pPr lvl="4"/>
            <a:r>
              <a:t>Body Level Five</a:t>
            </a:r>
          </a:p>
        </p:txBody>
      </p:sp>
      <p:sp>
        <p:nvSpPr>
          <p:cNvPr id="2495" name="Google Shape;524;p216"/>
          <p:cNvSpPr txBox="1">
            <a:spLocks noGrp="1"/>
          </p:cNvSpPr>
          <p:nvPr>
            <p:ph type="body" sz="quarter" idx="13"/>
          </p:nvPr>
        </p:nvSpPr>
        <p:spPr>
          <a:xfrm>
            <a:off x="3340101" y="1981199"/>
            <a:ext cx="2538187" cy="4327526"/>
          </a:xfrm>
          <a:prstGeom prst="rect">
            <a:avLst/>
          </a:prstGeom>
        </p:spPr>
        <p:txBody>
          <a:bodyPr/>
          <a:lstStyle/>
          <a:p>
            <a:pPr indent="0">
              <a:lnSpc>
                <a:spcPct val="110000"/>
              </a:lnSpc>
              <a:spcBef>
                <a:spcPts val="800"/>
              </a:spcBef>
              <a:buSzTx/>
              <a:buFontTx/>
              <a:buNone/>
              <a:defRPr sz="1600">
                <a:solidFill>
                  <a:srgbClr val="40474F"/>
                </a:solidFill>
              </a:defRPr>
            </a:pPr>
            <a:endParaRPr/>
          </a:p>
        </p:txBody>
      </p:sp>
      <p:sp>
        <p:nvSpPr>
          <p:cNvPr id="2496" name="Google Shape;525;p216"/>
          <p:cNvSpPr txBox="1">
            <a:spLocks noGrp="1"/>
          </p:cNvSpPr>
          <p:nvPr>
            <p:ph type="body" sz="quarter" idx="14"/>
          </p:nvPr>
        </p:nvSpPr>
        <p:spPr>
          <a:xfrm>
            <a:off x="6112331" y="1981199"/>
            <a:ext cx="2523671" cy="4327526"/>
          </a:xfrm>
          <a:prstGeom prst="rect">
            <a:avLst/>
          </a:prstGeom>
        </p:spPr>
        <p:txBody>
          <a:bodyPr/>
          <a:lstStyle/>
          <a:p>
            <a:pPr indent="0">
              <a:lnSpc>
                <a:spcPct val="110000"/>
              </a:lnSpc>
              <a:spcBef>
                <a:spcPts val="800"/>
              </a:spcBef>
              <a:buSzTx/>
              <a:buFontTx/>
              <a:buNone/>
              <a:defRPr sz="1600">
                <a:solidFill>
                  <a:srgbClr val="40474F"/>
                </a:solidFill>
              </a:defRPr>
            </a:pPr>
            <a:endParaRPr/>
          </a:p>
        </p:txBody>
      </p:sp>
      <p:sp>
        <p:nvSpPr>
          <p:cNvPr id="2497" name="Google Shape;526;p216"/>
          <p:cNvSpPr txBox="1"/>
          <p:nvPr/>
        </p:nvSpPr>
        <p:spPr>
          <a:xfrm>
            <a:off x="11506093" y="469820"/>
            <a:ext cx="204129"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Arial"/>
                <a:ea typeface="Arial"/>
                <a:cs typeface="Arial"/>
                <a:sym typeface="Arial"/>
              </a:defRPr>
            </a:lvl1pPr>
          </a:lstStyle>
          <a:p>
            <a:r>
              <a:t>+</a:t>
            </a:r>
          </a:p>
        </p:txBody>
      </p:sp>
      <p:sp>
        <p:nvSpPr>
          <p:cNvPr id="2498" name="Google Shape;527;p216"/>
          <p:cNvSpPr txBox="1">
            <a:spLocks noGrp="1"/>
          </p:cNvSpPr>
          <p:nvPr>
            <p:ph type="body" sz="quarter" idx="15"/>
          </p:nvPr>
        </p:nvSpPr>
        <p:spPr>
          <a:xfrm>
            <a:off x="8855530" y="1981199"/>
            <a:ext cx="2523671" cy="4327526"/>
          </a:xfrm>
          <a:prstGeom prst="rect">
            <a:avLst/>
          </a:prstGeom>
        </p:spPr>
        <p:txBody>
          <a:bodyPr/>
          <a:lstStyle/>
          <a:p>
            <a:pPr indent="0">
              <a:lnSpc>
                <a:spcPct val="110000"/>
              </a:lnSpc>
              <a:spcBef>
                <a:spcPts val="800"/>
              </a:spcBef>
              <a:buSzTx/>
              <a:buFontTx/>
              <a:buNone/>
              <a:defRPr sz="1600">
                <a:solidFill>
                  <a:srgbClr val="40474F"/>
                </a:solidFill>
              </a:defRPr>
            </a:pPr>
            <a:endParaRPr/>
          </a:p>
        </p:txBody>
      </p:sp>
      <p:grpSp>
        <p:nvGrpSpPr>
          <p:cNvPr id="2501" name="Google Shape;528;p216"/>
          <p:cNvGrpSpPr/>
          <p:nvPr/>
        </p:nvGrpSpPr>
        <p:grpSpPr>
          <a:xfrm>
            <a:off x="11961141" y="549276"/>
            <a:ext cx="244257" cy="805701"/>
            <a:chOff x="0" y="0"/>
            <a:chExt cx="244255" cy="805699"/>
          </a:xfrm>
        </p:grpSpPr>
        <p:sp>
          <p:nvSpPr>
            <p:cNvPr id="2499" name="Google Shape;529;p216"/>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sz="1400">
                  <a:solidFill>
                    <a:srgbClr val="FFFFFF"/>
                  </a:solidFill>
                  <a:latin typeface="Arial"/>
                  <a:ea typeface="Arial"/>
                  <a:cs typeface="Arial"/>
                  <a:sym typeface="Arial"/>
                </a:defRPr>
              </a:pPr>
              <a:endParaRPr/>
            </a:p>
          </p:txBody>
        </p:sp>
        <p:pic>
          <p:nvPicPr>
            <p:cNvPr id="2500" name="Google Shape;530;p216" descr="Google Shape;530;p216"/>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2502" name="Slide Number"/>
          <p:cNvSpPr txBox="1">
            <a:spLocks noGrp="1"/>
          </p:cNvSpPr>
          <p:nvPr>
            <p:ph type="sldNum" sz="quarter" idx="2"/>
          </p:nvPr>
        </p:nvSpPr>
        <p:spPr>
          <a:xfrm>
            <a:off x="11477624" y="6475412"/>
            <a:ext cx="127001" cy="127001"/>
          </a:xfrm>
          <a:prstGeom prst="rect">
            <a:avLst/>
          </a:prstGeom>
        </p:spPr>
        <p:txBody>
          <a:bodyPr/>
          <a:lstStyle>
            <a:lvl1pPr>
              <a:defRPr sz="800">
                <a:solidFill>
                  <a:srgbClr val="909295"/>
                </a:solidFill>
              </a:defRPr>
            </a:lvl1pPr>
          </a:lstStyle>
          <a:p>
            <a:fld id="{86CB4B4D-7CA3-9044-876B-883B54F8677D}" type="slidenum">
              <a:t>‹#›</a:t>
            </a:fld>
            <a:endParaRPr/>
          </a:p>
        </p:txBody>
      </p:sp>
    </p:spTree>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x">
  <p:cSld name="9_Title and Content">
    <p:spTree>
      <p:nvGrpSpPr>
        <p:cNvPr id="1" name=""/>
        <p:cNvGrpSpPr/>
        <p:nvPr/>
      </p:nvGrpSpPr>
      <p:grpSpPr>
        <a:xfrm>
          <a:off x="0" y="0"/>
          <a:ext cx="0" cy="0"/>
          <a:chOff x="0" y="0"/>
          <a:chExt cx="0" cy="0"/>
        </a:xfrm>
      </p:grpSpPr>
      <p:sp>
        <p:nvSpPr>
          <p:cNvPr id="2509" name="Title Text"/>
          <p:cNvSpPr txBox="1">
            <a:spLocks noGrp="1"/>
          </p:cNvSpPr>
          <p:nvPr>
            <p:ph type="title"/>
          </p:nvPr>
        </p:nvSpPr>
        <p:spPr>
          <a:xfrm>
            <a:off x="587375" y="549275"/>
            <a:ext cx="11017250" cy="987425"/>
          </a:xfrm>
          <a:prstGeom prst="rect">
            <a:avLst/>
          </a:prstGeom>
        </p:spPr>
        <p:txBody>
          <a:bodyPr anchor="t"/>
          <a:lstStyle>
            <a:lvl1pPr>
              <a:defRPr sz="3200" b="0">
                <a:solidFill>
                  <a:srgbClr val="40474F"/>
                </a:solidFill>
              </a:defRPr>
            </a:lvl1pPr>
          </a:lstStyle>
          <a:p>
            <a:r>
              <a:t>Title Text</a:t>
            </a:r>
          </a:p>
        </p:txBody>
      </p:sp>
      <p:sp>
        <p:nvSpPr>
          <p:cNvPr id="2510" name="Body Level One…"/>
          <p:cNvSpPr txBox="1">
            <a:spLocks noGrp="1"/>
          </p:cNvSpPr>
          <p:nvPr>
            <p:ph type="body" sz="quarter" idx="1"/>
          </p:nvPr>
        </p:nvSpPr>
        <p:spPr>
          <a:xfrm>
            <a:off x="582238" y="1981199"/>
            <a:ext cx="2103121" cy="4327526"/>
          </a:xfrm>
          <a:prstGeom prst="rect">
            <a:avLst/>
          </a:prstGeom>
        </p:spPr>
        <p:txBody>
          <a:bodyPr/>
          <a:lstStyle>
            <a:lvl1pPr indent="0">
              <a:lnSpc>
                <a:spcPct val="110000"/>
              </a:lnSpc>
              <a:spcBef>
                <a:spcPts val="800"/>
              </a:spcBef>
              <a:buSzTx/>
              <a:buFontTx/>
              <a:buNone/>
              <a:defRPr sz="1600">
                <a:solidFill>
                  <a:srgbClr val="40474F"/>
                </a:solidFill>
              </a:defRPr>
            </a:lvl1pPr>
            <a:lvl2pPr marL="228600" indent="457200">
              <a:lnSpc>
                <a:spcPct val="110000"/>
              </a:lnSpc>
              <a:spcBef>
                <a:spcPts val="800"/>
              </a:spcBef>
              <a:buSzTx/>
              <a:buFontTx/>
              <a:buNone/>
              <a:defRPr sz="1600">
                <a:solidFill>
                  <a:srgbClr val="40474F"/>
                </a:solidFill>
              </a:defRPr>
            </a:lvl2pPr>
            <a:lvl3pPr marL="228600" indent="914400">
              <a:lnSpc>
                <a:spcPct val="110000"/>
              </a:lnSpc>
              <a:spcBef>
                <a:spcPts val="800"/>
              </a:spcBef>
              <a:buSzTx/>
              <a:buFontTx/>
              <a:buNone/>
              <a:defRPr sz="1600">
                <a:solidFill>
                  <a:srgbClr val="40474F"/>
                </a:solidFill>
              </a:defRPr>
            </a:lvl3pPr>
            <a:lvl4pPr marL="228600" indent="1371600">
              <a:lnSpc>
                <a:spcPct val="110000"/>
              </a:lnSpc>
              <a:spcBef>
                <a:spcPts val="800"/>
              </a:spcBef>
              <a:buSzTx/>
              <a:buFontTx/>
              <a:buNone/>
              <a:defRPr sz="1600">
                <a:solidFill>
                  <a:srgbClr val="40474F"/>
                </a:solidFill>
              </a:defRPr>
            </a:lvl4pPr>
            <a:lvl5pPr marL="228600" indent="1828800">
              <a:lnSpc>
                <a:spcPct val="110000"/>
              </a:lnSpc>
              <a:spcBef>
                <a:spcPts val="800"/>
              </a:spcBef>
              <a:buSzTx/>
              <a:buFontTx/>
              <a:buNone/>
              <a:defRPr sz="1600">
                <a:solidFill>
                  <a:srgbClr val="40474F"/>
                </a:solidFill>
              </a:defRPr>
            </a:lvl5pPr>
          </a:lstStyle>
          <a:p>
            <a:r>
              <a:t>Body Level One</a:t>
            </a:r>
          </a:p>
          <a:p>
            <a:pPr lvl="1"/>
            <a:r>
              <a:t>Body Level Two</a:t>
            </a:r>
          </a:p>
          <a:p>
            <a:pPr lvl="2"/>
            <a:r>
              <a:t>Body Level Three</a:t>
            </a:r>
          </a:p>
          <a:p>
            <a:pPr lvl="3"/>
            <a:r>
              <a:t>Body Level Four</a:t>
            </a:r>
          </a:p>
          <a:p>
            <a:pPr lvl="4"/>
            <a:r>
              <a:t>Body Level Five</a:t>
            </a:r>
          </a:p>
        </p:txBody>
      </p:sp>
      <p:sp>
        <p:nvSpPr>
          <p:cNvPr id="2511" name="Google Shape;536;p217"/>
          <p:cNvSpPr txBox="1">
            <a:spLocks noGrp="1"/>
          </p:cNvSpPr>
          <p:nvPr>
            <p:ph type="body" sz="quarter" idx="13"/>
          </p:nvPr>
        </p:nvSpPr>
        <p:spPr>
          <a:xfrm>
            <a:off x="2859506" y="1981199"/>
            <a:ext cx="2103121" cy="4327526"/>
          </a:xfrm>
          <a:prstGeom prst="rect">
            <a:avLst/>
          </a:prstGeom>
        </p:spPr>
        <p:txBody>
          <a:bodyPr/>
          <a:lstStyle/>
          <a:p>
            <a:pPr indent="0">
              <a:lnSpc>
                <a:spcPct val="110000"/>
              </a:lnSpc>
              <a:spcBef>
                <a:spcPts val="800"/>
              </a:spcBef>
              <a:buSzTx/>
              <a:buFontTx/>
              <a:buNone/>
              <a:defRPr sz="1600">
                <a:solidFill>
                  <a:srgbClr val="40474F"/>
                </a:solidFill>
              </a:defRPr>
            </a:pPr>
            <a:endParaRPr/>
          </a:p>
        </p:txBody>
      </p:sp>
      <p:sp>
        <p:nvSpPr>
          <p:cNvPr id="2512" name="Google Shape;537;p217"/>
          <p:cNvSpPr txBox="1">
            <a:spLocks noGrp="1"/>
          </p:cNvSpPr>
          <p:nvPr>
            <p:ph type="body" sz="quarter" idx="14"/>
          </p:nvPr>
        </p:nvSpPr>
        <p:spPr>
          <a:xfrm>
            <a:off x="5136774" y="1981198"/>
            <a:ext cx="2103121" cy="4327526"/>
          </a:xfrm>
          <a:prstGeom prst="rect">
            <a:avLst/>
          </a:prstGeom>
        </p:spPr>
        <p:txBody>
          <a:bodyPr/>
          <a:lstStyle/>
          <a:p>
            <a:pPr indent="0">
              <a:lnSpc>
                <a:spcPct val="110000"/>
              </a:lnSpc>
              <a:spcBef>
                <a:spcPts val="800"/>
              </a:spcBef>
              <a:buSzTx/>
              <a:buFontTx/>
              <a:buNone/>
              <a:defRPr sz="1600">
                <a:solidFill>
                  <a:srgbClr val="40474F"/>
                </a:solidFill>
              </a:defRPr>
            </a:pPr>
            <a:endParaRPr/>
          </a:p>
        </p:txBody>
      </p:sp>
      <p:sp>
        <p:nvSpPr>
          <p:cNvPr id="2513" name="Google Shape;538;p217"/>
          <p:cNvSpPr txBox="1"/>
          <p:nvPr/>
        </p:nvSpPr>
        <p:spPr>
          <a:xfrm>
            <a:off x="11506093" y="469820"/>
            <a:ext cx="204129"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Arial"/>
                <a:ea typeface="Arial"/>
                <a:cs typeface="Arial"/>
                <a:sym typeface="Arial"/>
              </a:defRPr>
            </a:lvl1pPr>
          </a:lstStyle>
          <a:p>
            <a:r>
              <a:t>+</a:t>
            </a:r>
          </a:p>
        </p:txBody>
      </p:sp>
      <p:sp>
        <p:nvSpPr>
          <p:cNvPr id="2514" name="Google Shape;539;p217"/>
          <p:cNvSpPr txBox="1">
            <a:spLocks noGrp="1"/>
          </p:cNvSpPr>
          <p:nvPr>
            <p:ph type="body" sz="quarter" idx="15"/>
          </p:nvPr>
        </p:nvSpPr>
        <p:spPr>
          <a:xfrm>
            <a:off x="7414042" y="1981199"/>
            <a:ext cx="2103121" cy="4327526"/>
          </a:xfrm>
          <a:prstGeom prst="rect">
            <a:avLst/>
          </a:prstGeom>
        </p:spPr>
        <p:txBody>
          <a:bodyPr/>
          <a:lstStyle/>
          <a:p>
            <a:pPr indent="0">
              <a:lnSpc>
                <a:spcPct val="110000"/>
              </a:lnSpc>
              <a:spcBef>
                <a:spcPts val="800"/>
              </a:spcBef>
              <a:buSzTx/>
              <a:buFontTx/>
              <a:buNone/>
              <a:defRPr sz="1600">
                <a:solidFill>
                  <a:srgbClr val="40474F"/>
                </a:solidFill>
              </a:defRPr>
            </a:pPr>
            <a:endParaRPr/>
          </a:p>
        </p:txBody>
      </p:sp>
      <p:grpSp>
        <p:nvGrpSpPr>
          <p:cNvPr id="2517" name="Google Shape;540;p217"/>
          <p:cNvGrpSpPr/>
          <p:nvPr/>
        </p:nvGrpSpPr>
        <p:grpSpPr>
          <a:xfrm>
            <a:off x="11961141" y="549276"/>
            <a:ext cx="244257" cy="805701"/>
            <a:chOff x="0" y="0"/>
            <a:chExt cx="244255" cy="805699"/>
          </a:xfrm>
        </p:grpSpPr>
        <p:sp>
          <p:nvSpPr>
            <p:cNvPr id="2515" name="Google Shape;541;p217"/>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sz="1400">
                  <a:solidFill>
                    <a:srgbClr val="FFFFFF"/>
                  </a:solidFill>
                  <a:latin typeface="Arial"/>
                  <a:ea typeface="Arial"/>
                  <a:cs typeface="Arial"/>
                  <a:sym typeface="Arial"/>
                </a:defRPr>
              </a:pPr>
              <a:endParaRPr/>
            </a:p>
          </p:txBody>
        </p:sp>
        <p:pic>
          <p:nvPicPr>
            <p:cNvPr id="2516" name="Google Shape;542;p217" descr="Google Shape;542;p217"/>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2518" name="Google Shape;543;p217"/>
          <p:cNvSpPr txBox="1">
            <a:spLocks noGrp="1"/>
          </p:cNvSpPr>
          <p:nvPr>
            <p:ph type="body" sz="quarter" idx="16"/>
          </p:nvPr>
        </p:nvSpPr>
        <p:spPr>
          <a:xfrm>
            <a:off x="9691307" y="1981197"/>
            <a:ext cx="2103121" cy="4327526"/>
          </a:xfrm>
          <a:prstGeom prst="rect">
            <a:avLst/>
          </a:prstGeom>
        </p:spPr>
        <p:txBody>
          <a:bodyPr/>
          <a:lstStyle/>
          <a:p>
            <a:pPr indent="0">
              <a:lnSpc>
                <a:spcPct val="110000"/>
              </a:lnSpc>
              <a:spcBef>
                <a:spcPts val="800"/>
              </a:spcBef>
              <a:buSzTx/>
              <a:buFontTx/>
              <a:buNone/>
              <a:defRPr sz="1600">
                <a:solidFill>
                  <a:srgbClr val="40474F"/>
                </a:solidFill>
              </a:defRPr>
            </a:pPr>
            <a:endParaRPr/>
          </a:p>
        </p:txBody>
      </p:sp>
      <p:sp>
        <p:nvSpPr>
          <p:cNvPr id="2519" name="Slide Number"/>
          <p:cNvSpPr txBox="1">
            <a:spLocks noGrp="1"/>
          </p:cNvSpPr>
          <p:nvPr>
            <p:ph type="sldNum" sz="quarter" idx="2"/>
          </p:nvPr>
        </p:nvSpPr>
        <p:spPr>
          <a:xfrm>
            <a:off x="11477624" y="6475412"/>
            <a:ext cx="127001" cy="127001"/>
          </a:xfrm>
          <a:prstGeom prst="rect">
            <a:avLst/>
          </a:prstGeom>
        </p:spPr>
        <p:txBody>
          <a:bodyPr/>
          <a:lstStyle>
            <a:lvl1pPr>
              <a:defRPr sz="800">
                <a:solidFill>
                  <a:srgbClr val="909295"/>
                </a:solidFill>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Foto_paremal_hele">
    <p:bg>
      <p:bgPr>
        <a:solidFill>
          <a:srgbClr val="F0F1F2"/>
        </a:solidFill>
        <a:effectLst/>
      </p:bgPr>
    </p:bg>
    <p:spTree>
      <p:nvGrpSpPr>
        <p:cNvPr id="1" name=""/>
        <p:cNvGrpSpPr/>
        <p:nvPr/>
      </p:nvGrpSpPr>
      <p:grpSpPr>
        <a:xfrm>
          <a:off x="0" y="0"/>
          <a:ext cx="0" cy="0"/>
          <a:chOff x="0" y="0"/>
          <a:chExt cx="0" cy="0"/>
        </a:xfrm>
      </p:grpSpPr>
      <p:sp>
        <p:nvSpPr>
          <p:cNvPr id="249"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sp>
        <p:nvSpPr>
          <p:cNvPr id="250" name="Picture Placeholder 3"/>
          <p:cNvSpPr>
            <a:spLocks noGrp="1"/>
          </p:cNvSpPr>
          <p:nvPr>
            <p:ph type="pic" idx="13"/>
          </p:nvPr>
        </p:nvSpPr>
        <p:spPr>
          <a:xfrm>
            <a:off x="6096000" y="0"/>
            <a:ext cx="6096000" cy="6858000"/>
          </a:xfrm>
          <a:prstGeom prst="rect">
            <a:avLst/>
          </a:prstGeom>
        </p:spPr>
        <p:txBody>
          <a:bodyPr lIns="91439" tIns="45719" rIns="91439" bIns="45719">
            <a:noAutofit/>
          </a:bodyPr>
          <a:lstStyle/>
          <a:p>
            <a:endParaRPr/>
          </a:p>
        </p:txBody>
      </p:sp>
      <p:sp>
        <p:nvSpPr>
          <p:cNvPr id="251" name="Title Text"/>
          <p:cNvSpPr txBox="1">
            <a:spLocks noGrp="1"/>
          </p:cNvSpPr>
          <p:nvPr>
            <p:ph type="title"/>
          </p:nvPr>
        </p:nvSpPr>
        <p:spPr>
          <a:xfrm>
            <a:off x="623887" y="658801"/>
            <a:ext cx="4824415" cy="974639"/>
          </a:xfrm>
          <a:prstGeom prst="rect">
            <a:avLst/>
          </a:prstGeom>
        </p:spPr>
        <p:txBody>
          <a:bodyPr lIns="45718" tIns="45718" rIns="45718" bIns="45718" anchor="t"/>
          <a:lstStyle>
            <a:lvl1pPr>
              <a:defRPr sz="4400" b="0">
                <a:solidFill>
                  <a:srgbClr val="000000"/>
                </a:solidFill>
                <a:latin typeface="Calibri Light"/>
                <a:ea typeface="Calibri Light"/>
                <a:cs typeface="Calibri Light"/>
                <a:sym typeface="Calibri Light"/>
              </a:defRPr>
            </a:lvl1pPr>
          </a:lstStyle>
          <a:p>
            <a:r>
              <a:t>Title Text</a:t>
            </a:r>
          </a:p>
        </p:txBody>
      </p:sp>
      <p:sp>
        <p:nvSpPr>
          <p:cNvPr id="252" name="Body Level One…"/>
          <p:cNvSpPr txBox="1">
            <a:spLocks noGrp="1"/>
          </p:cNvSpPr>
          <p:nvPr>
            <p:ph type="body" sz="quarter" idx="1"/>
          </p:nvPr>
        </p:nvSpPr>
        <p:spPr>
          <a:xfrm>
            <a:off x="623887" y="1633440"/>
            <a:ext cx="4824415" cy="1795562"/>
          </a:xfrm>
          <a:prstGeom prst="rect">
            <a:avLst/>
          </a:prstGeom>
        </p:spPr>
        <p:txBody>
          <a:bodyPr/>
          <a:lstStyle>
            <a:lvl1pPr marL="0" indent="0">
              <a:spcBef>
                <a:spcPts val="100"/>
              </a:spcBef>
              <a:buSzTx/>
              <a:buFontTx/>
              <a:buNone/>
              <a:defRPr sz="1600">
                <a:solidFill>
                  <a:srgbClr val="000000"/>
                </a:solidFill>
                <a:latin typeface="+mn-lt"/>
                <a:ea typeface="+mn-ea"/>
                <a:cs typeface="+mn-cs"/>
                <a:sym typeface="Calibri"/>
              </a:defRPr>
            </a:lvl1pPr>
            <a:lvl2pPr marL="609600" indent="-152400">
              <a:spcBef>
                <a:spcPts val="100"/>
              </a:spcBef>
              <a:buFontTx/>
              <a:defRPr sz="1600">
                <a:solidFill>
                  <a:srgbClr val="000000"/>
                </a:solidFill>
                <a:latin typeface="+mn-lt"/>
                <a:ea typeface="+mn-ea"/>
                <a:cs typeface="+mn-cs"/>
                <a:sym typeface="Calibri"/>
              </a:defRPr>
            </a:lvl2pPr>
            <a:lvl3pPr marL="1097280" indent="-182880">
              <a:spcBef>
                <a:spcPts val="100"/>
              </a:spcBef>
              <a:buFontTx/>
              <a:defRPr sz="1600">
                <a:solidFill>
                  <a:srgbClr val="000000"/>
                </a:solidFill>
                <a:latin typeface="+mn-lt"/>
                <a:ea typeface="+mn-ea"/>
                <a:cs typeface="+mn-cs"/>
                <a:sym typeface="Calibri"/>
              </a:defRPr>
            </a:lvl3pPr>
            <a:lvl4pPr marL="1574800" indent="-203200">
              <a:spcBef>
                <a:spcPts val="100"/>
              </a:spcBef>
              <a:buFontTx/>
              <a:defRPr sz="1600">
                <a:solidFill>
                  <a:srgbClr val="000000"/>
                </a:solidFill>
                <a:latin typeface="+mn-lt"/>
                <a:ea typeface="+mn-ea"/>
                <a:cs typeface="+mn-cs"/>
                <a:sym typeface="Calibri"/>
              </a:defRPr>
            </a:lvl4pPr>
            <a:lvl5pPr marL="2032000" indent="-203200">
              <a:spcBef>
                <a:spcPts val="100"/>
              </a:spcBef>
              <a:buFontTx/>
              <a:defRPr sz="16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x">
  <p:cSld name="6_Title and Content">
    <p:spTree>
      <p:nvGrpSpPr>
        <p:cNvPr id="1" name=""/>
        <p:cNvGrpSpPr/>
        <p:nvPr/>
      </p:nvGrpSpPr>
      <p:grpSpPr>
        <a:xfrm>
          <a:off x="0" y="0"/>
          <a:ext cx="0" cy="0"/>
          <a:chOff x="0" y="0"/>
          <a:chExt cx="0" cy="0"/>
        </a:xfrm>
      </p:grpSpPr>
      <p:sp>
        <p:nvSpPr>
          <p:cNvPr id="2526" name="Title Text"/>
          <p:cNvSpPr txBox="1">
            <a:spLocks noGrp="1"/>
          </p:cNvSpPr>
          <p:nvPr>
            <p:ph type="title"/>
          </p:nvPr>
        </p:nvSpPr>
        <p:spPr>
          <a:xfrm>
            <a:off x="587375" y="549275"/>
            <a:ext cx="11017250" cy="987425"/>
          </a:xfrm>
          <a:prstGeom prst="rect">
            <a:avLst/>
          </a:prstGeom>
        </p:spPr>
        <p:txBody>
          <a:bodyPr anchor="t"/>
          <a:lstStyle>
            <a:lvl1pPr>
              <a:defRPr sz="3200" b="0">
                <a:solidFill>
                  <a:srgbClr val="40474F"/>
                </a:solidFill>
              </a:defRPr>
            </a:lvl1pPr>
          </a:lstStyle>
          <a:p>
            <a:r>
              <a:t>Title Text</a:t>
            </a:r>
          </a:p>
        </p:txBody>
      </p:sp>
      <p:sp>
        <p:nvSpPr>
          <p:cNvPr id="2527" name="Body Level One…"/>
          <p:cNvSpPr txBox="1">
            <a:spLocks noGrp="1"/>
          </p:cNvSpPr>
          <p:nvPr>
            <p:ph type="body" sz="quarter" idx="1"/>
          </p:nvPr>
        </p:nvSpPr>
        <p:spPr>
          <a:xfrm>
            <a:off x="587376" y="1926114"/>
            <a:ext cx="3456000" cy="1973858"/>
          </a:xfrm>
          <a:prstGeom prst="rect">
            <a:avLst/>
          </a:prstGeom>
        </p:spPr>
        <p:txBody>
          <a:bodyPr/>
          <a:lstStyle>
            <a:lvl1pPr indent="0">
              <a:lnSpc>
                <a:spcPct val="110000"/>
              </a:lnSpc>
              <a:spcBef>
                <a:spcPts val="800"/>
              </a:spcBef>
              <a:buSzTx/>
              <a:buFontTx/>
              <a:buNone/>
              <a:defRPr sz="1600">
                <a:solidFill>
                  <a:srgbClr val="40474F"/>
                </a:solidFill>
              </a:defRPr>
            </a:lvl1pPr>
            <a:lvl2pPr marL="228600" indent="457200">
              <a:lnSpc>
                <a:spcPct val="110000"/>
              </a:lnSpc>
              <a:spcBef>
                <a:spcPts val="800"/>
              </a:spcBef>
              <a:buSzTx/>
              <a:buFontTx/>
              <a:buNone/>
              <a:defRPr sz="1600">
                <a:solidFill>
                  <a:srgbClr val="40474F"/>
                </a:solidFill>
              </a:defRPr>
            </a:lvl2pPr>
            <a:lvl3pPr marL="228600" indent="914400">
              <a:lnSpc>
                <a:spcPct val="110000"/>
              </a:lnSpc>
              <a:spcBef>
                <a:spcPts val="800"/>
              </a:spcBef>
              <a:buSzTx/>
              <a:buFontTx/>
              <a:buNone/>
              <a:defRPr sz="1600">
                <a:solidFill>
                  <a:srgbClr val="40474F"/>
                </a:solidFill>
              </a:defRPr>
            </a:lvl3pPr>
            <a:lvl4pPr marL="228600" indent="1371600">
              <a:lnSpc>
                <a:spcPct val="110000"/>
              </a:lnSpc>
              <a:spcBef>
                <a:spcPts val="800"/>
              </a:spcBef>
              <a:buSzTx/>
              <a:buFontTx/>
              <a:buNone/>
              <a:defRPr sz="1600">
                <a:solidFill>
                  <a:srgbClr val="40474F"/>
                </a:solidFill>
              </a:defRPr>
            </a:lvl4pPr>
            <a:lvl5pPr marL="228600" indent="1828800">
              <a:lnSpc>
                <a:spcPct val="110000"/>
              </a:lnSpc>
              <a:spcBef>
                <a:spcPts val="800"/>
              </a:spcBef>
              <a:buSzTx/>
              <a:buFontTx/>
              <a:buNone/>
              <a:defRPr sz="1600">
                <a:solidFill>
                  <a:srgbClr val="40474F"/>
                </a:solidFill>
              </a:defRPr>
            </a:lvl5pPr>
          </a:lstStyle>
          <a:p>
            <a:r>
              <a:t>Body Level One</a:t>
            </a:r>
          </a:p>
          <a:p>
            <a:pPr lvl="1"/>
            <a:r>
              <a:t>Body Level Two</a:t>
            </a:r>
          </a:p>
          <a:p>
            <a:pPr lvl="2"/>
            <a:r>
              <a:t>Body Level Three</a:t>
            </a:r>
          </a:p>
          <a:p>
            <a:pPr lvl="3"/>
            <a:r>
              <a:t>Body Level Four</a:t>
            </a:r>
          </a:p>
          <a:p>
            <a:pPr lvl="4"/>
            <a:r>
              <a:t>Body Level Five</a:t>
            </a:r>
          </a:p>
        </p:txBody>
      </p:sp>
      <p:sp>
        <p:nvSpPr>
          <p:cNvPr id="2528" name="Google Shape;549;p218"/>
          <p:cNvSpPr txBox="1">
            <a:spLocks noGrp="1"/>
          </p:cNvSpPr>
          <p:nvPr>
            <p:ph type="body" sz="quarter" idx="13"/>
          </p:nvPr>
        </p:nvSpPr>
        <p:spPr>
          <a:xfrm>
            <a:off x="4368000" y="1926114"/>
            <a:ext cx="3456000" cy="1973858"/>
          </a:xfrm>
          <a:prstGeom prst="rect">
            <a:avLst/>
          </a:prstGeom>
        </p:spPr>
        <p:txBody>
          <a:bodyPr/>
          <a:lstStyle/>
          <a:p>
            <a:pPr indent="0">
              <a:lnSpc>
                <a:spcPct val="110000"/>
              </a:lnSpc>
              <a:spcBef>
                <a:spcPts val="800"/>
              </a:spcBef>
              <a:buSzTx/>
              <a:buFontTx/>
              <a:buNone/>
              <a:defRPr sz="1600">
                <a:solidFill>
                  <a:srgbClr val="40474F"/>
                </a:solidFill>
              </a:defRPr>
            </a:pPr>
            <a:endParaRPr/>
          </a:p>
        </p:txBody>
      </p:sp>
      <p:sp>
        <p:nvSpPr>
          <p:cNvPr id="2529" name="Google Shape;550;p218"/>
          <p:cNvSpPr txBox="1">
            <a:spLocks noGrp="1"/>
          </p:cNvSpPr>
          <p:nvPr>
            <p:ph type="body" sz="quarter" idx="14"/>
          </p:nvPr>
        </p:nvSpPr>
        <p:spPr>
          <a:xfrm>
            <a:off x="8148625" y="1926115"/>
            <a:ext cx="3456000" cy="1973858"/>
          </a:xfrm>
          <a:prstGeom prst="rect">
            <a:avLst/>
          </a:prstGeom>
        </p:spPr>
        <p:txBody>
          <a:bodyPr/>
          <a:lstStyle/>
          <a:p>
            <a:pPr indent="0">
              <a:lnSpc>
                <a:spcPct val="110000"/>
              </a:lnSpc>
              <a:spcBef>
                <a:spcPts val="800"/>
              </a:spcBef>
              <a:buSzTx/>
              <a:buFontTx/>
              <a:buNone/>
              <a:defRPr sz="1600">
                <a:solidFill>
                  <a:srgbClr val="40474F"/>
                </a:solidFill>
              </a:defRPr>
            </a:pPr>
            <a:endParaRPr/>
          </a:p>
        </p:txBody>
      </p:sp>
      <p:sp>
        <p:nvSpPr>
          <p:cNvPr id="2530" name="Google Shape;551;p218"/>
          <p:cNvSpPr txBox="1"/>
          <p:nvPr/>
        </p:nvSpPr>
        <p:spPr>
          <a:xfrm>
            <a:off x="11506093" y="469820"/>
            <a:ext cx="204129"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Arial"/>
                <a:ea typeface="Arial"/>
                <a:cs typeface="Arial"/>
                <a:sym typeface="Arial"/>
              </a:defRPr>
            </a:lvl1pPr>
          </a:lstStyle>
          <a:p>
            <a:r>
              <a:t>+</a:t>
            </a:r>
          </a:p>
        </p:txBody>
      </p:sp>
      <p:sp>
        <p:nvSpPr>
          <p:cNvPr id="2531" name="Google Shape;552;p218"/>
          <p:cNvSpPr txBox="1">
            <a:spLocks noGrp="1"/>
          </p:cNvSpPr>
          <p:nvPr>
            <p:ph type="body" sz="quarter" idx="15"/>
          </p:nvPr>
        </p:nvSpPr>
        <p:spPr>
          <a:xfrm>
            <a:off x="583096" y="4120984"/>
            <a:ext cx="3456000" cy="1798639"/>
          </a:xfrm>
          <a:prstGeom prst="rect">
            <a:avLst/>
          </a:prstGeom>
        </p:spPr>
        <p:txBody>
          <a:bodyPr/>
          <a:lstStyle/>
          <a:p>
            <a:pPr indent="0">
              <a:lnSpc>
                <a:spcPct val="110000"/>
              </a:lnSpc>
              <a:spcBef>
                <a:spcPts val="800"/>
              </a:spcBef>
              <a:buSzTx/>
              <a:buFontTx/>
              <a:buNone/>
              <a:defRPr sz="1600">
                <a:solidFill>
                  <a:srgbClr val="40474F"/>
                </a:solidFill>
              </a:defRPr>
            </a:pPr>
            <a:endParaRPr/>
          </a:p>
        </p:txBody>
      </p:sp>
      <p:sp>
        <p:nvSpPr>
          <p:cNvPr id="2532" name="Google Shape;553;p218"/>
          <p:cNvSpPr txBox="1">
            <a:spLocks noGrp="1"/>
          </p:cNvSpPr>
          <p:nvPr>
            <p:ph type="body" sz="quarter" idx="16"/>
          </p:nvPr>
        </p:nvSpPr>
        <p:spPr>
          <a:xfrm>
            <a:off x="4368000" y="4120982"/>
            <a:ext cx="3456000" cy="1798640"/>
          </a:xfrm>
          <a:prstGeom prst="rect">
            <a:avLst/>
          </a:prstGeom>
        </p:spPr>
        <p:txBody>
          <a:bodyPr/>
          <a:lstStyle/>
          <a:p>
            <a:pPr indent="0">
              <a:lnSpc>
                <a:spcPct val="110000"/>
              </a:lnSpc>
              <a:spcBef>
                <a:spcPts val="800"/>
              </a:spcBef>
              <a:buSzTx/>
              <a:buFontTx/>
              <a:buNone/>
              <a:defRPr sz="1600">
                <a:solidFill>
                  <a:srgbClr val="40474F"/>
                </a:solidFill>
              </a:defRPr>
            </a:pPr>
            <a:endParaRPr/>
          </a:p>
        </p:txBody>
      </p:sp>
      <p:grpSp>
        <p:nvGrpSpPr>
          <p:cNvPr id="2535" name="Google Shape;554;p218"/>
          <p:cNvGrpSpPr/>
          <p:nvPr/>
        </p:nvGrpSpPr>
        <p:grpSpPr>
          <a:xfrm>
            <a:off x="11961141" y="549276"/>
            <a:ext cx="244257" cy="805701"/>
            <a:chOff x="0" y="0"/>
            <a:chExt cx="244255" cy="805699"/>
          </a:xfrm>
        </p:grpSpPr>
        <p:sp>
          <p:nvSpPr>
            <p:cNvPr id="2533" name="Google Shape;555;p218"/>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sz="1400">
                  <a:solidFill>
                    <a:srgbClr val="FFFFFF"/>
                  </a:solidFill>
                  <a:latin typeface="Arial"/>
                  <a:ea typeface="Arial"/>
                  <a:cs typeface="Arial"/>
                  <a:sym typeface="Arial"/>
                </a:defRPr>
              </a:pPr>
              <a:endParaRPr/>
            </a:p>
          </p:txBody>
        </p:sp>
        <p:pic>
          <p:nvPicPr>
            <p:cNvPr id="2534" name="Google Shape;556;p218" descr="Google Shape;556;p218"/>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2536" name="Slide Number"/>
          <p:cNvSpPr txBox="1">
            <a:spLocks noGrp="1"/>
          </p:cNvSpPr>
          <p:nvPr>
            <p:ph type="sldNum" sz="quarter" idx="2"/>
          </p:nvPr>
        </p:nvSpPr>
        <p:spPr>
          <a:xfrm>
            <a:off x="11477624" y="6475412"/>
            <a:ext cx="127001" cy="127001"/>
          </a:xfrm>
          <a:prstGeom prst="rect">
            <a:avLst/>
          </a:prstGeom>
        </p:spPr>
        <p:txBody>
          <a:bodyPr/>
          <a:lstStyle>
            <a:lvl1pPr>
              <a:defRPr sz="800">
                <a:solidFill>
                  <a:srgbClr val="909295"/>
                </a:solidFill>
              </a:defRPr>
            </a:lvl1pPr>
          </a:lstStyle>
          <a:p>
            <a:fld id="{86CB4B4D-7CA3-9044-876B-883B54F8677D}" type="slidenum">
              <a:t>‹#›</a:t>
            </a:fld>
            <a:endParaRPr/>
          </a:p>
        </p:txBody>
      </p:sp>
    </p:spTree>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rgbClr val="000000"/>
        </a:solidFill>
        <a:effectLst/>
      </p:bgPr>
    </p:bg>
    <p:spTree>
      <p:nvGrpSpPr>
        <p:cNvPr id="1" name=""/>
        <p:cNvGrpSpPr/>
        <p:nvPr/>
      </p:nvGrpSpPr>
      <p:grpSpPr>
        <a:xfrm>
          <a:off x="0" y="0"/>
          <a:ext cx="0" cy="0"/>
          <a:chOff x="0" y="0"/>
          <a:chExt cx="0" cy="0"/>
        </a:xfrm>
      </p:grpSpPr>
      <p:sp>
        <p:nvSpPr>
          <p:cNvPr id="2543" name="Title Text"/>
          <p:cNvSpPr txBox="1">
            <a:spLocks noGrp="1"/>
          </p:cNvSpPr>
          <p:nvPr>
            <p:ph type="title"/>
          </p:nvPr>
        </p:nvSpPr>
        <p:spPr>
          <a:xfrm>
            <a:off x="587375" y="549275"/>
            <a:ext cx="11017250" cy="987425"/>
          </a:xfrm>
          <a:prstGeom prst="rect">
            <a:avLst/>
          </a:prstGeom>
        </p:spPr>
        <p:txBody>
          <a:bodyPr anchor="t"/>
          <a:lstStyle>
            <a:lvl1pPr>
              <a:defRPr sz="3200" b="0">
                <a:solidFill>
                  <a:srgbClr val="FBFAFA"/>
                </a:solidFill>
              </a:defRPr>
            </a:lvl1pPr>
          </a:lstStyle>
          <a:p>
            <a:r>
              <a:t>Title Text</a:t>
            </a:r>
          </a:p>
        </p:txBody>
      </p:sp>
      <p:sp>
        <p:nvSpPr>
          <p:cNvPr id="2544" name="Body Level One…"/>
          <p:cNvSpPr txBox="1">
            <a:spLocks noGrp="1"/>
          </p:cNvSpPr>
          <p:nvPr>
            <p:ph type="body" sz="quarter" idx="1"/>
          </p:nvPr>
        </p:nvSpPr>
        <p:spPr>
          <a:xfrm>
            <a:off x="587375" y="1981199"/>
            <a:ext cx="3454273" cy="4327526"/>
          </a:xfrm>
          <a:prstGeom prst="rect">
            <a:avLst/>
          </a:prstGeom>
        </p:spPr>
        <p:txBody>
          <a:bodyPr/>
          <a:lstStyle>
            <a:lvl1pPr indent="0">
              <a:lnSpc>
                <a:spcPct val="110000"/>
              </a:lnSpc>
              <a:spcBef>
                <a:spcPts val="800"/>
              </a:spcBef>
              <a:buSzTx/>
              <a:buFontTx/>
              <a:buNone/>
              <a:defRPr sz="2400">
                <a:solidFill>
                  <a:srgbClr val="FBFAFA"/>
                </a:solidFill>
              </a:defRPr>
            </a:lvl1pPr>
            <a:lvl2pPr marL="228600" indent="457200">
              <a:lnSpc>
                <a:spcPct val="110000"/>
              </a:lnSpc>
              <a:spcBef>
                <a:spcPts val="800"/>
              </a:spcBef>
              <a:buSzTx/>
              <a:buFontTx/>
              <a:buNone/>
              <a:defRPr sz="2400">
                <a:solidFill>
                  <a:srgbClr val="FBFAFA"/>
                </a:solidFill>
              </a:defRPr>
            </a:lvl2pPr>
            <a:lvl3pPr marL="228600" indent="914400">
              <a:lnSpc>
                <a:spcPct val="110000"/>
              </a:lnSpc>
              <a:spcBef>
                <a:spcPts val="800"/>
              </a:spcBef>
              <a:buSzTx/>
              <a:buFontTx/>
              <a:buNone/>
              <a:defRPr sz="2400">
                <a:solidFill>
                  <a:srgbClr val="FBFAFA"/>
                </a:solidFill>
              </a:defRPr>
            </a:lvl3pPr>
            <a:lvl4pPr marL="228600" indent="1371600">
              <a:lnSpc>
                <a:spcPct val="110000"/>
              </a:lnSpc>
              <a:spcBef>
                <a:spcPts val="800"/>
              </a:spcBef>
              <a:buSzTx/>
              <a:buFontTx/>
              <a:buNone/>
              <a:defRPr sz="2400">
                <a:solidFill>
                  <a:srgbClr val="FBFAFA"/>
                </a:solidFill>
              </a:defRPr>
            </a:lvl4pPr>
            <a:lvl5pPr marL="228600" indent="1828800">
              <a:lnSpc>
                <a:spcPct val="110000"/>
              </a:lnSpc>
              <a:spcBef>
                <a:spcPts val="800"/>
              </a:spcBef>
              <a:buSzTx/>
              <a:buFontTx/>
              <a:buNone/>
              <a:defRPr sz="2400">
                <a:solidFill>
                  <a:srgbClr val="FBFAFA"/>
                </a:solidFill>
              </a:defRPr>
            </a:lvl5pPr>
          </a:lstStyle>
          <a:p>
            <a:r>
              <a:t>Body Level One</a:t>
            </a:r>
          </a:p>
          <a:p>
            <a:pPr lvl="1"/>
            <a:r>
              <a:t>Body Level Two</a:t>
            </a:r>
          </a:p>
          <a:p>
            <a:pPr lvl="2"/>
            <a:r>
              <a:t>Body Level Three</a:t>
            </a:r>
          </a:p>
          <a:p>
            <a:pPr lvl="3"/>
            <a:r>
              <a:t>Body Level Four</a:t>
            </a:r>
          </a:p>
          <a:p>
            <a:pPr lvl="4"/>
            <a:r>
              <a:t>Body Level Five</a:t>
            </a:r>
          </a:p>
        </p:txBody>
      </p:sp>
      <p:sp>
        <p:nvSpPr>
          <p:cNvPr id="2545" name="Google Shape;562;p219"/>
          <p:cNvSpPr txBox="1">
            <a:spLocks noGrp="1"/>
          </p:cNvSpPr>
          <p:nvPr>
            <p:ph type="body" sz="quarter" idx="13"/>
          </p:nvPr>
        </p:nvSpPr>
        <p:spPr>
          <a:xfrm>
            <a:off x="4363846" y="1981199"/>
            <a:ext cx="3454274" cy="4327526"/>
          </a:xfrm>
          <a:prstGeom prst="rect">
            <a:avLst/>
          </a:prstGeom>
        </p:spPr>
        <p:txBody>
          <a:bodyPr/>
          <a:lstStyle/>
          <a:p>
            <a:pPr indent="0">
              <a:lnSpc>
                <a:spcPct val="110000"/>
              </a:lnSpc>
              <a:spcBef>
                <a:spcPts val="800"/>
              </a:spcBef>
              <a:buSzTx/>
              <a:buFontTx/>
              <a:buNone/>
              <a:defRPr sz="2400">
                <a:solidFill>
                  <a:srgbClr val="FBFAFA"/>
                </a:solidFill>
              </a:defRPr>
            </a:pPr>
            <a:endParaRPr/>
          </a:p>
        </p:txBody>
      </p:sp>
      <p:sp>
        <p:nvSpPr>
          <p:cNvPr id="2546" name="Google Shape;563;p219"/>
          <p:cNvSpPr txBox="1">
            <a:spLocks noGrp="1"/>
          </p:cNvSpPr>
          <p:nvPr>
            <p:ph type="body" sz="quarter" idx="14"/>
          </p:nvPr>
        </p:nvSpPr>
        <p:spPr>
          <a:xfrm>
            <a:off x="8140318" y="1981199"/>
            <a:ext cx="3454274" cy="4327526"/>
          </a:xfrm>
          <a:prstGeom prst="rect">
            <a:avLst/>
          </a:prstGeom>
        </p:spPr>
        <p:txBody>
          <a:bodyPr/>
          <a:lstStyle/>
          <a:p>
            <a:pPr indent="0">
              <a:lnSpc>
                <a:spcPct val="110000"/>
              </a:lnSpc>
              <a:spcBef>
                <a:spcPts val="800"/>
              </a:spcBef>
              <a:buSzTx/>
              <a:buFontTx/>
              <a:buNone/>
              <a:defRPr sz="2400">
                <a:solidFill>
                  <a:srgbClr val="FBFAFA"/>
                </a:solidFill>
              </a:defRPr>
            </a:pPr>
            <a:endParaRPr/>
          </a:p>
        </p:txBody>
      </p:sp>
      <p:sp>
        <p:nvSpPr>
          <p:cNvPr id="2547" name="Google Shape;564;p219"/>
          <p:cNvSpPr txBox="1"/>
          <p:nvPr/>
        </p:nvSpPr>
        <p:spPr>
          <a:xfrm>
            <a:off x="11506093" y="469820"/>
            <a:ext cx="204129"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Arial"/>
                <a:ea typeface="Arial"/>
                <a:cs typeface="Arial"/>
                <a:sym typeface="Arial"/>
              </a:defRPr>
            </a:lvl1pPr>
          </a:lstStyle>
          <a:p>
            <a:r>
              <a:t>+</a:t>
            </a:r>
          </a:p>
        </p:txBody>
      </p:sp>
      <p:sp>
        <p:nvSpPr>
          <p:cNvPr id="2548" name="Slide Number"/>
          <p:cNvSpPr txBox="1">
            <a:spLocks noGrp="1"/>
          </p:cNvSpPr>
          <p:nvPr>
            <p:ph type="sldNum" sz="quarter" idx="2"/>
          </p:nvPr>
        </p:nvSpPr>
        <p:spPr>
          <a:xfrm>
            <a:off x="11477624" y="6475412"/>
            <a:ext cx="127001" cy="127001"/>
          </a:xfrm>
          <a:prstGeom prst="rect">
            <a:avLst/>
          </a:prstGeom>
        </p:spPr>
        <p:txBody>
          <a:bodyPr/>
          <a:lstStyle>
            <a:lvl1pPr>
              <a:defRPr sz="800">
                <a:solidFill>
                  <a:srgbClr val="909295"/>
                </a:solidFill>
              </a:defRPr>
            </a:lvl1pPr>
          </a:lstStyle>
          <a:p>
            <a:fld id="{86CB4B4D-7CA3-9044-876B-883B54F8677D}" type="slidenum">
              <a:t>‹#›</a:t>
            </a:fld>
            <a:endParaRPr/>
          </a:p>
        </p:txBody>
      </p:sp>
    </p:spTree>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2555" name="Title Text"/>
          <p:cNvSpPr txBox="1">
            <a:spLocks noGrp="1"/>
          </p:cNvSpPr>
          <p:nvPr>
            <p:ph type="title"/>
          </p:nvPr>
        </p:nvSpPr>
        <p:spPr>
          <a:xfrm>
            <a:off x="587375" y="549275"/>
            <a:ext cx="11017250" cy="987425"/>
          </a:xfrm>
          <a:prstGeom prst="rect">
            <a:avLst/>
          </a:prstGeom>
        </p:spPr>
        <p:txBody>
          <a:bodyPr anchor="t"/>
          <a:lstStyle>
            <a:lvl1pPr>
              <a:defRPr sz="3200" b="0">
                <a:solidFill>
                  <a:srgbClr val="40474F"/>
                </a:solidFill>
              </a:defRPr>
            </a:lvl1pPr>
          </a:lstStyle>
          <a:p>
            <a:r>
              <a:t>Title Text</a:t>
            </a:r>
          </a:p>
        </p:txBody>
      </p:sp>
      <p:sp>
        <p:nvSpPr>
          <p:cNvPr id="2556" name="Body Level One…"/>
          <p:cNvSpPr txBox="1">
            <a:spLocks noGrp="1"/>
          </p:cNvSpPr>
          <p:nvPr>
            <p:ph type="body" sz="quarter" idx="1"/>
          </p:nvPr>
        </p:nvSpPr>
        <p:spPr>
          <a:xfrm>
            <a:off x="587375" y="1981199"/>
            <a:ext cx="3454273" cy="4327526"/>
          </a:xfrm>
          <a:prstGeom prst="rect">
            <a:avLst/>
          </a:prstGeom>
        </p:spPr>
        <p:txBody>
          <a:bodyPr/>
          <a:lstStyle>
            <a:lvl1pPr indent="0">
              <a:lnSpc>
                <a:spcPct val="110000"/>
              </a:lnSpc>
              <a:spcBef>
                <a:spcPts val="800"/>
              </a:spcBef>
              <a:buSzTx/>
              <a:buFontTx/>
              <a:buNone/>
              <a:defRPr sz="2400">
                <a:solidFill>
                  <a:srgbClr val="40474F"/>
                </a:solidFill>
              </a:defRPr>
            </a:lvl1pPr>
            <a:lvl2pPr marL="228600" indent="457200">
              <a:lnSpc>
                <a:spcPct val="110000"/>
              </a:lnSpc>
              <a:spcBef>
                <a:spcPts val="800"/>
              </a:spcBef>
              <a:buSzTx/>
              <a:buFontTx/>
              <a:buNone/>
              <a:defRPr sz="2400">
                <a:solidFill>
                  <a:srgbClr val="40474F"/>
                </a:solidFill>
              </a:defRPr>
            </a:lvl2pPr>
            <a:lvl3pPr marL="228600" indent="914400">
              <a:lnSpc>
                <a:spcPct val="110000"/>
              </a:lnSpc>
              <a:spcBef>
                <a:spcPts val="800"/>
              </a:spcBef>
              <a:buSzTx/>
              <a:buFontTx/>
              <a:buNone/>
              <a:defRPr sz="2400">
                <a:solidFill>
                  <a:srgbClr val="40474F"/>
                </a:solidFill>
              </a:defRPr>
            </a:lvl3pPr>
            <a:lvl4pPr marL="228600" indent="1371600">
              <a:lnSpc>
                <a:spcPct val="110000"/>
              </a:lnSpc>
              <a:spcBef>
                <a:spcPts val="800"/>
              </a:spcBef>
              <a:buSzTx/>
              <a:buFontTx/>
              <a:buNone/>
              <a:defRPr sz="2400">
                <a:solidFill>
                  <a:srgbClr val="40474F"/>
                </a:solidFill>
              </a:defRPr>
            </a:lvl4pPr>
            <a:lvl5pPr marL="228600" indent="1828800">
              <a:lnSpc>
                <a:spcPct val="110000"/>
              </a:lnSpc>
              <a:spcBef>
                <a:spcPts val="800"/>
              </a:spcBef>
              <a:buSzTx/>
              <a:buFontTx/>
              <a:buNone/>
              <a:defRPr sz="2400">
                <a:solidFill>
                  <a:srgbClr val="40474F"/>
                </a:solidFill>
              </a:defRPr>
            </a:lvl5pPr>
          </a:lstStyle>
          <a:p>
            <a:r>
              <a:t>Body Level One</a:t>
            </a:r>
          </a:p>
          <a:p>
            <a:pPr lvl="1"/>
            <a:r>
              <a:t>Body Level Two</a:t>
            </a:r>
          </a:p>
          <a:p>
            <a:pPr lvl="2"/>
            <a:r>
              <a:t>Body Level Three</a:t>
            </a:r>
          </a:p>
          <a:p>
            <a:pPr lvl="3"/>
            <a:r>
              <a:t>Body Level Four</a:t>
            </a:r>
          </a:p>
          <a:p>
            <a:pPr lvl="4"/>
            <a:r>
              <a:t>Body Level Five</a:t>
            </a:r>
          </a:p>
        </p:txBody>
      </p:sp>
      <p:sp>
        <p:nvSpPr>
          <p:cNvPr id="2557" name="Google Shape;570;p220"/>
          <p:cNvSpPr txBox="1"/>
          <p:nvPr/>
        </p:nvSpPr>
        <p:spPr>
          <a:xfrm>
            <a:off x="11506093" y="469820"/>
            <a:ext cx="204129"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Arial"/>
                <a:ea typeface="Arial"/>
                <a:cs typeface="Arial"/>
                <a:sym typeface="Arial"/>
              </a:defRPr>
            </a:lvl1pPr>
          </a:lstStyle>
          <a:p>
            <a:r>
              <a:t>+</a:t>
            </a:r>
          </a:p>
        </p:txBody>
      </p:sp>
      <p:grpSp>
        <p:nvGrpSpPr>
          <p:cNvPr id="2560" name="Google Shape;571;p220"/>
          <p:cNvGrpSpPr/>
          <p:nvPr/>
        </p:nvGrpSpPr>
        <p:grpSpPr>
          <a:xfrm>
            <a:off x="11961141" y="549276"/>
            <a:ext cx="244257" cy="805701"/>
            <a:chOff x="0" y="0"/>
            <a:chExt cx="244255" cy="805699"/>
          </a:xfrm>
        </p:grpSpPr>
        <p:sp>
          <p:nvSpPr>
            <p:cNvPr id="2558" name="Google Shape;572;p220"/>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sz="1400">
                  <a:solidFill>
                    <a:srgbClr val="FFFFFF"/>
                  </a:solidFill>
                  <a:latin typeface="Arial"/>
                  <a:ea typeface="Arial"/>
                  <a:cs typeface="Arial"/>
                  <a:sym typeface="Arial"/>
                </a:defRPr>
              </a:pPr>
              <a:endParaRPr/>
            </a:p>
          </p:txBody>
        </p:sp>
        <p:pic>
          <p:nvPicPr>
            <p:cNvPr id="2559" name="Google Shape;573;p220" descr="Google Shape;573;p220"/>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2561" name="Slide Number"/>
          <p:cNvSpPr txBox="1">
            <a:spLocks noGrp="1"/>
          </p:cNvSpPr>
          <p:nvPr>
            <p:ph type="sldNum" sz="quarter" idx="2"/>
          </p:nvPr>
        </p:nvSpPr>
        <p:spPr>
          <a:xfrm>
            <a:off x="11477624" y="6475412"/>
            <a:ext cx="127001" cy="127001"/>
          </a:xfrm>
          <a:prstGeom prst="rect">
            <a:avLst/>
          </a:prstGeom>
        </p:spPr>
        <p:txBody>
          <a:bodyPr/>
          <a:lstStyle>
            <a:lvl1pPr>
              <a:defRPr sz="800">
                <a:solidFill>
                  <a:srgbClr val="909295"/>
                </a:solidFill>
              </a:defRPr>
            </a:lvl1pPr>
          </a:lstStyle>
          <a:p>
            <a:fld id="{86CB4B4D-7CA3-9044-876B-883B54F8677D}" type="slidenum">
              <a:t>‹#›</a:t>
            </a:fld>
            <a:endParaRPr/>
          </a:p>
        </p:txBody>
      </p:sp>
    </p:spTree>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
  <p:cSld name="3_Title and Content">
    <p:spTree>
      <p:nvGrpSpPr>
        <p:cNvPr id="1" name=""/>
        <p:cNvGrpSpPr/>
        <p:nvPr/>
      </p:nvGrpSpPr>
      <p:grpSpPr>
        <a:xfrm>
          <a:off x="0" y="0"/>
          <a:ext cx="0" cy="0"/>
          <a:chOff x="0" y="0"/>
          <a:chExt cx="0" cy="0"/>
        </a:xfrm>
      </p:grpSpPr>
      <p:sp>
        <p:nvSpPr>
          <p:cNvPr id="2568" name="Title Text"/>
          <p:cNvSpPr txBox="1">
            <a:spLocks noGrp="1"/>
          </p:cNvSpPr>
          <p:nvPr>
            <p:ph type="title"/>
          </p:nvPr>
        </p:nvSpPr>
        <p:spPr>
          <a:xfrm>
            <a:off x="587375" y="549275"/>
            <a:ext cx="11017250" cy="987425"/>
          </a:xfrm>
          <a:prstGeom prst="rect">
            <a:avLst/>
          </a:prstGeom>
        </p:spPr>
        <p:txBody>
          <a:bodyPr anchor="t"/>
          <a:lstStyle>
            <a:lvl1pPr>
              <a:defRPr sz="3200" b="0">
                <a:solidFill>
                  <a:srgbClr val="40474F"/>
                </a:solidFill>
              </a:defRPr>
            </a:lvl1pPr>
          </a:lstStyle>
          <a:p>
            <a:r>
              <a:t>Title Text</a:t>
            </a:r>
          </a:p>
        </p:txBody>
      </p:sp>
      <p:sp>
        <p:nvSpPr>
          <p:cNvPr id="2569" name="Body Level One…"/>
          <p:cNvSpPr txBox="1">
            <a:spLocks noGrp="1"/>
          </p:cNvSpPr>
          <p:nvPr>
            <p:ph type="body" sz="quarter" idx="1"/>
          </p:nvPr>
        </p:nvSpPr>
        <p:spPr>
          <a:xfrm>
            <a:off x="587375" y="1981199"/>
            <a:ext cx="3454273" cy="4327526"/>
          </a:xfrm>
          <a:prstGeom prst="rect">
            <a:avLst/>
          </a:prstGeom>
        </p:spPr>
        <p:txBody>
          <a:bodyPr/>
          <a:lstStyle>
            <a:lvl1pPr indent="0">
              <a:lnSpc>
                <a:spcPct val="110000"/>
              </a:lnSpc>
              <a:spcBef>
                <a:spcPts val="800"/>
              </a:spcBef>
              <a:buSzTx/>
              <a:buFontTx/>
              <a:buNone/>
              <a:defRPr sz="2400">
                <a:solidFill>
                  <a:srgbClr val="40474F"/>
                </a:solidFill>
              </a:defRPr>
            </a:lvl1pPr>
            <a:lvl2pPr marL="228600" indent="457200">
              <a:lnSpc>
                <a:spcPct val="110000"/>
              </a:lnSpc>
              <a:spcBef>
                <a:spcPts val="800"/>
              </a:spcBef>
              <a:buSzTx/>
              <a:buFontTx/>
              <a:buNone/>
              <a:defRPr sz="2400">
                <a:solidFill>
                  <a:srgbClr val="40474F"/>
                </a:solidFill>
              </a:defRPr>
            </a:lvl2pPr>
            <a:lvl3pPr marL="228600" indent="914400">
              <a:lnSpc>
                <a:spcPct val="110000"/>
              </a:lnSpc>
              <a:spcBef>
                <a:spcPts val="800"/>
              </a:spcBef>
              <a:buSzTx/>
              <a:buFontTx/>
              <a:buNone/>
              <a:defRPr sz="2400">
                <a:solidFill>
                  <a:srgbClr val="40474F"/>
                </a:solidFill>
              </a:defRPr>
            </a:lvl3pPr>
            <a:lvl4pPr marL="228600" indent="1371600">
              <a:lnSpc>
                <a:spcPct val="110000"/>
              </a:lnSpc>
              <a:spcBef>
                <a:spcPts val="800"/>
              </a:spcBef>
              <a:buSzTx/>
              <a:buFontTx/>
              <a:buNone/>
              <a:defRPr sz="2400">
                <a:solidFill>
                  <a:srgbClr val="40474F"/>
                </a:solidFill>
              </a:defRPr>
            </a:lvl4pPr>
            <a:lvl5pPr marL="228600" indent="1828800">
              <a:lnSpc>
                <a:spcPct val="110000"/>
              </a:lnSpc>
              <a:spcBef>
                <a:spcPts val="800"/>
              </a:spcBef>
              <a:buSzTx/>
              <a:buFontTx/>
              <a:buNone/>
              <a:defRPr sz="2400">
                <a:solidFill>
                  <a:srgbClr val="40474F"/>
                </a:solidFill>
              </a:defRPr>
            </a:lvl5pPr>
          </a:lstStyle>
          <a:p>
            <a:r>
              <a:t>Body Level One</a:t>
            </a:r>
          </a:p>
          <a:p>
            <a:pPr lvl="1"/>
            <a:r>
              <a:t>Body Level Two</a:t>
            </a:r>
          </a:p>
          <a:p>
            <a:pPr lvl="2"/>
            <a:r>
              <a:t>Body Level Three</a:t>
            </a:r>
          </a:p>
          <a:p>
            <a:pPr lvl="3"/>
            <a:r>
              <a:t>Body Level Four</a:t>
            </a:r>
          </a:p>
          <a:p>
            <a:pPr lvl="4"/>
            <a:r>
              <a:t>Body Level Five</a:t>
            </a:r>
          </a:p>
        </p:txBody>
      </p:sp>
      <p:sp>
        <p:nvSpPr>
          <p:cNvPr id="2570" name="Google Shape;579;p221"/>
          <p:cNvSpPr txBox="1">
            <a:spLocks noGrp="1"/>
          </p:cNvSpPr>
          <p:nvPr>
            <p:ph type="body" sz="quarter" idx="13"/>
          </p:nvPr>
        </p:nvSpPr>
        <p:spPr>
          <a:xfrm>
            <a:off x="4363846" y="1981199"/>
            <a:ext cx="3454274" cy="4327526"/>
          </a:xfrm>
          <a:prstGeom prst="rect">
            <a:avLst/>
          </a:prstGeom>
        </p:spPr>
        <p:txBody>
          <a:bodyPr/>
          <a:lstStyle/>
          <a:p>
            <a:pPr indent="0">
              <a:lnSpc>
                <a:spcPct val="110000"/>
              </a:lnSpc>
              <a:spcBef>
                <a:spcPts val="800"/>
              </a:spcBef>
              <a:buSzTx/>
              <a:buFontTx/>
              <a:buNone/>
              <a:defRPr sz="2400">
                <a:solidFill>
                  <a:srgbClr val="40474F"/>
                </a:solidFill>
              </a:defRPr>
            </a:pPr>
            <a:endParaRPr/>
          </a:p>
        </p:txBody>
      </p:sp>
      <p:sp>
        <p:nvSpPr>
          <p:cNvPr id="2571" name="Google Shape;580;p221"/>
          <p:cNvSpPr txBox="1"/>
          <p:nvPr/>
        </p:nvSpPr>
        <p:spPr>
          <a:xfrm>
            <a:off x="11506093" y="469820"/>
            <a:ext cx="204129"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Arial"/>
                <a:ea typeface="Arial"/>
                <a:cs typeface="Arial"/>
                <a:sym typeface="Arial"/>
              </a:defRPr>
            </a:lvl1pPr>
          </a:lstStyle>
          <a:p>
            <a:r>
              <a:t>+</a:t>
            </a:r>
          </a:p>
        </p:txBody>
      </p:sp>
      <p:grpSp>
        <p:nvGrpSpPr>
          <p:cNvPr id="2574" name="Google Shape;581;p221"/>
          <p:cNvGrpSpPr/>
          <p:nvPr/>
        </p:nvGrpSpPr>
        <p:grpSpPr>
          <a:xfrm>
            <a:off x="11961141" y="549276"/>
            <a:ext cx="244257" cy="805701"/>
            <a:chOff x="0" y="0"/>
            <a:chExt cx="244255" cy="805699"/>
          </a:xfrm>
        </p:grpSpPr>
        <p:sp>
          <p:nvSpPr>
            <p:cNvPr id="2572" name="Google Shape;582;p221"/>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sz="1400">
                  <a:solidFill>
                    <a:srgbClr val="FFFFFF"/>
                  </a:solidFill>
                  <a:latin typeface="Arial"/>
                  <a:ea typeface="Arial"/>
                  <a:cs typeface="Arial"/>
                  <a:sym typeface="Arial"/>
                </a:defRPr>
              </a:pPr>
              <a:endParaRPr/>
            </a:p>
          </p:txBody>
        </p:sp>
        <p:pic>
          <p:nvPicPr>
            <p:cNvPr id="2573" name="Google Shape;583;p221" descr="Google Shape;583;p221"/>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2575" name="Slide Number"/>
          <p:cNvSpPr txBox="1">
            <a:spLocks noGrp="1"/>
          </p:cNvSpPr>
          <p:nvPr>
            <p:ph type="sldNum" sz="quarter" idx="2"/>
          </p:nvPr>
        </p:nvSpPr>
        <p:spPr>
          <a:xfrm>
            <a:off x="11477624" y="6475412"/>
            <a:ext cx="127001" cy="127001"/>
          </a:xfrm>
          <a:prstGeom prst="rect">
            <a:avLst/>
          </a:prstGeom>
        </p:spPr>
        <p:txBody>
          <a:bodyPr/>
          <a:lstStyle>
            <a:lvl1pPr>
              <a:defRPr sz="800">
                <a:solidFill>
                  <a:srgbClr val="909295"/>
                </a:solidFill>
              </a:defRPr>
            </a:lvl1pPr>
          </a:lstStyle>
          <a:p>
            <a:fld id="{86CB4B4D-7CA3-9044-876B-883B54F8677D}" type="slidenum">
              <a:t>‹#›</a:t>
            </a:fld>
            <a:endParaRPr/>
          </a:p>
        </p:txBody>
      </p:sp>
    </p:spTree>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rgbClr val="40474F"/>
        </a:solidFill>
        <a:effectLst/>
      </p:bgPr>
    </p:bg>
    <p:spTree>
      <p:nvGrpSpPr>
        <p:cNvPr id="1" name=""/>
        <p:cNvGrpSpPr/>
        <p:nvPr/>
      </p:nvGrpSpPr>
      <p:grpSpPr>
        <a:xfrm>
          <a:off x="0" y="0"/>
          <a:ext cx="0" cy="0"/>
          <a:chOff x="0" y="0"/>
          <a:chExt cx="0" cy="0"/>
        </a:xfrm>
      </p:grpSpPr>
      <p:sp>
        <p:nvSpPr>
          <p:cNvPr id="2582" name="Title Text"/>
          <p:cNvSpPr txBox="1">
            <a:spLocks noGrp="1"/>
          </p:cNvSpPr>
          <p:nvPr>
            <p:ph type="title"/>
          </p:nvPr>
        </p:nvSpPr>
        <p:spPr>
          <a:xfrm>
            <a:off x="536575" y="1056068"/>
            <a:ext cx="11068050" cy="3363532"/>
          </a:xfrm>
          <a:prstGeom prst="rect">
            <a:avLst/>
          </a:prstGeom>
        </p:spPr>
        <p:txBody>
          <a:bodyPr anchor="b"/>
          <a:lstStyle>
            <a:lvl1pPr>
              <a:lnSpc>
                <a:spcPct val="80000"/>
              </a:lnSpc>
              <a:defRPr sz="6400" b="0"/>
            </a:lvl1pPr>
          </a:lstStyle>
          <a:p>
            <a:r>
              <a:t>Title Text</a:t>
            </a:r>
          </a:p>
        </p:txBody>
      </p:sp>
      <p:sp>
        <p:nvSpPr>
          <p:cNvPr id="2583" name="Body Level One…"/>
          <p:cNvSpPr txBox="1">
            <a:spLocks noGrp="1"/>
          </p:cNvSpPr>
          <p:nvPr>
            <p:ph type="body" sz="quarter" idx="1"/>
          </p:nvPr>
        </p:nvSpPr>
        <p:spPr>
          <a:xfrm>
            <a:off x="587375" y="4868862"/>
            <a:ext cx="11017250" cy="1449388"/>
          </a:xfrm>
          <a:prstGeom prst="rect">
            <a:avLst/>
          </a:prstGeom>
        </p:spPr>
        <p:txBody>
          <a:bodyPr/>
          <a:lstStyle>
            <a:lvl1pPr marL="342900">
              <a:lnSpc>
                <a:spcPct val="100000"/>
              </a:lnSpc>
              <a:spcBef>
                <a:spcPts val="0"/>
              </a:spcBef>
              <a:buSzTx/>
              <a:buFontTx/>
              <a:buNone/>
              <a:defRPr sz="1600"/>
            </a:lvl1pPr>
            <a:lvl2pPr marL="342900" indent="228600">
              <a:lnSpc>
                <a:spcPct val="100000"/>
              </a:lnSpc>
              <a:spcBef>
                <a:spcPts val="0"/>
              </a:spcBef>
              <a:buSzTx/>
              <a:buFontTx/>
              <a:buNone/>
              <a:defRPr sz="1600"/>
            </a:lvl2pPr>
            <a:lvl3pPr marL="342900" indent="685800">
              <a:lnSpc>
                <a:spcPct val="100000"/>
              </a:lnSpc>
              <a:spcBef>
                <a:spcPts val="0"/>
              </a:spcBef>
              <a:buSzTx/>
              <a:buFontTx/>
              <a:buNone/>
              <a:defRPr sz="1600"/>
            </a:lvl3pPr>
            <a:lvl4pPr marL="342900" indent="1143000">
              <a:lnSpc>
                <a:spcPct val="100000"/>
              </a:lnSpc>
              <a:spcBef>
                <a:spcPts val="0"/>
              </a:spcBef>
              <a:buSzTx/>
              <a:buFontTx/>
              <a:buNone/>
              <a:defRPr sz="1600"/>
            </a:lvl4pPr>
            <a:lvl5pPr marL="342900" indent="1600200">
              <a:lnSpc>
                <a:spcPct val="100000"/>
              </a:lnSpc>
              <a:spcBef>
                <a:spcPts val="0"/>
              </a:spcBef>
              <a:buSzTx/>
              <a:buFontTx/>
              <a:buNone/>
              <a:defRPr sz="1600"/>
            </a:lvl5pPr>
          </a:lstStyle>
          <a:p>
            <a:r>
              <a:t>Body Level One</a:t>
            </a:r>
          </a:p>
          <a:p>
            <a:pPr lvl="1"/>
            <a:r>
              <a:t>Body Level Two</a:t>
            </a:r>
          </a:p>
          <a:p>
            <a:pPr lvl="2"/>
            <a:r>
              <a:t>Body Level Three</a:t>
            </a:r>
          </a:p>
          <a:p>
            <a:pPr lvl="3"/>
            <a:r>
              <a:t>Body Level Four</a:t>
            </a:r>
          </a:p>
          <a:p>
            <a:pPr lvl="4"/>
            <a:r>
              <a:t>Body Level Five</a:t>
            </a:r>
          </a:p>
        </p:txBody>
      </p:sp>
      <p:pic>
        <p:nvPicPr>
          <p:cNvPr id="2584" name="Google Shape;587;p222" descr="Google Shape;587;p222"/>
          <p:cNvPicPr>
            <a:picLocks noChangeAspect="1"/>
          </p:cNvPicPr>
          <p:nvPr/>
        </p:nvPicPr>
        <p:blipFill>
          <a:blip r:embed="rId2"/>
          <a:stretch>
            <a:fillRect/>
          </a:stretch>
        </p:blipFill>
        <p:spPr>
          <a:xfrm>
            <a:off x="587373" y="454023"/>
            <a:ext cx="1942914" cy="320676"/>
          </a:xfrm>
          <a:prstGeom prst="rect">
            <a:avLst/>
          </a:prstGeom>
          <a:ln w="12700">
            <a:miter lim="400000"/>
          </a:ln>
        </p:spPr>
      </p:pic>
      <p:grpSp>
        <p:nvGrpSpPr>
          <p:cNvPr id="2611" name="Google Shape;588;p222"/>
          <p:cNvGrpSpPr/>
          <p:nvPr/>
        </p:nvGrpSpPr>
        <p:grpSpPr>
          <a:xfrm>
            <a:off x="494657" y="469820"/>
            <a:ext cx="11215566" cy="5942551"/>
            <a:chOff x="0" y="0"/>
            <a:chExt cx="11215565" cy="5942549"/>
          </a:xfrm>
        </p:grpSpPr>
        <p:grpSp>
          <p:nvGrpSpPr>
            <p:cNvPr id="2590" name="Google Shape;589;p222"/>
            <p:cNvGrpSpPr/>
            <p:nvPr/>
          </p:nvGrpSpPr>
          <p:grpSpPr>
            <a:xfrm>
              <a:off x="0" y="0"/>
              <a:ext cx="11215566" cy="4487237"/>
              <a:chOff x="0" y="0"/>
              <a:chExt cx="11215565" cy="4487236"/>
            </a:xfrm>
          </p:grpSpPr>
          <p:sp>
            <p:nvSpPr>
              <p:cNvPr id="2585" name="Google Shape;590;p222"/>
              <p:cNvSpPr txBox="1"/>
              <p:nvPr/>
            </p:nvSpPr>
            <p:spPr>
              <a:xfrm>
                <a:off x="54992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586" name="Google Shape;591;p222"/>
              <p:cNvSpPr txBox="1"/>
              <p:nvPr/>
            </p:nvSpPr>
            <p:spPr>
              <a:xfrm>
                <a:off x="2743200" y="0"/>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587" name="Google Shape;592;p222"/>
              <p:cNvSpPr txBox="1"/>
              <p:nvPr/>
            </p:nvSpPr>
            <p:spPr>
              <a:xfrm>
                <a:off x="82424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588" name="Google Shape;593;p222"/>
              <p:cNvSpPr txBox="1"/>
              <p:nvPr/>
            </p:nvSpPr>
            <p:spPr>
              <a:xfrm>
                <a:off x="11011437"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589" name="Google Shape;594;p222"/>
              <p:cNvSpPr txBox="1"/>
              <p:nvPr/>
            </p:nvSpPr>
            <p:spPr>
              <a:xfrm>
                <a:off x="0" y="4314421"/>
                <a:ext cx="204128"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grpSp>
        <p:sp>
          <p:nvSpPr>
            <p:cNvPr id="2591" name="Google Shape;595;p222"/>
            <p:cNvSpPr txBox="1"/>
            <p:nvPr/>
          </p:nvSpPr>
          <p:spPr>
            <a:xfrm>
              <a:off x="5499279" y="1429554"/>
              <a:ext cx="204129"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592" name="Google Shape;596;p222"/>
            <p:cNvSpPr txBox="1"/>
            <p:nvPr/>
          </p:nvSpPr>
          <p:spPr>
            <a:xfrm>
              <a:off x="2743200" y="1429554"/>
              <a:ext cx="204128"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593" name="Google Shape;597;p222"/>
            <p:cNvSpPr txBox="1"/>
            <p:nvPr/>
          </p:nvSpPr>
          <p:spPr>
            <a:xfrm>
              <a:off x="8242479" y="1429554"/>
              <a:ext cx="204129"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594" name="Google Shape;598;p222"/>
            <p:cNvSpPr txBox="1"/>
            <p:nvPr/>
          </p:nvSpPr>
          <p:spPr>
            <a:xfrm>
              <a:off x="11011437" y="1429554"/>
              <a:ext cx="204129"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grpSp>
          <p:nvGrpSpPr>
            <p:cNvPr id="2599" name="Google Shape;599;p222"/>
            <p:cNvGrpSpPr/>
            <p:nvPr/>
          </p:nvGrpSpPr>
          <p:grpSpPr>
            <a:xfrm>
              <a:off x="2743200" y="2871988"/>
              <a:ext cx="8472366" cy="172815"/>
              <a:chOff x="0" y="0"/>
              <a:chExt cx="8472365" cy="172814"/>
            </a:xfrm>
          </p:grpSpPr>
          <p:sp>
            <p:nvSpPr>
              <p:cNvPr id="2595" name="Google Shape;600;p222"/>
              <p:cNvSpPr txBox="1"/>
              <p:nvPr/>
            </p:nvSpPr>
            <p:spPr>
              <a:xfrm>
                <a:off x="27560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596" name="Google Shape;601;p222"/>
              <p:cNvSpPr txBox="1"/>
              <p:nvPr/>
            </p:nvSpPr>
            <p:spPr>
              <a:xfrm>
                <a:off x="0" y="0"/>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597" name="Google Shape;602;p222"/>
              <p:cNvSpPr txBox="1"/>
              <p:nvPr/>
            </p:nvSpPr>
            <p:spPr>
              <a:xfrm>
                <a:off x="54992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598" name="Google Shape;603;p222"/>
              <p:cNvSpPr txBox="1"/>
              <p:nvPr/>
            </p:nvSpPr>
            <p:spPr>
              <a:xfrm>
                <a:off x="8268237"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grpSp>
        <p:grpSp>
          <p:nvGrpSpPr>
            <p:cNvPr id="2604" name="Google Shape;604;p222"/>
            <p:cNvGrpSpPr/>
            <p:nvPr/>
          </p:nvGrpSpPr>
          <p:grpSpPr>
            <a:xfrm>
              <a:off x="2743200" y="4314421"/>
              <a:ext cx="8472366" cy="172816"/>
              <a:chOff x="0" y="0"/>
              <a:chExt cx="8472365" cy="172814"/>
            </a:xfrm>
          </p:grpSpPr>
          <p:sp>
            <p:nvSpPr>
              <p:cNvPr id="2600" name="Google Shape;605;p222"/>
              <p:cNvSpPr txBox="1"/>
              <p:nvPr/>
            </p:nvSpPr>
            <p:spPr>
              <a:xfrm>
                <a:off x="27560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601" name="Google Shape;606;p222"/>
              <p:cNvSpPr txBox="1"/>
              <p:nvPr/>
            </p:nvSpPr>
            <p:spPr>
              <a:xfrm>
                <a:off x="0" y="0"/>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602" name="Google Shape;607;p222"/>
              <p:cNvSpPr txBox="1"/>
              <p:nvPr/>
            </p:nvSpPr>
            <p:spPr>
              <a:xfrm>
                <a:off x="54992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603" name="Google Shape;608;p222"/>
              <p:cNvSpPr txBox="1"/>
              <p:nvPr/>
            </p:nvSpPr>
            <p:spPr>
              <a:xfrm>
                <a:off x="8268237"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grpSp>
        <p:sp>
          <p:nvSpPr>
            <p:cNvPr id="2605" name="Google Shape;609;p222"/>
            <p:cNvSpPr txBox="1"/>
            <p:nvPr/>
          </p:nvSpPr>
          <p:spPr>
            <a:xfrm>
              <a:off x="5499279" y="5769735"/>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606" name="Google Shape;610;p222"/>
            <p:cNvSpPr txBox="1"/>
            <p:nvPr/>
          </p:nvSpPr>
          <p:spPr>
            <a:xfrm>
              <a:off x="2743200" y="5769735"/>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607" name="Google Shape;611;p222"/>
            <p:cNvSpPr txBox="1"/>
            <p:nvPr/>
          </p:nvSpPr>
          <p:spPr>
            <a:xfrm>
              <a:off x="8242479" y="5769735"/>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608" name="Google Shape;612;p222"/>
            <p:cNvSpPr txBox="1"/>
            <p:nvPr/>
          </p:nvSpPr>
          <p:spPr>
            <a:xfrm>
              <a:off x="11011437" y="5769735"/>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609" name="Google Shape;613;p222"/>
            <p:cNvSpPr txBox="1"/>
            <p:nvPr/>
          </p:nvSpPr>
          <p:spPr>
            <a:xfrm>
              <a:off x="0" y="5769735"/>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610" name="Google Shape;614;p222"/>
            <p:cNvSpPr txBox="1"/>
            <p:nvPr/>
          </p:nvSpPr>
          <p:spPr>
            <a:xfrm>
              <a:off x="0" y="1429554"/>
              <a:ext cx="204128"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grpSp>
      <p:sp>
        <p:nvSpPr>
          <p:cNvPr id="2612"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x">
  <p:cSld name="3_Title Slide">
    <p:bg>
      <p:bgPr>
        <a:solidFill>
          <a:srgbClr val="966440"/>
        </a:solidFill>
        <a:effectLst/>
      </p:bgPr>
    </p:bg>
    <p:spTree>
      <p:nvGrpSpPr>
        <p:cNvPr id="1" name=""/>
        <p:cNvGrpSpPr/>
        <p:nvPr/>
      </p:nvGrpSpPr>
      <p:grpSpPr>
        <a:xfrm>
          <a:off x="0" y="0"/>
          <a:ext cx="0" cy="0"/>
          <a:chOff x="0" y="0"/>
          <a:chExt cx="0" cy="0"/>
        </a:xfrm>
      </p:grpSpPr>
      <p:sp>
        <p:nvSpPr>
          <p:cNvPr id="2619" name="Title Text"/>
          <p:cNvSpPr txBox="1">
            <a:spLocks noGrp="1"/>
          </p:cNvSpPr>
          <p:nvPr>
            <p:ph type="title"/>
          </p:nvPr>
        </p:nvSpPr>
        <p:spPr>
          <a:xfrm>
            <a:off x="536575" y="1056068"/>
            <a:ext cx="11068050" cy="3363532"/>
          </a:xfrm>
          <a:prstGeom prst="rect">
            <a:avLst/>
          </a:prstGeom>
        </p:spPr>
        <p:txBody>
          <a:bodyPr anchor="b"/>
          <a:lstStyle>
            <a:lvl1pPr>
              <a:lnSpc>
                <a:spcPct val="80000"/>
              </a:lnSpc>
              <a:defRPr sz="6400" b="0"/>
            </a:lvl1pPr>
          </a:lstStyle>
          <a:p>
            <a:r>
              <a:t>Title Text</a:t>
            </a:r>
          </a:p>
        </p:txBody>
      </p:sp>
      <p:sp>
        <p:nvSpPr>
          <p:cNvPr id="2620" name="Body Level One…"/>
          <p:cNvSpPr txBox="1">
            <a:spLocks noGrp="1"/>
          </p:cNvSpPr>
          <p:nvPr>
            <p:ph type="body" sz="quarter" idx="1"/>
          </p:nvPr>
        </p:nvSpPr>
        <p:spPr>
          <a:xfrm>
            <a:off x="587375" y="4868862"/>
            <a:ext cx="5508625" cy="1074739"/>
          </a:xfrm>
          <a:prstGeom prst="rect">
            <a:avLst/>
          </a:prstGeom>
        </p:spPr>
        <p:txBody>
          <a:bodyPr/>
          <a:lstStyle>
            <a:lvl1pPr marL="342900">
              <a:lnSpc>
                <a:spcPct val="100000"/>
              </a:lnSpc>
              <a:spcBef>
                <a:spcPts val="0"/>
              </a:spcBef>
              <a:buSzTx/>
              <a:buFontTx/>
              <a:buNone/>
              <a:defRPr sz="1600"/>
            </a:lvl1pPr>
            <a:lvl2pPr marL="342900" indent="228600">
              <a:lnSpc>
                <a:spcPct val="100000"/>
              </a:lnSpc>
              <a:spcBef>
                <a:spcPts val="0"/>
              </a:spcBef>
              <a:buSzTx/>
              <a:buFontTx/>
              <a:buNone/>
              <a:defRPr sz="1600"/>
            </a:lvl2pPr>
            <a:lvl3pPr marL="342900" indent="685800">
              <a:lnSpc>
                <a:spcPct val="100000"/>
              </a:lnSpc>
              <a:spcBef>
                <a:spcPts val="0"/>
              </a:spcBef>
              <a:buSzTx/>
              <a:buFontTx/>
              <a:buNone/>
              <a:defRPr sz="1600"/>
            </a:lvl3pPr>
            <a:lvl4pPr marL="342900" indent="1143000">
              <a:lnSpc>
                <a:spcPct val="100000"/>
              </a:lnSpc>
              <a:spcBef>
                <a:spcPts val="0"/>
              </a:spcBef>
              <a:buSzTx/>
              <a:buFontTx/>
              <a:buNone/>
              <a:defRPr sz="1600"/>
            </a:lvl4pPr>
            <a:lvl5pPr marL="342900" indent="1600200">
              <a:lnSpc>
                <a:spcPct val="100000"/>
              </a:lnSpc>
              <a:spcBef>
                <a:spcPts val="0"/>
              </a:spcBef>
              <a:buSzTx/>
              <a:buFontTx/>
              <a:buNone/>
              <a:defRPr sz="1600"/>
            </a:lvl5pPr>
          </a:lstStyle>
          <a:p>
            <a:r>
              <a:t>Body Level One</a:t>
            </a:r>
          </a:p>
          <a:p>
            <a:pPr lvl="1"/>
            <a:r>
              <a:t>Body Level Two</a:t>
            </a:r>
          </a:p>
          <a:p>
            <a:pPr lvl="2"/>
            <a:r>
              <a:t>Body Level Three</a:t>
            </a:r>
          </a:p>
          <a:p>
            <a:pPr lvl="3"/>
            <a:r>
              <a:t>Body Level Four</a:t>
            </a:r>
          </a:p>
          <a:p>
            <a:pPr lvl="4"/>
            <a:r>
              <a:t>Body Level Five</a:t>
            </a:r>
          </a:p>
        </p:txBody>
      </p:sp>
      <p:pic>
        <p:nvPicPr>
          <p:cNvPr id="2621" name="Google Shape;618;p223" descr="Google Shape;618;p223"/>
          <p:cNvPicPr>
            <a:picLocks noChangeAspect="1"/>
          </p:cNvPicPr>
          <p:nvPr/>
        </p:nvPicPr>
        <p:blipFill>
          <a:blip r:embed="rId2"/>
          <a:stretch>
            <a:fillRect/>
          </a:stretch>
        </p:blipFill>
        <p:spPr>
          <a:xfrm>
            <a:off x="587373" y="6070143"/>
            <a:ext cx="1942914" cy="320676"/>
          </a:xfrm>
          <a:prstGeom prst="rect">
            <a:avLst/>
          </a:prstGeom>
          <a:ln w="12700">
            <a:miter lim="400000"/>
          </a:ln>
        </p:spPr>
      </p:pic>
      <p:sp>
        <p:nvSpPr>
          <p:cNvPr id="2622" name="Google Shape;619;p223"/>
          <p:cNvSpPr txBox="1"/>
          <p:nvPr/>
        </p:nvSpPr>
        <p:spPr>
          <a:xfrm>
            <a:off x="6106431" y="4868862"/>
            <a:ext cx="5508626" cy="1074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defRPr sz="1600">
                <a:solidFill>
                  <a:srgbClr val="FFFFFF"/>
                </a:solidFill>
                <a:latin typeface="Arial"/>
                <a:ea typeface="Arial"/>
                <a:cs typeface="Arial"/>
                <a:sym typeface="Arial"/>
              </a:defRPr>
            </a:lvl1pPr>
          </a:lstStyle>
          <a:p>
            <a:r>
              <a:t>guardtime.com</a:t>
            </a:r>
          </a:p>
        </p:txBody>
      </p:sp>
      <p:sp>
        <p:nvSpPr>
          <p:cNvPr id="2623" name="Google Shape;620;p223"/>
          <p:cNvSpPr txBox="1"/>
          <p:nvPr/>
        </p:nvSpPr>
        <p:spPr>
          <a:xfrm>
            <a:off x="486512" y="469820"/>
            <a:ext cx="204129"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A77149"/>
                </a:solidFill>
                <a:latin typeface="Arial"/>
                <a:ea typeface="Arial"/>
                <a:cs typeface="Arial"/>
                <a:sym typeface="Arial"/>
              </a:defRPr>
            </a:lvl1pPr>
          </a:lstStyle>
          <a:p>
            <a:r>
              <a:t>+</a:t>
            </a:r>
          </a:p>
        </p:txBody>
      </p:sp>
      <p:sp>
        <p:nvSpPr>
          <p:cNvPr id="2624" name="Google Shape;621;p223"/>
          <p:cNvSpPr txBox="1"/>
          <p:nvPr/>
        </p:nvSpPr>
        <p:spPr>
          <a:xfrm>
            <a:off x="6004443" y="469820"/>
            <a:ext cx="204129"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A77149"/>
                </a:solidFill>
                <a:latin typeface="Arial"/>
                <a:ea typeface="Arial"/>
                <a:cs typeface="Arial"/>
                <a:sym typeface="Arial"/>
              </a:defRPr>
            </a:lvl1pPr>
          </a:lstStyle>
          <a:p>
            <a:r>
              <a:t>+</a:t>
            </a:r>
          </a:p>
        </p:txBody>
      </p:sp>
      <p:sp>
        <p:nvSpPr>
          <p:cNvPr id="2625" name="Google Shape;622;p223"/>
          <p:cNvSpPr txBox="1"/>
          <p:nvPr/>
        </p:nvSpPr>
        <p:spPr>
          <a:xfrm>
            <a:off x="6004443" y="6229489"/>
            <a:ext cx="204129"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A77149"/>
                </a:solidFill>
                <a:latin typeface="Arial"/>
                <a:ea typeface="Arial"/>
                <a:cs typeface="Arial"/>
                <a:sym typeface="Arial"/>
              </a:defRPr>
            </a:lvl1pPr>
          </a:lstStyle>
          <a:p>
            <a:r>
              <a:t>+</a:t>
            </a:r>
          </a:p>
        </p:txBody>
      </p:sp>
      <p:sp>
        <p:nvSpPr>
          <p:cNvPr id="2626"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966440"/>
        </a:solidFill>
        <a:effectLst/>
      </p:bgPr>
    </p:bg>
    <p:spTree>
      <p:nvGrpSpPr>
        <p:cNvPr id="1" name=""/>
        <p:cNvGrpSpPr/>
        <p:nvPr/>
      </p:nvGrpSpPr>
      <p:grpSpPr>
        <a:xfrm>
          <a:off x="0" y="0"/>
          <a:ext cx="0" cy="0"/>
          <a:chOff x="0" y="0"/>
          <a:chExt cx="0" cy="0"/>
        </a:xfrm>
      </p:grpSpPr>
      <p:sp>
        <p:nvSpPr>
          <p:cNvPr id="2633" name="Title Text"/>
          <p:cNvSpPr txBox="1">
            <a:spLocks noGrp="1"/>
          </p:cNvSpPr>
          <p:nvPr>
            <p:ph type="title"/>
          </p:nvPr>
        </p:nvSpPr>
        <p:spPr>
          <a:xfrm>
            <a:off x="536575" y="1056068"/>
            <a:ext cx="7388225" cy="5446332"/>
          </a:xfrm>
          <a:prstGeom prst="rect">
            <a:avLst/>
          </a:prstGeom>
        </p:spPr>
        <p:txBody>
          <a:bodyPr anchor="b"/>
          <a:lstStyle>
            <a:lvl1pPr>
              <a:lnSpc>
                <a:spcPct val="80000"/>
              </a:lnSpc>
              <a:defRPr sz="4800" b="0"/>
            </a:lvl1pPr>
          </a:lstStyle>
          <a:p>
            <a:r>
              <a:t>Title Text</a:t>
            </a:r>
          </a:p>
        </p:txBody>
      </p:sp>
      <p:grpSp>
        <p:nvGrpSpPr>
          <p:cNvPr id="2660" name="Google Shape;625;p224"/>
          <p:cNvGrpSpPr/>
          <p:nvPr/>
        </p:nvGrpSpPr>
        <p:grpSpPr>
          <a:xfrm>
            <a:off x="494657" y="469820"/>
            <a:ext cx="11215566" cy="5942551"/>
            <a:chOff x="0" y="0"/>
            <a:chExt cx="11215565" cy="5942549"/>
          </a:xfrm>
        </p:grpSpPr>
        <p:grpSp>
          <p:nvGrpSpPr>
            <p:cNvPr id="2639" name="Google Shape;626;p224"/>
            <p:cNvGrpSpPr/>
            <p:nvPr/>
          </p:nvGrpSpPr>
          <p:grpSpPr>
            <a:xfrm>
              <a:off x="0" y="0"/>
              <a:ext cx="11215566" cy="4487237"/>
              <a:chOff x="0" y="0"/>
              <a:chExt cx="11215565" cy="4487236"/>
            </a:xfrm>
          </p:grpSpPr>
          <p:sp>
            <p:nvSpPr>
              <p:cNvPr id="2634" name="Google Shape;627;p224"/>
              <p:cNvSpPr txBox="1"/>
              <p:nvPr/>
            </p:nvSpPr>
            <p:spPr>
              <a:xfrm>
                <a:off x="54992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635" name="Google Shape;628;p224"/>
              <p:cNvSpPr txBox="1"/>
              <p:nvPr/>
            </p:nvSpPr>
            <p:spPr>
              <a:xfrm>
                <a:off x="2743200" y="0"/>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636" name="Google Shape;629;p224"/>
              <p:cNvSpPr txBox="1"/>
              <p:nvPr/>
            </p:nvSpPr>
            <p:spPr>
              <a:xfrm>
                <a:off x="82424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637" name="Google Shape;630;p224"/>
              <p:cNvSpPr txBox="1"/>
              <p:nvPr/>
            </p:nvSpPr>
            <p:spPr>
              <a:xfrm>
                <a:off x="11011437"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638" name="Google Shape;631;p224"/>
              <p:cNvSpPr txBox="1"/>
              <p:nvPr/>
            </p:nvSpPr>
            <p:spPr>
              <a:xfrm>
                <a:off x="0" y="4314421"/>
                <a:ext cx="204128"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grpSp>
        <p:sp>
          <p:nvSpPr>
            <p:cNvPr id="2640" name="Google Shape;632;p224"/>
            <p:cNvSpPr txBox="1"/>
            <p:nvPr/>
          </p:nvSpPr>
          <p:spPr>
            <a:xfrm>
              <a:off x="5499279" y="1429554"/>
              <a:ext cx="204129"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641" name="Google Shape;633;p224"/>
            <p:cNvSpPr txBox="1"/>
            <p:nvPr/>
          </p:nvSpPr>
          <p:spPr>
            <a:xfrm>
              <a:off x="2743200" y="1429554"/>
              <a:ext cx="204128"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642" name="Google Shape;634;p224"/>
            <p:cNvSpPr txBox="1"/>
            <p:nvPr/>
          </p:nvSpPr>
          <p:spPr>
            <a:xfrm>
              <a:off x="8242479" y="1429554"/>
              <a:ext cx="204129"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643" name="Google Shape;635;p224"/>
            <p:cNvSpPr txBox="1"/>
            <p:nvPr/>
          </p:nvSpPr>
          <p:spPr>
            <a:xfrm>
              <a:off x="11011437" y="1429554"/>
              <a:ext cx="204129"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grpSp>
          <p:nvGrpSpPr>
            <p:cNvPr id="2648" name="Google Shape;636;p224"/>
            <p:cNvGrpSpPr/>
            <p:nvPr/>
          </p:nvGrpSpPr>
          <p:grpSpPr>
            <a:xfrm>
              <a:off x="2743200" y="2871988"/>
              <a:ext cx="8472366" cy="172815"/>
              <a:chOff x="0" y="0"/>
              <a:chExt cx="8472365" cy="172814"/>
            </a:xfrm>
          </p:grpSpPr>
          <p:sp>
            <p:nvSpPr>
              <p:cNvPr id="2644" name="Google Shape;637;p224"/>
              <p:cNvSpPr txBox="1"/>
              <p:nvPr/>
            </p:nvSpPr>
            <p:spPr>
              <a:xfrm>
                <a:off x="27560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645" name="Google Shape;638;p224"/>
              <p:cNvSpPr txBox="1"/>
              <p:nvPr/>
            </p:nvSpPr>
            <p:spPr>
              <a:xfrm>
                <a:off x="0" y="0"/>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646" name="Google Shape;639;p224"/>
              <p:cNvSpPr txBox="1"/>
              <p:nvPr/>
            </p:nvSpPr>
            <p:spPr>
              <a:xfrm>
                <a:off x="54992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647" name="Google Shape;640;p224"/>
              <p:cNvSpPr txBox="1"/>
              <p:nvPr/>
            </p:nvSpPr>
            <p:spPr>
              <a:xfrm>
                <a:off x="8268237"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grpSp>
        <p:grpSp>
          <p:nvGrpSpPr>
            <p:cNvPr id="2653" name="Google Shape;641;p224"/>
            <p:cNvGrpSpPr/>
            <p:nvPr/>
          </p:nvGrpSpPr>
          <p:grpSpPr>
            <a:xfrm>
              <a:off x="2743200" y="4314421"/>
              <a:ext cx="8472366" cy="172816"/>
              <a:chOff x="0" y="0"/>
              <a:chExt cx="8472365" cy="172814"/>
            </a:xfrm>
          </p:grpSpPr>
          <p:sp>
            <p:nvSpPr>
              <p:cNvPr id="2649" name="Google Shape;642;p224"/>
              <p:cNvSpPr txBox="1"/>
              <p:nvPr/>
            </p:nvSpPr>
            <p:spPr>
              <a:xfrm>
                <a:off x="27560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650" name="Google Shape;643;p224"/>
              <p:cNvSpPr txBox="1"/>
              <p:nvPr/>
            </p:nvSpPr>
            <p:spPr>
              <a:xfrm>
                <a:off x="0" y="0"/>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651" name="Google Shape;644;p224"/>
              <p:cNvSpPr txBox="1"/>
              <p:nvPr/>
            </p:nvSpPr>
            <p:spPr>
              <a:xfrm>
                <a:off x="54992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652" name="Google Shape;645;p224"/>
              <p:cNvSpPr txBox="1"/>
              <p:nvPr/>
            </p:nvSpPr>
            <p:spPr>
              <a:xfrm>
                <a:off x="8268237"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grpSp>
        <p:sp>
          <p:nvSpPr>
            <p:cNvPr id="2654" name="Google Shape;646;p224"/>
            <p:cNvSpPr txBox="1"/>
            <p:nvPr/>
          </p:nvSpPr>
          <p:spPr>
            <a:xfrm>
              <a:off x="5499279" y="5769735"/>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655" name="Google Shape;647;p224"/>
            <p:cNvSpPr txBox="1"/>
            <p:nvPr/>
          </p:nvSpPr>
          <p:spPr>
            <a:xfrm>
              <a:off x="2743200" y="5769735"/>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656" name="Google Shape;648;p224"/>
            <p:cNvSpPr txBox="1"/>
            <p:nvPr/>
          </p:nvSpPr>
          <p:spPr>
            <a:xfrm>
              <a:off x="8242479" y="5769735"/>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657" name="Google Shape;649;p224"/>
            <p:cNvSpPr txBox="1"/>
            <p:nvPr/>
          </p:nvSpPr>
          <p:spPr>
            <a:xfrm>
              <a:off x="11011437" y="5769735"/>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658" name="Google Shape;650;p224"/>
            <p:cNvSpPr txBox="1"/>
            <p:nvPr/>
          </p:nvSpPr>
          <p:spPr>
            <a:xfrm>
              <a:off x="0" y="5769735"/>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659" name="Google Shape;651;p224"/>
            <p:cNvSpPr txBox="1"/>
            <p:nvPr/>
          </p:nvSpPr>
          <p:spPr>
            <a:xfrm>
              <a:off x="0" y="1429554"/>
              <a:ext cx="204128"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grpSp>
      <p:sp>
        <p:nvSpPr>
          <p:cNvPr id="2661"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x">
  <p:cSld name="0">
    <p:spTree>
      <p:nvGrpSpPr>
        <p:cNvPr id="1" name=""/>
        <p:cNvGrpSpPr/>
        <p:nvPr/>
      </p:nvGrpSpPr>
      <p:grpSpPr>
        <a:xfrm>
          <a:off x="0" y="0"/>
          <a:ext cx="0" cy="0"/>
          <a:chOff x="0" y="0"/>
          <a:chExt cx="0" cy="0"/>
        </a:xfrm>
      </p:grpSpPr>
      <p:sp>
        <p:nvSpPr>
          <p:cNvPr id="2668" name="Title Text"/>
          <p:cNvSpPr txBox="1">
            <a:spLocks noGrp="1"/>
          </p:cNvSpPr>
          <p:nvPr>
            <p:ph type="title"/>
          </p:nvPr>
        </p:nvSpPr>
        <p:spPr>
          <a:xfrm>
            <a:off x="820560" y="687332"/>
            <a:ext cx="10492635" cy="5308498"/>
          </a:xfrm>
          <a:prstGeom prst="rect">
            <a:avLst/>
          </a:prstGeom>
        </p:spPr>
        <p:txBody>
          <a:bodyPr anchor="b"/>
          <a:lstStyle>
            <a:lvl1pPr>
              <a:defRPr sz="2800" b="0">
                <a:solidFill>
                  <a:srgbClr val="966440"/>
                </a:solidFill>
              </a:defRPr>
            </a:lvl1pPr>
          </a:lstStyle>
          <a:p>
            <a:r>
              <a:t>Title Text</a:t>
            </a:r>
          </a:p>
        </p:txBody>
      </p:sp>
      <p:sp>
        <p:nvSpPr>
          <p:cNvPr id="2669" name="Google Shape;656;p225"/>
          <p:cNvSpPr/>
          <p:nvPr/>
        </p:nvSpPr>
        <p:spPr>
          <a:xfrm>
            <a:off x="223" y="0"/>
            <a:ext cx="53623" cy="6858000"/>
          </a:xfrm>
          <a:prstGeom prst="rect">
            <a:avLst/>
          </a:prstGeom>
          <a:solidFill>
            <a:srgbClr val="FF2600"/>
          </a:solidFill>
          <a:ln w="12700">
            <a:miter lim="400000"/>
          </a:ln>
        </p:spPr>
        <p:txBody>
          <a:bodyPr lIns="45718" tIns="45718" rIns="45718" bIns="45718" anchor="ctr"/>
          <a:lstStyle/>
          <a:p>
            <a:pPr>
              <a:defRPr sz="2400">
                <a:solidFill>
                  <a:srgbClr val="000000"/>
                </a:solidFill>
              </a:defRPr>
            </a:pPr>
            <a:endParaRPr/>
          </a:p>
        </p:txBody>
      </p:sp>
      <p:sp>
        <p:nvSpPr>
          <p:cNvPr id="2670" name="Slide Number"/>
          <p:cNvSpPr txBox="1">
            <a:spLocks noGrp="1"/>
          </p:cNvSpPr>
          <p:nvPr>
            <p:ph type="sldNum" sz="quarter" idx="2"/>
          </p:nvPr>
        </p:nvSpPr>
        <p:spPr>
          <a:xfrm>
            <a:off x="11477624" y="6475412"/>
            <a:ext cx="127001" cy="127001"/>
          </a:xfrm>
          <a:prstGeom prst="rect">
            <a:avLst/>
          </a:prstGeom>
        </p:spPr>
        <p:txBody>
          <a:bodyPr/>
          <a:lstStyle>
            <a:lvl1pPr>
              <a:defRPr sz="800"/>
            </a:lvl1pPr>
          </a:lstStyle>
          <a:p>
            <a:fld id="{86CB4B4D-7CA3-9044-876B-883B54F8677D}" type="slidenum">
              <a:t>‹#›</a:t>
            </a:fld>
            <a:endParaRPr/>
          </a:p>
        </p:txBody>
      </p:sp>
    </p:spTree>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x">
  <p:cSld name="1-2">
    <p:spTree>
      <p:nvGrpSpPr>
        <p:cNvPr id="1" name=""/>
        <p:cNvGrpSpPr/>
        <p:nvPr/>
      </p:nvGrpSpPr>
      <p:grpSpPr>
        <a:xfrm>
          <a:off x="0" y="0"/>
          <a:ext cx="0" cy="0"/>
          <a:chOff x="0" y="0"/>
          <a:chExt cx="0" cy="0"/>
        </a:xfrm>
      </p:grpSpPr>
      <p:sp>
        <p:nvSpPr>
          <p:cNvPr id="2677" name="Title Text"/>
          <p:cNvSpPr txBox="1">
            <a:spLocks noGrp="1"/>
          </p:cNvSpPr>
          <p:nvPr>
            <p:ph type="title"/>
          </p:nvPr>
        </p:nvSpPr>
        <p:spPr>
          <a:xfrm>
            <a:off x="820450" y="687103"/>
            <a:ext cx="10492634" cy="1170001"/>
          </a:xfrm>
          <a:prstGeom prst="rect">
            <a:avLst/>
          </a:prstGeom>
        </p:spPr>
        <p:txBody>
          <a:bodyPr anchor="b"/>
          <a:lstStyle>
            <a:lvl1pPr>
              <a:defRPr sz="2800" b="0">
                <a:solidFill>
                  <a:srgbClr val="966440"/>
                </a:solidFill>
              </a:defRPr>
            </a:lvl1pPr>
          </a:lstStyle>
          <a:p>
            <a:r>
              <a:t>Title Text</a:t>
            </a:r>
          </a:p>
        </p:txBody>
      </p:sp>
      <p:sp>
        <p:nvSpPr>
          <p:cNvPr id="2678" name="Body Level One…"/>
          <p:cNvSpPr txBox="1">
            <a:spLocks noGrp="1"/>
          </p:cNvSpPr>
          <p:nvPr>
            <p:ph type="body" sz="quarter" idx="1"/>
          </p:nvPr>
        </p:nvSpPr>
        <p:spPr>
          <a:xfrm>
            <a:off x="820338" y="1980000"/>
            <a:ext cx="3218085" cy="4104000"/>
          </a:xfrm>
          <a:prstGeom prst="rect">
            <a:avLst/>
          </a:prstGeom>
        </p:spPr>
        <p:txBody>
          <a:bodyPr/>
          <a:lstStyle>
            <a:lvl1pPr indent="0">
              <a:lnSpc>
                <a:spcPct val="110000"/>
              </a:lnSpc>
              <a:spcBef>
                <a:spcPts val="1200"/>
              </a:spcBef>
              <a:buSzTx/>
              <a:buFontTx/>
              <a:buNone/>
              <a:defRPr sz="2000">
                <a:solidFill>
                  <a:srgbClr val="40474F"/>
                </a:solidFill>
              </a:defRPr>
            </a:lvl1pPr>
            <a:lvl2pPr marL="228600" indent="457200">
              <a:lnSpc>
                <a:spcPct val="110000"/>
              </a:lnSpc>
              <a:spcBef>
                <a:spcPts val="1200"/>
              </a:spcBef>
              <a:buSzTx/>
              <a:buFontTx/>
              <a:buNone/>
              <a:defRPr sz="2000">
                <a:solidFill>
                  <a:srgbClr val="40474F"/>
                </a:solidFill>
              </a:defRPr>
            </a:lvl2pPr>
            <a:lvl3pPr marL="228600" indent="914400">
              <a:lnSpc>
                <a:spcPct val="110000"/>
              </a:lnSpc>
              <a:spcBef>
                <a:spcPts val="1200"/>
              </a:spcBef>
              <a:buSzTx/>
              <a:buFontTx/>
              <a:buNone/>
              <a:defRPr sz="2000">
                <a:solidFill>
                  <a:srgbClr val="40474F"/>
                </a:solidFill>
              </a:defRPr>
            </a:lvl3pPr>
            <a:lvl4pPr marL="228600" indent="1371600">
              <a:lnSpc>
                <a:spcPct val="110000"/>
              </a:lnSpc>
              <a:spcBef>
                <a:spcPts val="1200"/>
              </a:spcBef>
              <a:buSzTx/>
              <a:buFontTx/>
              <a:buNone/>
              <a:defRPr sz="2000">
                <a:solidFill>
                  <a:srgbClr val="40474F"/>
                </a:solidFill>
              </a:defRPr>
            </a:lvl4pPr>
            <a:lvl5pPr marL="228600" indent="1828800">
              <a:lnSpc>
                <a:spcPct val="110000"/>
              </a:lnSpc>
              <a:spcBef>
                <a:spcPts val="1200"/>
              </a:spcBef>
              <a:buSzTx/>
              <a:buFontTx/>
              <a:buNone/>
              <a:defRPr sz="2000">
                <a:solidFill>
                  <a:srgbClr val="40474F"/>
                </a:solidFill>
              </a:defRPr>
            </a:lvl5pPr>
          </a:lstStyle>
          <a:p>
            <a:r>
              <a:t>Body Level One</a:t>
            </a:r>
          </a:p>
          <a:p>
            <a:pPr lvl="1"/>
            <a:r>
              <a:t>Body Level Two</a:t>
            </a:r>
          </a:p>
          <a:p>
            <a:pPr lvl="2"/>
            <a:r>
              <a:t>Body Level Three</a:t>
            </a:r>
          </a:p>
          <a:p>
            <a:pPr lvl="3"/>
            <a:r>
              <a:t>Body Level Four</a:t>
            </a:r>
          </a:p>
          <a:p>
            <a:pPr lvl="4"/>
            <a:r>
              <a:t>Body Level Five</a:t>
            </a:r>
          </a:p>
        </p:txBody>
      </p:sp>
      <p:sp>
        <p:nvSpPr>
          <p:cNvPr id="2679" name="Google Shape;662;p226"/>
          <p:cNvSpPr txBox="1">
            <a:spLocks noGrp="1"/>
          </p:cNvSpPr>
          <p:nvPr>
            <p:ph type="body" sz="half" idx="13"/>
          </p:nvPr>
        </p:nvSpPr>
        <p:spPr>
          <a:xfrm>
            <a:off x="4458132" y="1980000"/>
            <a:ext cx="6854940" cy="4104000"/>
          </a:xfrm>
          <a:prstGeom prst="rect">
            <a:avLst/>
          </a:prstGeom>
        </p:spPr>
        <p:txBody>
          <a:bodyPr/>
          <a:lstStyle/>
          <a:p>
            <a:pPr indent="0">
              <a:lnSpc>
                <a:spcPct val="120000"/>
              </a:lnSpc>
              <a:spcBef>
                <a:spcPts val="1200"/>
              </a:spcBef>
              <a:buSzTx/>
              <a:buFontTx/>
              <a:buNone/>
              <a:defRPr sz="1600">
                <a:solidFill>
                  <a:srgbClr val="40474F"/>
                </a:solidFill>
              </a:defRPr>
            </a:pPr>
            <a:endParaRPr/>
          </a:p>
        </p:txBody>
      </p:sp>
      <p:sp>
        <p:nvSpPr>
          <p:cNvPr id="2680" name="Google Shape;663;p226"/>
          <p:cNvSpPr/>
          <p:nvPr/>
        </p:nvSpPr>
        <p:spPr>
          <a:xfrm>
            <a:off x="15" y="0"/>
            <a:ext cx="53623" cy="6858000"/>
          </a:xfrm>
          <a:prstGeom prst="rect">
            <a:avLst/>
          </a:prstGeom>
          <a:solidFill>
            <a:srgbClr val="FF2600"/>
          </a:solidFill>
          <a:ln w="12700">
            <a:miter lim="400000"/>
          </a:ln>
        </p:spPr>
        <p:txBody>
          <a:bodyPr lIns="45718" tIns="45718" rIns="45718" bIns="45718" anchor="ctr"/>
          <a:lstStyle/>
          <a:p>
            <a:pPr>
              <a:defRPr sz="2400">
                <a:solidFill>
                  <a:srgbClr val="000000"/>
                </a:solidFill>
              </a:defRPr>
            </a:pPr>
            <a:endParaRPr/>
          </a:p>
        </p:txBody>
      </p:sp>
      <p:sp>
        <p:nvSpPr>
          <p:cNvPr id="2681" name="Slide Number"/>
          <p:cNvSpPr txBox="1">
            <a:spLocks noGrp="1"/>
          </p:cNvSpPr>
          <p:nvPr>
            <p:ph type="sldNum" sz="quarter" idx="2"/>
          </p:nvPr>
        </p:nvSpPr>
        <p:spPr>
          <a:xfrm>
            <a:off x="11477624" y="6475412"/>
            <a:ext cx="127001" cy="127001"/>
          </a:xfrm>
          <a:prstGeom prst="rect">
            <a:avLst/>
          </a:prstGeom>
        </p:spPr>
        <p:txBody>
          <a:bodyPr/>
          <a:lstStyle>
            <a:lvl1pPr>
              <a:defRPr sz="800"/>
            </a:lvl1pPr>
          </a:lstStyle>
          <a:p>
            <a:fld id="{86CB4B4D-7CA3-9044-876B-883B54F8677D}" type="slidenum">
              <a:t>‹#›</a:t>
            </a:fld>
            <a:endParaRPr/>
          </a:p>
        </p:txBody>
      </p:sp>
    </p:spTree>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x">
  <p:cSld name="3">
    <p:spTree>
      <p:nvGrpSpPr>
        <p:cNvPr id="1" name=""/>
        <p:cNvGrpSpPr/>
        <p:nvPr/>
      </p:nvGrpSpPr>
      <p:grpSpPr>
        <a:xfrm>
          <a:off x="0" y="0"/>
          <a:ext cx="0" cy="0"/>
          <a:chOff x="0" y="0"/>
          <a:chExt cx="0" cy="0"/>
        </a:xfrm>
      </p:grpSpPr>
      <p:sp>
        <p:nvSpPr>
          <p:cNvPr id="2688" name="Title Text"/>
          <p:cNvSpPr txBox="1">
            <a:spLocks noGrp="1"/>
          </p:cNvSpPr>
          <p:nvPr>
            <p:ph type="title"/>
          </p:nvPr>
        </p:nvSpPr>
        <p:spPr>
          <a:xfrm>
            <a:off x="820557" y="687103"/>
            <a:ext cx="10492635" cy="1170001"/>
          </a:xfrm>
          <a:prstGeom prst="rect">
            <a:avLst/>
          </a:prstGeom>
        </p:spPr>
        <p:txBody>
          <a:bodyPr anchor="b"/>
          <a:lstStyle>
            <a:lvl1pPr>
              <a:defRPr sz="2800" b="0">
                <a:solidFill>
                  <a:srgbClr val="966440"/>
                </a:solidFill>
              </a:defRPr>
            </a:lvl1pPr>
          </a:lstStyle>
          <a:p>
            <a:r>
              <a:t>Title Text</a:t>
            </a:r>
          </a:p>
        </p:txBody>
      </p:sp>
      <p:sp>
        <p:nvSpPr>
          <p:cNvPr id="2689" name="Body Level One…"/>
          <p:cNvSpPr txBox="1">
            <a:spLocks noGrp="1"/>
          </p:cNvSpPr>
          <p:nvPr>
            <p:ph type="body" idx="1"/>
          </p:nvPr>
        </p:nvSpPr>
        <p:spPr>
          <a:xfrm>
            <a:off x="820559" y="1980000"/>
            <a:ext cx="10492635" cy="4104000"/>
          </a:xfrm>
          <a:prstGeom prst="rect">
            <a:avLst/>
          </a:prstGeom>
        </p:spPr>
        <p:txBody>
          <a:bodyPr/>
          <a:lstStyle>
            <a:lvl1pPr indent="0">
              <a:lnSpc>
                <a:spcPct val="120000"/>
              </a:lnSpc>
              <a:spcBef>
                <a:spcPts val="1200"/>
              </a:spcBef>
              <a:buSzTx/>
              <a:buFontTx/>
              <a:buNone/>
              <a:defRPr sz="1600">
                <a:solidFill>
                  <a:srgbClr val="40474F"/>
                </a:solidFill>
              </a:defRPr>
            </a:lvl1pPr>
            <a:lvl2pPr marL="228600" indent="457200">
              <a:lnSpc>
                <a:spcPct val="120000"/>
              </a:lnSpc>
              <a:spcBef>
                <a:spcPts val="1200"/>
              </a:spcBef>
              <a:buSzTx/>
              <a:buFontTx/>
              <a:buNone/>
              <a:defRPr sz="1600">
                <a:solidFill>
                  <a:srgbClr val="40474F"/>
                </a:solidFill>
              </a:defRPr>
            </a:lvl2pPr>
            <a:lvl3pPr marL="228600" indent="914400">
              <a:lnSpc>
                <a:spcPct val="120000"/>
              </a:lnSpc>
              <a:spcBef>
                <a:spcPts val="1200"/>
              </a:spcBef>
              <a:buSzTx/>
              <a:buFontTx/>
              <a:buNone/>
              <a:defRPr sz="1600">
                <a:solidFill>
                  <a:srgbClr val="40474F"/>
                </a:solidFill>
              </a:defRPr>
            </a:lvl3pPr>
            <a:lvl4pPr marL="228600" indent="1371600">
              <a:lnSpc>
                <a:spcPct val="120000"/>
              </a:lnSpc>
              <a:spcBef>
                <a:spcPts val="1200"/>
              </a:spcBef>
              <a:buSzTx/>
              <a:buFontTx/>
              <a:buNone/>
              <a:defRPr sz="1600">
                <a:solidFill>
                  <a:srgbClr val="40474F"/>
                </a:solidFill>
              </a:defRPr>
            </a:lvl4pPr>
            <a:lvl5pPr marL="228600" indent="1828800">
              <a:lnSpc>
                <a:spcPct val="120000"/>
              </a:lnSpc>
              <a:spcBef>
                <a:spcPts val="1200"/>
              </a:spcBef>
              <a:buSzTx/>
              <a:buFontTx/>
              <a:buNone/>
              <a:defRPr sz="1600">
                <a:solidFill>
                  <a:srgbClr val="40474F"/>
                </a:solidFill>
              </a:defRPr>
            </a:lvl5pPr>
          </a:lstStyle>
          <a:p>
            <a:r>
              <a:t>Body Level One</a:t>
            </a:r>
          </a:p>
          <a:p>
            <a:pPr lvl="1"/>
            <a:r>
              <a:t>Body Level Two</a:t>
            </a:r>
          </a:p>
          <a:p>
            <a:pPr lvl="2"/>
            <a:r>
              <a:t>Body Level Three</a:t>
            </a:r>
          </a:p>
          <a:p>
            <a:pPr lvl="3"/>
            <a:r>
              <a:t>Body Level Four</a:t>
            </a:r>
          </a:p>
          <a:p>
            <a:pPr lvl="4"/>
            <a:r>
              <a:t>Body Level Five</a:t>
            </a:r>
          </a:p>
        </p:txBody>
      </p:sp>
      <p:sp>
        <p:nvSpPr>
          <p:cNvPr id="2690" name="Google Shape;669;p227"/>
          <p:cNvSpPr/>
          <p:nvPr/>
        </p:nvSpPr>
        <p:spPr>
          <a:xfrm>
            <a:off x="-1" y="0"/>
            <a:ext cx="53623" cy="6858000"/>
          </a:xfrm>
          <a:prstGeom prst="rect">
            <a:avLst/>
          </a:prstGeom>
          <a:solidFill>
            <a:srgbClr val="FF2600"/>
          </a:solidFill>
          <a:ln w="12700">
            <a:miter lim="400000"/>
          </a:ln>
        </p:spPr>
        <p:txBody>
          <a:bodyPr lIns="45718" tIns="45718" rIns="45718" bIns="45718" anchor="ctr"/>
          <a:lstStyle/>
          <a:p>
            <a:pPr>
              <a:defRPr sz="2400">
                <a:solidFill>
                  <a:srgbClr val="000000"/>
                </a:solidFill>
              </a:defRPr>
            </a:pPr>
            <a:endParaRPr/>
          </a:p>
        </p:txBody>
      </p:sp>
      <p:sp>
        <p:nvSpPr>
          <p:cNvPr id="2691" name="Slide Number"/>
          <p:cNvSpPr txBox="1">
            <a:spLocks noGrp="1"/>
          </p:cNvSpPr>
          <p:nvPr>
            <p:ph type="sldNum" sz="quarter" idx="2"/>
          </p:nvPr>
        </p:nvSpPr>
        <p:spPr>
          <a:xfrm>
            <a:off x="11477624" y="6475412"/>
            <a:ext cx="127001" cy="127001"/>
          </a:xfrm>
          <a:prstGeom prst="rect">
            <a:avLst/>
          </a:prstGeom>
        </p:spPr>
        <p:txBody>
          <a:bodyPr/>
          <a:lstStyle>
            <a:lvl1pPr>
              <a:defRPr sz="800"/>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260"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sp>
        <p:nvSpPr>
          <p:cNvPr id="261" name="Shape 79"/>
          <p:cNvSpPr>
            <a:spLocks noGrp="1"/>
          </p:cNvSpPr>
          <p:nvPr>
            <p:ph type="pic" sz="half" idx="13"/>
          </p:nvPr>
        </p:nvSpPr>
        <p:spPr>
          <a:xfrm>
            <a:off x="6393657" y="1866305"/>
            <a:ext cx="5238752" cy="4464845"/>
          </a:xfrm>
          <a:prstGeom prst="rect">
            <a:avLst/>
          </a:prstGeom>
        </p:spPr>
        <p:txBody>
          <a:bodyPr lIns="91439" tIns="45719" rIns="91439" bIns="45719">
            <a:noAutofit/>
          </a:bodyPr>
          <a:lstStyle/>
          <a:p>
            <a:endParaRPr/>
          </a:p>
        </p:txBody>
      </p:sp>
      <p:sp>
        <p:nvSpPr>
          <p:cNvPr id="262" name="Title Text"/>
          <p:cNvSpPr txBox="1">
            <a:spLocks noGrp="1"/>
          </p:cNvSpPr>
          <p:nvPr>
            <p:ph type="title"/>
          </p:nvPr>
        </p:nvSpPr>
        <p:spPr>
          <a:xfrm>
            <a:off x="0" y="0"/>
            <a:ext cx="1271" cy="1271"/>
          </a:xfrm>
          <a:prstGeom prst="rect">
            <a:avLst/>
          </a:prstGeom>
        </p:spPr>
        <p:txBody>
          <a:bodyPr lIns="45718" tIns="45718" rIns="45718" bIns="45718" anchor="t"/>
          <a:lstStyle>
            <a:lvl1pPr>
              <a:defRPr sz="4400" b="0">
                <a:solidFill>
                  <a:srgbClr val="000000"/>
                </a:solidFill>
                <a:latin typeface="Calibri Light"/>
                <a:ea typeface="Calibri Light"/>
                <a:cs typeface="Calibri Light"/>
                <a:sym typeface="Calibri Light"/>
              </a:defRPr>
            </a:lvl1pPr>
          </a:lstStyle>
          <a:p>
            <a:r>
              <a:t>Title Text</a:t>
            </a:r>
          </a:p>
        </p:txBody>
      </p:sp>
      <p:sp>
        <p:nvSpPr>
          <p:cNvPr id="263" name="Body Level One…"/>
          <p:cNvSpPr txBox="1">
            <a:spLocks noGrp="1"/>
          </p:cNvSpPr>
          <p:nvPr>
            <p:ph type="body" sz="half" idx="1"/>
          </p:nvPr>
        </p:nvSpPr>
        <p:spPr>
          <a:xfrm>
            <a:off x="476250" y="1919883"/>
            <a:ext cx="5453063" cy="4464845"/>
          </a:xfrm>
          <a:prstGeom prst="rect">
            <a:avLst/>
          </a:prstGeom>
        </p:spPr>
        <p:txBody>
          <a:bodyPr lIns="45718" tIns="45718" rIns="45718" bIns="45718"/>
          <a:lstStyle>
            <a:lvl1pPr marL="276809" indent="-276809">
              <a:spcBef>
                <a:spcPts val="1200"/>
              </a:spcBef>
              <a:buSzPct val="65000"/>
              <a:defRPr sz="2100">
                <a:solidFill>
                  <a:srgbClr val="000000"/>
                </a:solidFill>
                <a:latin typeface="+mn-lt"/>
                <a:ea typeface="+mn-ea"/>
                <a:cs typeface="+mn-cs"/>
                <a:sym typeface="Calibri"/>
              </a:defRPr>
            </a:lvl1pPr>
            <a:lvl2pPr marL="553621" indent="-276809">
              <a:spcBef>
                <a:spcPts val="1200"/>
              </a:spcBef>
              <a:buSzPct val="65000"/>
              <a:defRPr sz="2100">
                <a:solidFill>
                  <a:srgbClr val="000000"/>
                </a:solidFill>
                <a:latin typeface="+mn-lt"/>
                <a:ea typeface="+mn-ea"/>
                <a:cs typeface="+mn-cs"/>
                <a:sym typeface="Calibri"/>
              </a:defRPr>
            </a:lvl2pPr>
            <a:lvl3pPr marL="830430" indent="-276808">
              <a:spcBef>
                <a:spcPts val="1200"/>
              </a:spcBef>
              <a:buSzPct val="65000"/>
              <a:defRPr sz="2100">
                <a:solidFill>
                  <a:srgbClr val="000000"/>
                </a:solidFill>
                <a:latin typeface="+mn-lt"/>
                <a:ea typeface="+mn-ea"/>
                <a:cs typeface="+mn-cs"/>
                <a:sym typeface="Calibri"/>
              </a:defRPr>
            </a:lvl3pPr>
            <a:lvl4pPr marL="1107242" indent="-276808">
              <a:spcBef>
                <a:spcPts val="1200"/>
              </a:spcBef>
              <a:buSzPct val="65000"/>
              <a:defRPr sz="2100">
                <a:solidFill>
                  <a:srgbClr val="000000"/>
                </a:solidFill>
                <a:latin typeface="+mn-lt"/>
                <a:ea typeface="+mn-ea"/>
                <a:cs typeface="+mn-cs"/>
                <a:sym typeface="Calibri"/>
              </a:defRPr>
            </a:lvl4pPr>
            <a:lvl5pPr marL="1384050" indent="-276810">
              <a:spcBef>
                <a:spcPts val="1200"/>
              </a:spcBef>
              <a:buSzPct val="65000"/>
              <a:defRPr sz="21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x">
  <p:cSld name="Title + Subheading + Text">
    <p:bg>
      <p:bgPr>
        <a:solidFill>
          <a:srgbClr val="000096"/>
        </a:solidFill>
        <a:effectLst/>
      </p:bgPr>
    </p:bg>
    <p:spTree>
      <p:nvGrpSpPr>
        <p:cNvPr id="1" name=""/>
        <p:cNvGrpSpPr/>
        <p:nvPr/>
      </p:nvGrpSpPr>
      <p:grpSpPr>
        <a:xfrm>
          <a:off x="0" y="0"/>
          <a:ext cx="0" cy="0"/>
          <a:chOff x="0" y="0"/>
          <a:chExt cx="0" cy="0"/>
        </a:xfrm>
      </p:grpSpPr>
      <p:sp>
        <p:nvSpPr>
          <p:cNvPr id="2698" name="Title Text"/>
          <p:cNvSpPr txBox="1">
            <a:spLocks noGrp="1"/>
          </p:cNvSpPr>
          <p:nvPr>
            <p:ph type="title"/>
          </p:nvPr>
        </p:nvSpPr>
        <p:spPr>
          <a:xfrm>
            <a:off x="623887" y="658801"/>
            <a:ext cx="5472114" cy="969975"/>
          </a:xfrm>
          <a:prstGeom prst="rect">
            <a:avLst/>
          </a:prstGeom>
        </p:spPr>
        <p:txBody>
          <a:bodyPr anchor="b"/>
          <a:lstStyle>
            <a:lvl1pPr>
              <a:defRPr sz="3200" b="0"/>
            </a:lvl1pPr>
          </a:lstStyle>
          <a:p>
            <a:r>
              <a:t>Title Text</a:t>
            </a:r>
          </a:p>
        </p:txBody>
      </p:sp>
      <p:sp>
        <p:nvSpPr>
          <p:cNvPr id="2699" name="Body Level One…"/>
          <p:cNvSpPr txBox="1">
            <a:spLocks noGrp="1"/>
          </p:cNvSpPr>
          <p:nvPr>
            <p:ph type="body" sz="quarter" idx="1"/>
          </p:nvPr>
        </p:nvSpPr>
        <p:spPr>
          <a:xfrm>
            <a:off x="623887" y="4133850"/>
            <a:ext cx="4824414" cy="2724150"/>
          </a:xfrm>
          <a:prstGeom prst="rect">
            <a:avLst/>
          </a:prstGeom>
        </p:spPr>
        <p:txBody>
          <a:bodyPr/>
          <a:lstStyle>
            <a:lvl1pPr marL="457200" indent="-342900">
              <a:lnSpc>
                <a:spcPct val="110000"/>
              </a:lnSpc>
              <a:spcBef>
                <a:spcPts val="800"/>
              </a:spcBef>
              <a:buClr>
                <a:srgbClr val="FFFFFF"/>
              </a:buClr>
              <a:buSzPts val="1800"/>
              <a:buChar char="+"/>
              <a:defRPr sz="1800"/>
            </a:lvl1pPr>
            <a:lvl2pPr marL="914400" indent="-342900">
              <a:lnSpc>
                <a:spcPct val="110000"/>
              </a:lnSpc>
              <a:spcBef>
                <a:spcPts val="800"/>
              </a:spcBef>
              <a:buClr>
                <a:srgbClr val="FFFFFF"/>
              </a:buClr>
              <a:buSzPts val="1800"/>
              <a:buChar char="+"/>
              <a:defRPr sz="1800"/>
            </a:lvl2pPr>
            <a:lvl3pPr marL="1371600" indent="-342900">
              <a:lnSpc>
                <a:spcPct val="110000"/>
              </a:lnSpc>
              <a:spcBef>
                <a:spcPts val="800"/>
              </a:spcBef>
              <a:buClr>
                <a:srgbClr val="FFFFFF"/>
              </a:buClr>
              <a:buSzPts val="1800"/>
              <a:buChar char="+"/>
              <a:defRPr sz="1800"/>
            </a:lvl3pPr>
            <a:lvl4pPr marL="1828800" indent="-342900">
              <a:lnSpc>
                <a:spcPct val="110000"/>
              </a:lnSpc>
              <a:spcBef>
                <a:spcPts val="800"/>
              </a:spcBef>
              <a:buClr>
                <a:srgbClr val="FFFFFF"/>
              </a:buClr>
              <a:buSzPts val="1800"/>
              <a:buChar char="+"/>
              <a:defRPr sz="1800"/>
            </a:lvl4pPr>
            <a:lvl5pPr marL="2286000" indent="-342900">
              <a:lnSpc>
                <a:spcPct val="110000"/>
              </a:lnSpc>
              <a:spcBef>
                <a:spcPts val="800"/>
              </a:spcBef>
              <a:buClr>
                <a:srgbClr val="FFFFFF"/>
              </a:buClr>
              <a:buSzPts val="1800"/>
              <a:buChar char="+"/>
              <a:defRPr sz="1800"/>
            </a:lvl5pPr>
          </a:lstStyle>
          <a:p>
            <a:r>
              <a:t>Body Level One</a:t>
            </a:r>
          </a:p>
          <a:p>
            <a:pPr lvl="1"/>
            <a:r>
              <a:t>Body Level Two</a:t>
            </a:r>
          </a:p>
          <a:p>
            <a:pPr lvl="2"/>
            <a:r>
              <a:t>Body Level Three</a:t>
            </a:r>
          </a:p>
          <a:p>
            <a:pPr lvl="3"/>
            <a:r>
              <a:t>Body Level Four</a:t>
            </a:r>
          </a:p>
          <a:p>
            <a:pPr lvl="4"/>
            <a:r>
              <a:t>Body Level Five</a:t>
            </a:r>
          </a:p>
        </p:txBody>
      </p:sp>
      <p:sp>
        <p:nvSpPr>
          <p:cNvPr id="2700" name="Google Shape;673;p228"/>
          <p:cNvSpPr txBox="1">
            <a:spLocks noGrp="1"/>
          </p:cNvSpPr>
          <p:nvPr>
            <p:ph type="body" sz="quarter" idx="13"/>
          </p:nvPr>
        </p:nvSpPr>
        <p:spPr>
          <a:xfrm>
            <a:off x="623887" y="1628775"/>
            <a:ext cx="4824414" cy="647701"/>
          </a:xfrm>
          <a:prstGeom prst="rect">
            <a:avLst/>
          </a:prstGeom>
        </p:spPr>
        <p:txBody>
          <a:bodyPr/>
          <a:lstStyle/>
          <a:p>
            <a:pPr indent="0">
              <a:lnSpc>
                <a:spcPct val="110000"/>
              </a:lnSpc>
              <a:spcBef>
                <a:spcPts val="800"/>
              </a:spcBef>
              <a:buSzTx/>
              <a:buFontTx/>
              <a:buNone/>
              <a:defRPr sz="2200"/>
            </a:pPr>
            <a:endParaRPr/>
          </a:p>
        </p:txBody>
      </p:sp>
      <p:sp>
        <p:nvSpPr>
          <p:cNvPr id="2701"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2708" name="Title Text"/>
          <p:cNvSpPr txBox="1">
            <a:spLocks noGrp="1"/>
          </p:cNvSpPr>
          <p:nvPr>
            <p:ph type="title"/>
          </p:nvPr>
        </p:nvSpPr>
        <p:spPr>
          <a:xfrm>
            <a:off x="536575" y="549273"/>
            <a:ext cx="6791325" cy="3870328"/>
          </a:xfrm>
          <a:prstGeom prst="rect">
            <a:avLst/>
          </a:prstGeom>
        </p:spPr>
        <p:txBody>
          <a:bodyPr anchor="b"/>
          <a:lstStyle>
            <a:lvl1pPr>
              <a:lnSpc>
                <a:spcPct val="80000"/>
              </a:lnSpc>
              <a:defRPr sz="6400" b="0">
                <a:solidFill>
                  <a:srgbClr val="40474F"/>
                </a:solidFill>
              </a:defRPr>
            </a:lvl1pPr>
          </a:lstStyle>
          <a:p>
            <a:r>
              <a:t>Title Text</a:t>
            </a:r>
          </a:p>
        </p:txBody>
      </p:sp>
      <p:sp>
        <p:nvSpPr>
          <p:cNvPr id="2709" name="Body Level One…"/>
          <p:cNvSpPr txBox="1">
            <a:spLocks noGrp="1"/>
          </p:cNvSpPr>
          <p:nvPr>
            <p:ph type="body" sz="quarter" idx="1"/>
          </p:nvPr>
        </p:nvSpPr>
        <p:spPr>
          <a:xfrm>
            <a:off x="587375" y="4868862"/>
            <a:ext cx="6791325" cy="1449388"/>
          </a:xfrm>
          <a:prstGeom prst="rect">
            <a:avLst/>
          </a:prstGeom>
        </p:spPr>
        <p:txBody>
          <a:bodyPr/>
          <a:lstStyle>
            <a:lvl1pPr marL="342900">
              <a:lnSpc>
                <a:spcPct val="100000"/>
              </a:lnSpc>
              <a:spcBef>
                <a:spcPts val="0"/>
              </a:spcBef>
              <a:buSzTx/>
              <a:buFontTx/>
              <a:buNone/>
              <a:defRPr sz="1600">
                <a:solidFill>
                  <a:srgbClr val="40474F"/>
                </a:solidFill>
              </a:defRPr>
            </a:lvl1pPr>
            <a:lvl2pPr marL="342900" indent="228600">
              <a:lnSpc>
                <a:spcPct val="100000"/>
              </a:lnSpc>
              <a:spcBef>
                <a:spcPts val="0"/>
              </a:spcBef>
              <a:buSzTx/>
              <a:buFontTx/>
              <a:buNone/>
              <a:defRPr sz="1600">
                <a:solidFill>
                  <a:srgbClr val="40474F"/>
                </a:solidFill>
              </a:defRPr>
            </a:lvl2pPr>
            <a:lvl3pPr marL="342900" indent="685800">
              <a:lnSpc>
                <a:spcPct val="100000"/>
              </a:lnSpc>
              <a:spcBef>
                <a:spcPts val="0"/>
              </a:spcBef>
              <a:buSzTx/>
              <a:buFontTx/>
              <a:buNone/>
              <a:defRPr sz="1600">
                <a:solidFill>
                  <a:srgbClr val="40474F"/>
                </a:solidFill>
              </a:defRPr>
            </a:lvl3pPr>
            <a:lvl4pPr marL="342900" indent="1143000">
              <a:lnSpc>
                <a:spcPct val="100000"/>
              </a:lnSpc>
              <a:spcBef>
                <a:spcPts val="0"/>
              </a:spcBef>
              <a:buSzTx/>
              <a:buFontTx/>
              <a:buNone/>
              <a:defRPr sz="1600">
                <a:solidFill>
                  <a:srgbClr val="40474F"/>
                </a:solidFill>
              </a:defRPr>
            </a:lvl4pPr>
            <a:lvl5pPr marL="342900" indent="1600200">
              <a:lnSpc>
                <a:spcPct val="100000"/>
              </a:lnSpc>
              <a:spcBef>
                <a:spcPts val="0"/>
              </a:spcBef>
              <a:buSzTx/>
              <a:buFontTx/>
              <a:buNone/>
              <a:defRPr sz="1600">
                <a:solidFill>
                  <a:srgbClr val="40474F"/>
                </a:solidFill>
              </a:defRPr>
            </a:lvl5pPr>
          </a:lstStyle>
          <a:p>
            <a:r>
              <a:t>Body Level One</a:t>
            </a:r>
          </a:p>
          <a:p>
            <a:pPr lvl="1"/>
            <a:r>
              <a:t>Body Level Two</a:t>
            </a:r>
          </a:p>
          <a:p>
            <a:pPr lvl="2"/>
            <a:r>
              <a:t>Body Level Three</a:t>
            </a:r>
          </a:p>
          <a:p>
            <a:pPr lvl="3"/>
            <a:r>
              <a:t>Body Level Four</a:t>
            </a:r>
          </a:p>
          <a:p>
            <a:pPr lvl="4"/>
            <a:r>
              <a:t>Body Level Five</a:t>
            </a:r>
          </a:p>
        </p:txBody>
      </p:sp>
      <p:pic>
        <p:nvPicPr>
          <p:cNvPr id="2710" name="Google Shape;17;p160" descr="Google Shape;17;p160"/>
          <p:cNvPicPr>
            <a:picLocks noChangeAspect="1"/>
          </p:cNvPicPr>
          <p:nvPr/>
        </p:nvPicPr>
        <p:blipFill>
          <a:blip r:embed="rId2"/>
          <a:stretch>
            <a:fillRect/>
          </a:stretch>
        </p:blipFill>
        <p:spPr>
          <a:xfrm>
            <a:off x="587373" y="454023"/>
            <a:ext cx="1942914" cy="320676"/>
          </a:xfrm>
          <a:prstGeom prst="rect">
            <a:avLst/>
          </a:prstGeom>
          <a:ln w="12700">
            <a:miter lim="400000"/>
          </a:ln>
        </p:spPr>
      </p:pic>
      <p:sp>
        <p:nvSpPr>
          <p:cNvPr id="2711"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2718" name="Title Text"/>
          <p:cNvSpPr txBox="1">
            <a:spLocks noGrp="1"/>
          </p:cNvSpPr>
          <p:nvPr>
            <p:ph type="title"/>
          </p:nvPr>
        </p:nvSpPr>
        <p:spPr>
          <a:xfrm>
            <a:off x="587375" y="549275"/>
            <a:ext cx="11017250" cy="987425"/>
          </a:xfrm>
          <a:prstGeom prst="rect">
            <a:avLst/>
          </a:prstGeom>
        </p:spPr>
        <p:txBody>
          <a:bodyPr anchor="t"/>
          <a:lstStyle>
            <a:lvl1pPr>
              <a:defRPr sz="3200" b="0">
                <a:solidFill>
                  <a:srgbClr val="40474F"/>
                </a:solidFill>
              </a:defRPr>
            </a:lvl1pPr>
          </a:lstStyle>
          <a:p>
            <a:r>
              <a:t>Title Text</a:t>
            </a:r>
          </a:p>
        </p:txBody>
      </p:sp>
      <p:sp>
        <p:nvSpPr>
          <p:cNvPr id="2719" name="Body Level One…"/>
          <p:cNvSpPr txBox="1">
            <a:spLocks noGrp="1"/>
          </p:cNvSpPr>
          <p:nvPr>
            <p:ph type="body" sz="quarter" idx="1"/>
          </p:nvPr>
        </p:nvSpPr>
        <p:spPr>
          <a:xfrm>
            <a:off x="587375" y="1981199"/>
            <a:ext cx="3454273" cy="4327526"/>
          </a:xfrm>
          <a:prstGeom prst="rect">
            <a:avLst/>
          </a:prstGeom>
        </p:spPr>
        <p:txBody>
          <a:bodyPr/>
          <a:lstStyle>
            <a:lvl1pPr indent="0">
              <a:lnSpc>
                <a:spcPct val="110000"/>
              </a:lnSpc>
              <a:spcBef>
                <a:spcPts val="800"/>
              </a:spcBef>
              <a:buSzTx/>
              <a:buFontTx/>
              <a:buNone/>
              <a:defRPr sz="2400">
                <a:solidFill>
                  <a:srgbClr val="40474F"/>
                </a:solidFill>
              </a:defRPr>
            </a:lvl1pPr>
            <a:lvl2pPr marL="228600" indent="457200">
              <a:lnSpc>
                <a:spcPct val="110000"/>
              </a:lnSpc>
              <a:spcBef>
                <a:spcPts val="800"/>
              </a:spcBef>
              <a:buSzTx/>
              <a:buFontTx/>
              <a:buNone/>
              <a:defRPr sz="2400">
                <a:solidFill>
                  <a:srgbClr val="40474F"/>
                </a:solidFill>
              </a:defRPr>
            </a:lvl2pPr>
            <a:lvl3pPr marL="228600" indent="914400">
              <a:lnSpc>
                <a:spcPct val="110000"/>
              </a:lnSpc>
              <a:spcBef>
                <a:spcPts val="800"/>
              </a:spcBef>
              <a:buSzTx/>
              <a:buFontTx/>
              <a:buNone/>
              <a:defRPr sz="2400">
                <a:solidFill>
                  <a:srgbClr val="40474F"/>
                </a:solidFill>
              </a:defRPr>
            </a:lvl3pPr>
            <a:lvl4pPr marL="228600" indent="1371600">
              <a:lnSpc>
                <a:spcPct val="110000"/>
              </a:lnSpc>
              <a:spcBef>
                <a:spcPts val="800"/>
              </a:spcBef>
              <a:buSzTx/>
              <a:buFontTx/>
              <a:buNone/>
              <a:defRPr sz="2400">
                <a:solidFill>
                  <a:srgbClr val="40474F"/>
                </a:solidFill>
              </a:defRPr>
            </a:lvl4pPr>
            <a:lvl5pPr marL="228600" indent="1828800">
              <a:lnSpc>
                <a:spcPct val="110000"/>
              </a:lnSpc>
              <a:spcBef>
                <a:spcPts val="800"/>
              </a:spcBef>
              <a:buSzTx/>
              <a:buFontTx/>
              <a:buNone/>
              <a:defRPr sz="2400">
                <a:solidFill>
                  <a:srgbClr val="40474F"/>
                </a:solidFill>
              </a:defRPr>
            </a:lvl5pPr>
          </a:lstStyle>
          <a:p>
            <a:r>
              <a:t>Body Level One</a:t>
            </a:r>
          </a:p>
          <a:p>
            <a:pPr lvl="1"/>
            <a:r>
              <a:t>Body Level Two</a:t>
            </a:r>
          </a:p>
          <a:p>
            <a:pPr lvl="2"/>
            <a:r>
              <a:t>Body Level Three</a:t>
            </a:r>
          </a:p>
          <a:p>
            <a:pPr lvl="3"/>
            <a:r>
              <a:t>Body Level Four</a:t>
            </a:r>
          </a:p>
          <a:p>
            <a:pPr lvl="4"/>
            <a:r>
              <a:t>Body Level Five</a:t>
            </a:r>
          </a:p>
        </p:txBody>
      </p:sp>
      <p:sp>
        <p:nvSpPr>
          <p:cNvPr id="2720" name="Google Shape;23;p196"/>
          <p:cNvSpPr txBox="1"/>
          <p:nvPr/>
        </p:nvSpPr>
        <p:spPr>
          <a:xfrm>
            <a:off x="11506093" y="469820"/>
            <a:ext cx="204129"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Arial"/>
                <a:ea typeface="Arial"/>
                <a:cs typeface="Arial"/>
                <a:sym typeface="Arial"/>
              </a:defRPr>
            </a:lvl1pPr>
          </a:lstStyle>
          <a:p>
            <a:r>
              <a:t>+</a:t>
            </a:r>
          </a:p>
        </p:txBody>
      </p:sp>
      <p:grpSp>
        <p:nvGrpSpPr>
          <p:cNvPr id="2723" name="Google Shape;24;p196"/>
          <p:cNvGrpSpPr/>
          <p:nvPr/>
        </p:nvGrpSpPr>
        <p:grpSpPr>
          <a:xfrm>
            <a:off x="11961141" y="549276"/>
            <a:ext cx="244257" cy="805701"/>
            <a:chOff x="0" y="0"/>
            <a:chExt cx="244255" cy="805699"/>
          </a:xfrm>
        </p:grpSpPr>
        <p:sp>
          <p:nvSpPr>
            <p:cNvPr id="2721" name="Google Shape;25;p196"/>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endParaRPr/>
            </a:p>
          </p:txBody>
        </p:sp>
        <p:pic>
          <p:nvPicPr>
            <p:cNvPr id="2722" name="Google Shape;26;p196" descr="Google Shape;26;p196"/>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2724" name="Slide Number"/>
          <p:cNvSpPr txBox="1">
            <a:spLocks noGrp="1"/>
          </p:cNvSpPr>
          <p:nvPr>
            <p:ph type="sldNum" sz="quarter" idx="2"/>
          </p:nvPr>
        </p:nvSpPr>
        <p:spPr>
          <a:xfrm>
            <a:off x="11477624" y="6475412"/>
            <a:ext cx="127001" cy="127001"/>
          </a:xfrm>
          <a:prstGeom prst="rect">
            <a:avLst/>
          </a:prstGeom>
        </p:spPr>
        <p:txBody>
          <a:bodyPr/>
          <a:lstStyle>
            <a:lvl1pPr>
              <a:defRPr sz="800">
                <a:solidFill>
                  <a:srgbClr val="909295"/>
                </a:solidFill>
              </a:defRPr>
            </a:lvl1pPr>
          </a:lstStyle>
          <a:p>
            <a:fld id="{86CB4B4D-7CA3-9044-876B-883B54F8677D}" type="slidenum">
              <a:t>‹#›</a:t>
            </a:fld>
            <a:endParaRPr/>
          </a:p>
        </p:txBody>
      </p:sp>
    </p:spTree>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x">
  <p:cSld name="8_Title and Content">
    <p:spTree>
      <p:nvGrpSpPr>
        <p:cNvPr id="1" name=""/>
        <p:cNvGrpSpPr/>
        <p:nvPr/>
      </p:nvGrpSpPr>
      <p:grpSpPr>
        <a:xfrm>
          <a:off x="0" y="0"/>
          <a:ext cx="0" cy="0"/>
          <a:chOff x="0" y="0"/>
          <a:chExt cx="0" cy="0"/>
        </a:xfrm>
      </p:grpSpPr>
      <p:grpSp>
        <p:nvGrpSpPr>
          <p:cNvPr id="2733" name="Google Shape;30;p197"/>
          <p:cNvGrpSpPr/>
          <p:nvPr/>
        </p:nvGrpSpPr>
        <p:grpSpPr>
          <a:xfrm>
            <a:off x="11961141" y="549276"/>
            <a:ext cx="244257" cy="805701"/>
            <a:chOff x="0" y="0"/>
            <a:chExt cx="244255" cy="805699"/>
          </a:xfrm>
        </p:grpSpPr>
        <p:sp>
          <p:nvSpPr>
            <p:cNvPr id="2731" name="Google Shape;31;p197"/>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endParaRPr/>
            </a:p>
          </p:txBody>
        </p:sp>
        <p:pic>
          <p:nvPicPr>
            <p:cNvPr id="2732" name="Google Shape;32;p197" descr="Google Shape;32;p197"/>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2734" name="Slide Number"/>
          <p:cNvSpPr txBox="1">
            <a:spLocks noGrp="1"/>
          </p:cNvSpPr>
          <p:nvPr>
            <p:ph type="sldNum" sz="quarter" idx="2"/>
          </p:nvPr>
        </p:nvSpPr>
        <p:spPr>
          <a:xfrm>
            <a:off x="11477624" y="6475412"/>
            <a:ext cx="127001" cy="127001"/>
          </a:xfrm>
          <a:prstGeom prst="rect">
            <a:avLst/>
          </a:prstGeom>
        </p:spPr>
        <p:txBody>
          <a:bodyPr/>
          <a:lstStyle>
            <a:lvl1pPr>
              <a:defRPr sz="800">
                <a:solidFill>
                  <a:srgbClr val="909295"/>
                </a:solidFill>
              </a:defRPr>
            </a:lvl1pPr>
          </a:lstStyle>
          <a:p>
            <a:fld id="{86CB4B4D-7CA3-9044-876B-883B54F8677D}" type="slidenum">
              <a:t>‹#›</a:t>
            </a:fld>
            <a:endParaRPr/>
          </a:p>
        </p:txBody>
      </p:sp>
    </p:spTree>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2741" name="Title Text"/>
          <p:cNvSpPr txBox="1">
            <a:spLocks noGrp="1"/>
          </p:cNvSpPr>
          <p:nvPr>
            <p:ph type="title"/>
          </p:nvPr>
        </p:nvSpPr>
        <p:spPr>
          <a:xfrm>
            <a:off x="587375" y="549275"/>
            <a:ext cx="11017250" cy="987425"/>
          </a:xfrm>
          <a:prstGeom prst="rect">
            <a:avLst/>
          </a:prstGeom>
        </p:spPr>
        <p:txBody>
          <a:bodyPr anchor="t"/>
          <a:lstStyle>
            <a:lvl1pPr>
              <a:defRPr sz="3200" b="0">
                <a:solidFill>
                  <a:srgbClr val="40474F"/>
                </a:solidFill>
              </a:defRPr>
            </a:lvl1pPr>
          </a:lstStyle>
          <a:p>
            <a:r>
              <a:t>Title Text</a:t>
            </a:r>
          </a:p>
        </p:txBody>
      </p:sp>
      <p:sp>
        <p:nvSpPr>
          <p:cNvPr id="2742" name="Body Level One…"/>
          <p:cNvSpPr txBox="1">
            <a:spLocks noGrp="1"/>
          </p:cNvSpPr>
          <p:nvPr>
            <p:ph type="body" sz="quarter" idx="1"/>
          </p:nvPr>
        </p:nvSpPr>
        <p:spPr>
          <a:xfrm>
            <a:off x="587375" y="1981199"/>
            <a:ext cx="3454273" cy="4327526"/>
          </a:xfrm>
          <a:prstGeom prst="rect">
            <a:avLst/>
          </a:prstGeom>
        </p:spPr>
        <p:txBody>
          <a:bodyPr/>
          <a:lstStyle>
            <a:lvl1pPr indent="0">
              <a:lnSpc>
                <a:spcPct val="110000"/>
              </a:lnSpc>
              <a:spcBef>
                <a:spcPts val="800"/>
              </a:spcBef>
              <a:buSzTx/>
              <a:buFontTx/>
              <a:buNone/>
              <a:defRPr sz="2400">
                <a:solidFill>
                  <a:srgbClr val="40474F"/>
                </a:solidFill>
              </a:defRPr>
            </a:lvl1pPr>
            <a:lvl2pPr marL="228600" indent="457200">
              <a:lnSpc>
                <a:spcPct val="110000"/>
              </a:lnSpc>
              <a:spcBef>
                <a:spcPts val="800"/>
              </a:spcBef>
              <a:buSzTx/>
              <a:buFontTx/>
              <a:buNone/>
              <a:defRPr sz="2400">
                <a:solidFill>
                  <a:srgbClr val="40474F"/>
                </a:solidFill>
              </a:defRPr>
            </a:lvl2pPr>
            <a:lvl3pPr marL="228600" indent="914400">
              <a:lnSpc>
                <a:spcPct val="110000"/>
              </a:lnSpc>
              <a:spcBef>
                <a:spcPts val="800"/>
              </a:spcBef>
              <a:buSzTx/>
              <a:buFontTx/>
              <a:buNone/>
              <a:defRPr sz="2400">
                <a:solidFill>
                  <a:srgbClr val="40474F"/>
                </a:solidFill>
              </a:defRPr>
            </a:lvl3pPr>
            <a:lvl4pPr marL="228600" indent="1371600">
              <a:lnSpc>
                <a:spcPct val="110000"/>
              </a:lnSpc>
              <a:spcBef>
                <a:spcPts val="800"/>
              </a:spcBef>
              <a:buSzTx/>
              <a:buFontTx/>
              <a:buNone/>
              <a:defRPr sz="2400">
                <a:solidFill>
                  <a:srgbClr val="40474F"/>
                </a:solidFill>
              </a:defRPr>
            </a:lvl4pPr>
            <a:lvl5pPr marL="228600" indent="1828800">
              <a:lnSpc>
                <a:spcPct val="110000"/>
              </a:lnSpc>
              <a:spcBef>
                <a:spcPts val="800"/>
              </a:spcBef>
              <a:buSzTx/>
              <a:buFontTx/>
              <a:buNone/>
              <a:defRPr sz="2400">
                <a:solidFill>
                  <a:srgbClr val="40474F"/>
                </a:solidFill>
              </a:defRPr>
            </a:lvl5pPr>
          </a:lstStyle>
          <a:p>
            <a:r>
              <a:t>Body Level One</a:t>
            </a:r>
          </a:p>
          <a:p>
            <a:pPr lvl="1"/>
            <a:r>
              <a:t>Body Level Two</a:t>
            </a:r>
          </a:p>
          <a:p>
            <a:pPr lvl="2"/>
            <a:r>
              <a:t>Body Level Three</a:t>
            </a:r>
          </a:p>
          <a:p>
            <a:pPr lvl="3"/>
            <a:r>
              <a:t>Body Level Four</a:t>
            </a:r>
          </a:p>
          <a:p>
            <a:pPr lvl="4"/>
            <a:r>
              <a:t>Body Level Five</a:t>
            </a:r>
          </a:p>
        </p:txBody>
      </p:sp>
      <p:sp>
        <p:nvSpPr>
          <p:cNvPr id="2743" name="Google Shape;38;p198"/>
          <p:cNvSpPr txBox="1">
            <a:spLocks noGrp="1"/>
          </p:cNvSpPr>
          <p:nvPr>
            <p:ph type="body" sz="quarter" idx="13"/>
          </p:nvPr>
        </p:nvSpPr>
        <p:spPr>
          <a:xfrm>
            <a:off x="4363846" y="1981199"/>
            <a:ext cx="3454274" cy="4327526"/>
          </a:xfrm>
          <a:prstGeom prst="rect">
            <a:avLst/>
          </a:prstGeom>
        </p:spPr>
        <p:txBody>
          <a:bodyPr/>
          <a:lstStyle/>
          <a:p>
            <a:pPr indent="0">
              <a:lnSpc>
                <a:spcPct val="110000"/>
              </a:lnSpc>
              <a:spcBef>
                <a:spcPts val="800"/>
              </a:spcBef>
              <a:buSzTx/>
              <a:buFontTx/>
              <a:buNone/>
              <a:defRPr sz="2400">
                <a:solidFill>
                  <a:srgbClr val="40474F"/>
                </a:solidFill>
              </a:defRPr>
            </a:pPr>
            <a:endParaRPr/>
          </a:p>
        </p:txBody>
      </p:sp>
      <p:sp>
        <p:nvSpPr>
          <p:cNvPr id="2744" name="Google Shape;39;p198"/>
          <p:cNvSpPr txBox="1">
            <a:spLocks noGrp="1"/>
          </p:cNvSpPr>
          <p:nvPr>
            <p:ph type="body" sz="quarter" idx="14"/>
          </p:nvPr>
        </p:nvSpPr>
        <p:spPr>
          <a:xfrm>
            <a:off x="8140318" y="1981199"/>
            <a:ext cx="3454274" cy="4327526"/>
          </a:xfrm>
          <a:prstGeom prst="rect">
            <a:avLst/>
          </a:prstGeom>
        </p:spPr>
        <p:txBody>
          <a:bodyPr/>
          <a:lstStyle/>
          <a:p>
            <a:pPr indent="0">
              <a:lnSpc>
                <a:spcPct val="110000"/>
              </a:lnSpc>
              <a:spcBef>
                <a:spcPts val="800"/>
              </a:spcBef>
              <a:buSzTx/>
              <a:buFontTx/>
              <a:buNone/>
              <a:defRPr sz="2400">
                <a:solidFill>
                  <a:srgbClr val="40474F"/>
                </a:solidFill>
              </a:defRPr>
            </a:pPr>
            <a:endParaRPr/>
          </a:p>
        </p:txBody>
      </p:sp>
      <p:sp>
        <p:nvSpPr>
          <p:cNvPr id="2745" name="Google Shape;40;p198"/>
          <p:cNvSpPr txBox="1"/>
          <p:nvPr/>
        </p:nvSpPr>
        <p:spPr>
          <a:xfrm>
            <a:off x="11506093" y="469820"/>
            <a:ext cx="204129"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Arial"/>
                <a:ea typeface="Arial"/>
                <a:cs typeface="Arial"/>
                <a:sym typeface="Arial"/>
              </a:defRPr>
            </a:lvl1pPr>
          </a:lstStyle>
          <a:p>
            <a:r>
              <a:t>+</a:t>
            </a:r>
          </a:p>
        </p:txBody>
      </p:sp>
      <p:grpSp>
        <p:nvGrpSpPr>
          <p:cNvPr id="2748" name="Google Shape;41;p198"/>
          <p:cNvGrpSpPr/>
          <p:nvPr/>
        </p:nvGrpSpPr>
        <p:grpSpPr>
          <a:xfrm>
            <a:off x="11961141" y="549276"/>
            <a:ext cx="244257" cy="805701"/>
            <a:chOff x="0" y="0"/>
            <a:chExt cx="244255" cy="805699"/>
          </a:xfrm>
        </p:grpSpPr>
        <p:sp>
          <p:nvSpPr>
            <p:cNvPr id="2746" name="Google Shape;42;p198"/>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endParaRPr/>
            </a:p>
          </p:txBody>
        </p:sp>
        <p:pic>
          <p:nvPicPr>
            <p:cNvPr id="2747" name="Google Shape;43;p198" descr="Google Shape;43;p198"/>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2749" name="Slide Number"/>
          <p:cNvSpPr txBox="1">
            <a:spLocks noGrp="1"/>
          </p:cNvSpPr>
          <p:nvPr>
            <p:ph type="sldNum" sz="quarter" idx="2"/>
          </p:nvPr>
        </p:nvSpPr>
        <p:spPr>
          <a:xfrm>
            <a:off x="11477624" y="6475412"/>
            <a:ext cx="127001" cy="127001"/>
          </a:xfrm>
          <a:prstGeom prst="rect">
            <a:avLst/>
          </a:prstGeom>
        </p:spPr>
        <p:txBody>
          <a:bodyPr/>
          <a:lstStyle>
            <a:lvl1pPr>
              <a:defRPr sz="800">
                <a:solidFill>
                  <a:srgbClr val="909295"/>
                </a:solidFill>
              </a:defRPr>
            </a:lvl1pPr>
          </a:lstStyle>
          <a:p>
            <a:fld id="{86CB4B4D-7CA3-9044-876B-883B54F8677D}" type="slidenum">
              <a:t>‹#›</a:t>
            </a:fld>
            <a:endParaRPr/>
          </a:p>
        </p:txBody>
      </p:sp>
    </p:spTree>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x">
  <p:cSld name="7_Title and Content">
    <p:spTree>
      <p:nvGrpSpPr>
        <p:cNvPr id="1" name=""/>
        <p:cNvGrpSpPr/>
        <p:nvPr/>
      </p:nvGrpSpPr>
      <p:grpSpPr>
        <a:xfrm>
          <a:off x="0" y="0"/>
          <a:ext cx="0" cy="0"/>
          <a:chOff x="0" y="0"/>
          <a:chExt cx="0" cy="0"/>
        </a:xfrm>
      </p:grpSpPr>
      <p:sp>
        <p:nvSpPr>
          <p:cNvPr id="2756" name="Title Text"/>
          <p:cNvSpPr txBox="1">
            <a:spLocks noGrp="1"/>
          </p:cNvSpPr>
          <p:nvPr>
            <p:ph type="title"/>
          </p:nvPr>
        </p:nvSpPr>
        <p:spPr>
          <a:xfrm>
            <a:off x="587375" y="549275"/>
            <a:ext cx="11017250" cy="987425"/>
          </a:xfrm>
          <a:prstGeom prst="rect">
            <a:avLst/>
          </a:prstGeom>
        </p:spPr>
        <p:txBody>
          <a:bodyPr anchor="t"/>
          <a:lstStyle>
            <a:lvl1pPr>
              <a:defRPr sz="3200" b="0">
                <a:solidFill>
                  <a:srgbClr val="40474F"/>
                </a:solidFill>
              </a:defRPr>
            </a:lvl1pPr>
          </a:lstStyle>
          <a:p>
            <a:r>
              <a:t>Title Text</a:t>
            </a:r>
          </a:p>
        </p:txBody>
      </p:sp>
      <p:sp>
        <p:nvSpPr>
          <p:cNvPr id="2757" name="Body Level One…"/>
          <p:cNvSpPr txBox="1">
            <a:spLocks noGrp="1"/>
          </p:cNvSpPr>
          <p:nvPr>
            <p:ph type="body" sz="quarter" idx="1"/>
          </p:nvPr>
        </p:nvSpPr>
        <p:spPr>
          <a:xfrm>
            <a:off x="587375" y="1981199"/>
            <a:ext cx="3454273" cy="4327526"/>
          </a:xfrm>
          <a:prstGeom prst="rect">
            <a:avLst/>
          </a:prstGeom>
        </p:spPr>
        <p:txBody>
          <a:bodyPr/>
          <a:lstStyle>
            <a:lvl1pPr indent="0">
              <a:lnSpc>
                <a:spcPct val="110000"/>
              </a:lnSpc>
              <a:spcBef>
                <a:spcPts val="800"/>
              </a:spcBef>
              <a:buSzTx/>
              <a:buFontTx/>
              <a:buNone/>
              <a:defRPr sz="2400">
                <a:solidFill>
                  <a:srgbClr val="40474F"/>
                </a:solidFill>
              </a:defRPr>
            </a:lvl1pPr>
            <a:lvl2pPr marL="228600" indent="457200">
              <a:lnSpc>
                <a:spcPct val="110000"/>
              </a:lnSpc>
              <a:spcBef>
                <a:spcPts val="800"/>
              </a:spcBef>
              <a:buSzTx/>
              <a:buFontTx/>
              <a:buNone/>
              <a:defRPr sz="2400">
                <a:solidFill>
                  <a:srgbClr val="40474F"/>
                </a:solidFill>
              </a:defRPr>
            </a:lvl2pPr>
            <a:lvl3pPr marL="228600" indent="914400">
              <a:lnSpc>
                <a:spcPct val="110000"/>
              </a:lnSpc>
              <a:spcBef>
                <a:spcPts val="800"/>
              </a:spcBef>
              <a:buSzTx/>
              <a:buFontTx/>
              <a:buNone/>
              <a:defRPr sz="2400">
                <a:solidFill>
                  <a:srgbClr val="40474F"/>
                </a:solidFill>
              </a:defRPr>
            </a:lvl3pPr>
            <a:lvl4pPr marL="228600" indent="1371600">
              <a:lnSpc>
                <a:spcPct val="110000"/>
              </a:lnSpc>
              <a:spcBef>
                <a:spcPts val="800"/>
              </a:spcBef>
              <a:buSzTx/>
              <a:buFontTx/>
              <a:buNone/>
              <a:defRPr sz="2400">
                <a:solidFill>
                  <a:srgbClr val="40474F"/>
                </a:solidFill>
              </a:defRPr>
            </a:lvl4pPr>
            <a:lvl5pPr marL="228600" indent="1828800">
              <a:lnSpc>
                <a:spcPct val="110000"/>
              </a:lnSpc>
              <a:spcBef>
                <a:spcPts val="800"/>
              </a:spcBef>
              <a:buSzTx/>
              <a:buFontTx/>
              <a:buNone/>
              <a:defRPr sz="2400">
                <a:solidFill>
                  <a:srgbClr val="40474F"/>
                </a:solidFill>
              </a:defRPr>
            </a:lvl5pPr>
          </a:lstStyle>
          <a:p>
            <a:r>
              <a:t>Body Level One</a:t>
            </a:r>
          </a:p>
          <a:p>
            <a:pPr lvl="1"/>
            <a:r>
              <a:t>Body Level Two</a:t>
            </a:r>
          </a:p>
          <a:p>
            <a:pPr lvl="2"/>
            <a:r>
              <a:t>Body Level Three</a:t>
            </a:r>
          </a:p>
          <a:p>
            <a:pPr lvl="3"/>
            <a:r>
              <a:t>Body Level Four</a:t>
            </a:r>
          </a:p>
          <a:p>
            <a:pPr lvl="4"/>
            <a:r>
              <a:t>Body Level Five</a:t>
            </a:r>
          </a:p>
        </p:txBody>
      </p:sp>
      <p:sp>
        <p:nvSpPr>
          <p:cNvPr id="2758" name="Google Shape;49;p199"/>
          <p:cNvSpPr txBox="1">
            <a:spLocks noGrp="1"/>
          </p:cNvSpPr>
          <p:nvPr>
            <p:ph type="body" sz="quarter" idx="13"/>
          </p:nvPr>
        </p:nvSpPr>
        <p:spPr>
          <a:xfrm>
            <a:off x="4363846" y="1981199"/>
            <a:ext cx="3454274" cy="4327526"/>
          </a:xfrm>
          <a:prstGeom prst="rect">
            <a:avLst/>
          </a:prstGeom>
        </p:spPr>
        <p:txBody>
          <a:bodyPr/>
          <a:lstStyle/>
          <a:p>
            <a:pPr indent="0">
              <a:lnSpc>
                <a:spcPct val="110000"/>
              </a:lnSpc>
              <a:spcBef>
                <a:spcPts val="800"/>
              </a:spcBef>
              <a:buSzTx/>
              <a:buFontTx/>
              <a:buNone/>
              <a:defRPr sz="2400">
                <a:solidFill>
                  <a:srgbClr val="40474F"/>
                </a:solidFill>
              </a:defRPr>
            </a:pPr>
            <a:endParaRPr/>
          </a:p>
        </p:txBody>
      </p:sp>
      <p:sp>
        <p:nvSpPr>
          <p:cNvPr id="2759" name="Google Shape;50;p199"/>
          <p:cNvSpPr txBox="1">
            <a:spLocks noGrp="1"/>
          </p:cNvSpPr>
          <p:nvPr>
            <p:ph type="body" sz="quarter" idx="14"/>
          </p:nvPr>
        </p:nvSpPr>
        <p:spPr>
          <a:xfrm>
            <a:off x="8140318" y="1981199"/>
            <a:ext cx="3454274" cy="4327526"/>
          </a:xfrm>
          <a:prstGeom prst="rect">
            <a:avLst/>
          </a:prstGeom>
        </p:spPr>
        <p:txBody>
          <a:bodyPr/>
          <a:lstStyle/>
          <a:p>
            <a:pPr indent="0">
              <a:lnSpc>
                <a:spcPct val="110000"/>
              </a:lnSpc>
              <a:spcBef>
                <a:spcPts val="800"/>
              </a:spcBef>
              <a:buSzTx/>
              <a:buFontTx/>
              <a:buNone/>
              <a:defRPr sz="2400">
                <a:solidFill>
                  <a:srgbClr val="40474F"/>
                </a:solidFill>
              </a:defRPr>
            </a:pPr>
            <a:endParaRPr/>
          </a:p>
        </p:txBody>
      </p:sp>
      <p:sp>
        <p:nvSpPr>
          <p:cNvPr id="2760" name="Google Shape;51;p199"/>
          <p:cNvSpPr txBox="1"/>
          <p:nvPr/>
        </p:nvSpPr>
        <p:spPr>
          <a:xfrm>
            <a:off x="11506093" y="469820"/>
            <a:ext cx="204129"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Arial"/>
                <a:ea typeface="Arial"/>
                <a:cs typeface="Arial"/>
                <a:sym typeface="Arial"/>
              </a:defRPr>
            </a:lvl1pPr>
          </a:lstStyle>
          <a:p>
            <a:r>
              <a:t>+</a:t>
            </a:r>
          </a:p>
        </p:txBody>
      </p:sp>
      <p:grpSp>
        <p:nvGrpSpPr>
          <p:cNvPr id="2763" name="Google Shape;52;p199"/>
          <p:cNvGrpSpPr/>
          <p:nvPr/>
        </p:nvGrpSpPr>
        <p:grpSpPr>
          <a:xfrm>
            <a:off x="11961141" y="549276"/>
            <a:ext cx="244257" cy="805701"/>
            <a:chOff x="0" y="0"/>
            <a:chExt cx="244255" cy="805699"/>
          </a:xfrm>
        </p:grpSpPr>
        <p:sp>
          <p:nvSpPr>
            <p:cNvPr id="2761" name="Google Shape;53;p199"/>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endParaRPr/>
            </a:p>
          </p:txBody>
        </p:sp>
        <p:pic>
          <p:nvPicPr>
            <p:cNvPr id="2762" name="Google Shape;54;p199" descr="Google Shape;54;p199"/>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2764" name="Slide Number"/>
          <p:cNvSpPr txBox="1">
            <a:spLocks noGrp="1"/>
          </p:cNvSpPr>
          <p:nvPr>
            <p:ph type="sldNum" sz="quarter" idx="2"/>
          </p:nvPr>
        </p:nvSpPr>
        <p:spPr>
          <a:xfrm>
            <a:off x="11477624" y="6475412"/>
            <a:ext cx="127001" cy="127001"/>
          </a:xfrm>
          <a:prstGeom prst="rect">
            <a:avLst/>
          </a:prstGeom>
        </p:spPr>
        <p:txBody>
          <a:bodyPr/>
          <a:lstStyle>
            <a:lvl1pPr>
              <a:defRPr sz="800">
                <a:solidFill>
                  <a:srgbClr val="909295"/>
                </a:solidFill>
              </a:defRPr>
            </a:lvl1pPr>
          </a:lstStyle>
          <a:p>
            <a:fld id="{86CB4B4D-7CA3-9044-876B-883B54F8677D}" type="slidenum">
              <a:t>‹#›</a:t>
            </a:fld>
            <a:endParaRPr/>
          </a:p>
        </p:txBody>
      </p:sp>
    </p:spTree>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x">
  <p:cSld name="5_Title and Content">
    <p:spTree>
      <p:nvGrpSpPr>
        <p:cNvPr id="1" name=""/>
        <p:cNvGrpSpPr/>
        <p:nvPr/>
      </p:nvGrpSpPr>
      <p:grpSpPr>
        <a:xfrm>
          <a:off x="0" y="0"/>
          <a:ext cx="0" cy="0"/>
          <a:chOff x="0" y="0"/>
          <a:chExt cx="0" cy="0"/>
        </a:xfrm>
      </p:grpSpPr>
      <p:sp>
        <p:nvSpPr>
          <p:cNvPr id="2771" name="Title Text"/>
          <p:cNvSpPr txBox="1">
            <a:spLocks noGrp="1"/>
          </p:cNvSpPr>
          <p:nvPr>
            <p:ph type="title"/>
          </p:nvPr>
        </p:nvSpPr>
        <p:spPr>
          <a:xfrm>
            <a:off x="587375" y="549275"/>
            <a:ext cx="11017250" cy="987425"/>
          </a:xfrm>
          <a:prstGeom prst="rect">
            <a:avLst/>
          </a:prstGeom>
        </p:spPr>
        <p:txBody>
          <a:bodyPr anchor="t"/>
          <a:lstStyle>
            <a:lvl1pPr>
              <a:defRPr sz="3200" b="0">
                <a:solidFill>
                  <a:srgbClr val="40474F"/>
                </a:solidFill>
              </a:defRPr>
            </a:lvl1pPr>
          </a:lstStyle>
          <a:p>
            <a:r>
              <a:t>Title Text</a:t>
            </a:r>
          </a:p>
        </p:txBody>
      </p:sp>
      <p:sp>
        <p:nvSpPr>
          <p:cNvPr id="2772" name="Body Level One…"/>
          <p:cNvSpPr txBox="1">
            <a:spLocks noGrp="1"/>
          </p:cNvSpPr>
          <p:nvPr>
            <p:ph type="body" sz="quarter" idx="1"/>
          </p:nvPr>
        </p:nvSpPr>
        <p:spPr>
          <a:xfrm>
            <a:off x="587376" y="1981199"/>
            <a:ext cx="2518682" cy="4327526"/>
          </a:xfrm>
          <a:prstGeom prst="rect">
            <a:avLst/>
          </a:prstGeom>
        </p:spPr>
        <p:txBody>
          <a:bodyPr/>
          <a:lstStyle>
            <a:lvl1pPr indent="0">
              <a:lnSpc>
                <a:spcPct val="110000"/>
              </a:lnSpc>
              <a:spcBef>
                <a:spcPts val="800"/>
              </a:spcBef>
              <a:buSzTx/>
              <a:buFontTx/>
              <a:buNone/>
              <a:defRPr sz="1600">
                <a:solidFill>
                  <a:srgbClr val="40474F"/>
                </a:solidFill>
              </a:defRPr>
            </a:lvl1pPr>
            <a:lvl2pPr marL="228600" indent="457200">
              <a:lnSpc>
                <a:spcPct val="110000"/>
              </a:lnSpc>
              <a:spcBef>
                <a:spcPts val="800"/>
              </a:spcBef>
              <a:buSzTx/>
              <a:buFontTx/>
              <a:buNone/>
              <a:defRPr sz="1600">
                <a:solidFill>
                  <a:srgbClr val="40474F"/>
                </a:solidFill>
              </a:defRPr>
            </a:lvl2pPr>
            <a:lvl3pPr marL="228600" indent="914400">
              <a:lnSpc>
                <a:spcPct val="110000"/>
              </a:lnSpc>
              <a:spcBef>
                <a:spcPts val="800"/>
              </a:spcBef>
              <a:buSzTx/>
              <a:buFontTx/>
              <a:buNone/>
              <a:defRPr sz="1600">
                <a:solidFill>
                  <a:srgbClr val="40474F"/>
                </a:solidFill>
              </a:defRPr>
            </a:lvl3pPr>
            <a:lvl4pPr marL="228600" indent="1371600">
              <a:lnSpc>
                <a:spcPct val="110000"/>
              </a:lnSpc>
              <a:spcBef>
                <a:spcPts val="800"/>
              </a:spcBef>
              <a:buSzTx/>
              <a:buFontTx/>
              <a:buNone/>
              <a:defRPr sz="1600">
                <a:solidFill>
                  <a:srgbClr val="40474F"/>
                </a:solidFill>
              </a:defRPr>
            </a:lvl4pPr>
            <a:lvl5pPr marL="228600" indent="1828800">
              <a:lnSpc>
                <a:spcPct val="110000"/>
              </a:lnSpc>
              <a:spcBef>
                <a:spcPts val="800"/>
              </a:spcBef>
              <a:buSzTx/>
              <a:buFontTx/>
              <a:buNone/>
              <a:defRPr sz="1600">
                <a:solidFill>
                  <a:srgbClr val="40474F"/>
                </a:solidFill>
              </a:defRPr>
            </a:lvl5pPr>
          </a:lstStyle>
          <a:p>
            <a:r>
              <a:t>Body Level One</a:t>
            </a:r>
          </a:p>
          <a:p>
            <a:pPr lvl="1"/>
            <a:r>
              <a:t>Body Level Two</a:t>
            </a:r>
          </a:p>
          <a:p>
            <a:pPr lvl="2"/>
            <a:r>
              <a:t>Body Level Three</a:t>
            </a:r>
          </a:p>
          <a:p>
            <a:pPr lvl="3"/>
            <a:r>
              <a:t>Body Level Four</a:t>
            </a:r>
          </a:p>
          <a:p>
            <a:pPr lvl="4"/>
            <a:r>
              <a:t>Body Level Five</a:t>
            </a:r>
          </a:p>
        </p:txBody>
      </p:sp>
      <p:sp>
        <p:nvSpPr>
          <p:cNvPr id="2773" name="Google Shape;60;p200"/>
          <p:cNvSpPr txBox="1">
            <a:spLocks noGrp="1"/>
          </p:cNvSpPr>
          <p:nvPr>
            <p:ph type="body" sz="quarter" idx="13"/>
          </p:nvPr>
        </p:nvSpPr>
        <p:spPr>
          <a:xfrm>
            <a:off x="3340101" y="1981199"/>
            <a:ext cx="2538187" cy="4327526"/>
          </a:xfrm>
          <a:prstGeom prst="rect">
            <a:avLst/>
          </a:prstGeom>
        </p:spPr>
        <p:txBody>
          <a:bodyPr/>
          <a:lstStyle/>
          <a:p>
            <a:pPr indent="0">
              <a:lnSpc>
                <a:spcPct val="110000"/>
              </a:lnSpc>
              <a:spcBef>
                <a:spcPts val="800"/>
              </a:spcBef>
              <a:buSzTx/>
              <a:buFontTx/>
              <a:buNone/>
              <a:defRPr sz="1600">
                <a:solidFill>
                  <a:srgbClr val="40474F"/>
                </a:solidFill>
              </a:defRPr>
            </a:pPr>
            <a:endParaRPr/>
          </a:p>
        </p:txBody>
      </p:sp>
      <p:sp>
        <p:nvSpPr>
          <p:cNvPr id="2774" name="Google Shape;61;p200"/>
          <p:cNvSpPr txBox="1">
            <a:spLocks noGrp="1"/>
          </p:cNvSpPr>
          <p:nvPr>
            <p:ph type="body" sz="quarter" idx="14"/>
          </p:nvPr>
        </p:nvSpPr>
        <p:spPr>
          <a:xfrm>
            <a:off x="6112331" y="1981199"/>
            <a:ext cx="2523671" cy="4327526"/>
          </a:xfrm>
          <a:prstGeom prst="rect">
            <a:avLst/>
          </a:prstGeom>
        </p:spPr>
        <p:txBody>
          <a:bodyPr/>
          <a:lstStyle/>
          <a:p>
            <a:pPr indent="0">
              <a:lnSpc>
                <a:spcPct val="110000"/>
              </a:lnSpc>
              <a:spcBef>
                <a:spcPts val="800"/>
              </a:spcBef>
              <a:buSzTx/>
              <a:buFontTx/>
              <a:buNone/>
              <a:defRPr sz="1600">
                <a:solidFill>
                  <a:srgbClr val="40474F"/>
                </a:solidFill>
              </a:defRPr>
            </a:pPr>
            <a:endParaRPr/>
          </a:p>
        </p:txBody>
      </p:sp>
      <p:sp>
        <p:nvSpPr>
          <p:cNvPr id="2775" name="Google Shape;62;p200"/>
          <p:cNvSpPr txBox="1"/>
          <p:nvPr/>
        </p:nvSpPr>
        <p:spPr>
          <a:xfrm>
            <a:off x="11506093" y="469820"/>
            <a:ext cx="204129"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Arial"/>
                <a:ea typeface="Arial"/>
                <a:cs typeface="Arial"/>
                <a:sym typeface="Arial"/>
              </a:defRPr>
            </a:lvl1pPr>
          </a:lstStyle>
          <a:p>
            <a:r>
              <a:t>+</a:t>
            </a:r>
          </a:p>
        </p:txBody>
      </p:sp>
      <p:sp>
        <p:nvSpPr>
          <p:cNvPr id="2776" name="Google Shape;63;p200"/>
          <p:cNvSpPr txBox="1">
            <a:spLocks noGrp="1"/>
          </p:cNvSpPr>
          <p:nvPr>
            <p:ph type="body" sz="quarter" idx="15"/>
          </p:nvPr>
        </p:nvSpPr>
        <p:spPr>
          <a:xfrm>
            <a:off x="8855530" y="1981199"/>
            <a:ext cx="2523671" cy="4327526"/>
          </a:xfrm>
          <a:prstGeom prst="rect">
            <a:avLst/>
          </a:prstGeom>
        </p:spPr>
        <p:txBody>
          <a:bodyPr/>
          <a:lstStyle/>
          <a:p>
            <a:pPr indent="0">
              <a:lnSpc>
                <a:spcPct val="110000"/>
              </a:lnSpc>
              <a:spcBef>
                <a:spcPts val="800"/>
              </a:spcBef>
              <a:buSzTx/>
              <a:buFontTx/>
              <a:buNone/>
              <a:defRPr sz="1600">
                <a:solidFill>
                  <a:srgbClr val="40474F"/>
                </a:solidFill>
              </a:defRPr>
            </a:pPr>
            <a:endParaRPr/>
          </a:p>
        </p:txBody>
      </p:sp>
      <p:grpSp>
        <p:nvGrpSpPr>
          <p:cNvPr id="2779" name="Google Shape;64;p200"/>
          <p:cNvGrpSpPr/>
          <p:nvPr/>
        </p:nvGrpSpPr>
        <p:grpSpPr>
          <a:xfrm>
            <a:off x="11961141" y="549276"/>
            <a:ext cx="244257" cy="805701"/>
            <a:chOff x="0" y="0"/>
            <a:chExt cx="244255" cy="805699"/>
          </a:xfrm>
        </p:grpSpPr>
        <p:sp>
          <p:nvSpPr>
            <p:cNvPr id="2777" name="Google Shape;65;p200"/>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endParaRPr/>
            </a:p>
          </p:txBody>
        </p:sp>
        <p:pic>
          <p:nvPicPr>
            <p:cNvPr id="2778" name="Google Shape;66;p200" descr="Google Shape;66;p200"/>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2780" name="Slide Number"/>
          <p:cNvSpPr txBox="1">
            <a:spLocks noGrp="1"/>
          </p:cNvSpPr>
          <p:nvPr>
            <p:ph type="sldNum" sz="quarter" idx="2"/>
          </p:nvPr>
        </p:nvSpPr>
        <p:spPr>
          <a:xfrm>
            <a:off x="11477624" y="6475412"/>
            <a:ext cx="127001" cy="127001"/>
          </a:xfrm>
          <a:prstGeom prst="rect">
            <a:avLst/>
          </a:prstGeom>
        </p:spPr>
        <p:txBody>
          <a:bodyPr/>
          <a:lstStyle>
            <a:lvl1pPr>
              <a:defRPr sz="800">
                <a:solidFill>
                  <a:srgbClr val="909295"/>
                </a:solidFill>
              </a:defRPr>
            </a:lvl1pPr>
          </a:lstStyle>
          <a:p>
            <a:fld id="{86CB4B4D-7CA3-9044-876B-883B54F8677D}" type="slidenum">
              <a:t>‹#›</a:t>
            </a:fld>
            <a:endParaRPr/>
          </a:p>
        </p:txBody>
      </p:sp>
    </p:spTree>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x">
  <p:cSld name="9_Title and Content">
    <p:spTree>
      <p:nvGrpSpPr>
        <p:cNvPr id="1" name=""/>
        <p:cNvGrpSpPr/>
        <p:nvPr/>
      </p:nvGrpSpPr>
      <p:grpSpPr>
        <a:xfrm>
          <a:off x="0" y="0"/>
          <a:ext cx="0" cy="0"/>
          <a:chOff x="0" y="0"/>
          <a:chExt cx="0" cy="0"/>
        </a:xfrm>
      </p:grpSpPr>
      <p:sp>
        <p:nvSpPr>
          <p:cNvPr id="2787" name="Title Text"/>
          <p:cNvSpPr txBox="1">
            <a:spLocks noGrp="1"/>
          </p:cNvSpPr>
          <p:nvPr>
            <p:ph type="title"/>
          </p:nvPr>
        </p:nvSpPr>
        <p:spPr>
          <a:xfrm>
            <a:off x="587375" y="549275"/>
            <a:ext cx="11017250" cy="987425"/>
          </a:xfrm>
          <a:prstGeom prst="rect">
            <a:avLst/>
          </a:prstGeom>
        </p:spPr>
        <p:txBody>
          <a:bodyPr anchor="t"/>
          <a:lstStyle>
            <a:lvl1pPr>
              <a:defRPr sz="3200" b="0">
                <a:solidFill>
                  <a:srgbClr val="40474F"/>
                </a:solidFill>
              </a:defRPr>
            </a:lvl1pPr>
          </a:lstStyle>
          <a:p>
            <a:r>
              <a:t>Title Text</a:t>
            </a:r>
          </a:p>
        </p:txBody>
      </p:sp>
      <p:sp>
        <p:nvSpPr>
          <p:cNvPr id="2788" name="Body Level One…"/>
          <p:cNvSpPr txBox="1">
            <a:spLocks noGrp="1"/>
          </p:cNvSpPr>
          <p:nvPr>
            <p:ph type="body" sz="quarter" idx="1"/>
          </p:nvPr>
        </p:nvSpPr>
        <p:spPr>
          <a:xfrm>
            <a:off x="582238" y="1981199"/>
            <a:ext cx="2103121" cy="4327526"/>
          </a:xfrm>
          <a:prstGeom prst="rect">
            <a:avLst/>
          </a:prstGeom>
        </p:spPr>
        <p:txBody>
          <a:bodyPr/>
          <a:lstStyle>
            <a:lvl1pPr indent="0">
              <a:lnSpc>
                <a:spcPct val="110000"/>
              </a:lnSpc>
              <a:spcBef>
                <a:spcPts val="800"/>
              </a:spcBef>
              <a:buSzTx/>
              <a:buFontTx/>
              <a:buNone/>
              <a:defRPr sz="1600">
                <a:solidFill>
                  <a:srgbClr val="40474F"/>
                </a:solidFill>
              </a:defRPr>
            </a:lvl1pPr>
            <a:lvl2pPr marL="228600" indent="457200">
              <a:lnSpc>
                <a:spcPct val="110000"/>
              </a:lnSpc>
              <a:spcBef>
                <a:spcPts val="800"/>
              </a:spcBef>
              <a:buSzTx/>
              <a:buFontTx/>
              <a:buNone/>
              <a:defRPr sz="1600">
                <a:solidFill>
                  <a:srgbClr val="40474F"/>
                </a:solidFill>
              </a:defRPr>
            </a:lvl2pPr>
            <a:lvl3pPr marL="228600" indent="914400">
              <a:lnSpc>
                <a:spcPct val="110000"/>
              </a:lnSpc>
              <a:spcBef>
                <a:spcPts val="800"/>
              </a:spcBef>
              <a:buSzTx/>
              <a:buFontTx/>
              <a:buNone/>
              <a:defRPr sz="1600">
                <a:solidFill>
                  <a:srgbClr val="40474F"/>
                </a:solidFill>
              </a:defRPr>
            </a:lvl3pPr>
            <a:lvl4pPr marL="228600" indent="1371600">
              <a:lnSpc>
                <a:spcPct val="110000"/>
              </a:lnSpc>
              <a:spcBef>
                <a:spcPts val="800"/>
              </a:spcBef>
              <a:buSzTx/>
              <a:buFontTx/>
              <a:buNone/>
              <a:defRPr sz="1600">
                <a:solidFill>
                  <a:srgbClr val="40474F"/>
                </a:solidFill>
              </a:defRPr>
            </a:lvl4pPr>
            <a:lvl5pPr marL="228600" indent="1828800">
              <a:lnSpc>
                <a:spcPct val="110000"/>
              </a:lnSpc>
              <a:spcBef>
                <a:spcPts val="800"/>
              </a:spcBef>
              <a:buSzTx/>
              <a:buFontTx/>
              <a:buNone/>
              <a:defRPr sz="1600">
                <a:solidFill>
                  <a:srgbClr val="40474F"/>
                </a:solidFill>
              </a:defRPr>
            </a:lvl5pPr>
          </a:lstStyle>
          <a:p>
            <a:r>
              <a:t>Body Level One</a:t>
            </a:r>
          </a:p>
          <a:p>
            <a:pPr lvl="1"/>
            <a:r>
              <a:t>Body Level Two</a:t>
            </a:r>
          </a:p>
          <a:p>
            <a:pPr lvl="2"/>
            <a:r>
              <a:t>Body Level Three</a:t>
            </a:r>
          </a:p>
          <a:p>
            <a:pPr lvl="3"/>
            <a:r>
              <a:t>Body Level Four</a:t>
            </a:r>
          </a:p>
          <a:p>
            <a:pPr lvl="4"/>
            <a:r>
              <a:t>Body Level Five</a:t>
            </a:r>
          </a:p>
        </p:txBody>
      </p:sp>
      <p:sp>
        <p:nvSpPr>
          <p:cNvPr id="2789" name="Google Shape;72;p201"/>
          <p:cNvSpPr txBox="1">
            <a:spLocks noGrp="1"/>
          </p:cNvSpPr>
          <p:nvPr>
            <p:ph type="body" sz="quarter" idx="13"/>
          </p:nvPr>
        </p:nvSpPr>
        <p:spPr>
          <a:xfrm>
            <a:off x="2859506" y="1981199"/>
            <a:ext cx="2103121" cy="4327526"/>
          </a:xfrm>
          <a:prstGeom prst="rect">
            <a:avLst/>
          </a:prstGeom>
        </p:spPr>
        <p:txBody>
          <a:bodyPr/>
          <a:lstStyle/>
          <a:p>
            <a:pPr indent="0">
              <a:lnSpc>
                <a:spcPct val="110000"/>
              </a:lnSpc>
              <a:spcBef>
                <a:spcPts val="800"/>
              </a:spcBef>
              <a:buSzTx/>
              <a:buFontTx/>
              <a:buNone/>
              <a:defRPr sz="1600">
                <a:solidFill>
                  <a:srgbClr val="40474F"/>
                </a:solidFill>
              </a:defRPr>
            </a:pPr>
            <a:endParaRPr/>
          </a:p>
        </p:txBody>
      </p:sp>
      <p:sp>
        <p:nvSpPr>
          <p:cNvPr id="2790" name="Google Shape;73;p201"/>
          <p:cNvSpPr txBox="1">
            <a:spLocks noGrp="1"/>
          </p:cNvSpPr>
          <p:nvPr>
            <p:ph type="body" sz="quarter" idx="14"/>
          </p:nvPr>
        </p:nvSpPr>
        <p:spPr>
          <a:xfrm>
            <a:off x="5136774" y="1981198"/>
            <a:ext cx="2103121" cy="4327526"/>
          </a:xfrm>
          <a:prstGeom prst="rect">
            <a:avLst/>
          </a:prstGeom>
        </p:spPr>
        <p:txBody>
          <a:bodyPr/>
          <a:lstStyle/>
          <a:p>
            <a:pPr indent="0">
              <a:lnSpc>
                <a:spcPct val="110000"/>
              </a:lnSpc>
              <a:spcBef>
                <a:spcPts val="800"/>
              </a:spcBef>
              <a:buSzTx/>
              <a:buFontTx/>
              <a:buNone/>
              <a:defRPr sz="1600">
                <a:solidFill>
                  <a:srgbClr val="40474F"/>
                </a:solidFill>
              </a:defRPr>
            </a:pPr>
            <a:endParaRPr/>
          </a:p>
        </p:txBody>
      </p:sp>
      <p:sp>
        <p:nvSpPr>
          <p:cNvPr id="2791" name="Google Shape;74;p201"/>
          <p:cNvSpPr txBox="1"/>
          <p:nvPr/>
        </p:nvSpPr>
        <p:spPr>
          <a:xfrm>
            <a:off x="11506093" y="469820"/>
            <a:ext cx="204129"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Arial"/>
                <a:ea typeface="Arial"/>
                <a:cs typeface="Arial"/>
                <a:sym typeface="Arial"/>
              </a:defRPr>
            </a:lvl1pPr>
          </a:lstStyle>
          <a:p>
            <a:r>
              <a:t>+</a:t>
            </a:r>
          </a:p>
        </p:txBody>
      </p:sp>
      <p:sp>
        <p:nvSpPr>
          <p:cNvPr id="2792" name="Google Shape;75;p201"/>
          <p:cNvSpPr txBox="1">
            <a:spLocks noGrp="1"/>
          </p:cNvSpPr>
          <p:nvPr>
            <p:ph type="body" sz="quarter" idx="15"/>
          </p:nvPr>
        </p:nvSpPr>
        <p:spPr>
          <a:xfrm>
            <a:off x="7414042" y="1981199"/>
            <a:ext cx="2103121" cy="4327526"/>
          </a:xfrm>
          <a:prstGeom prst="rect">
            <a:avLst/>
          </a:prstGeom>
        </p:spPr>
        <p:txBody>
          <a:bodyPr/>
          <a:lstStyle/>
          <a:p>
            <a:pPr indent="0">
              <a:lnSpc>
                <a:spcPct val="110000"/>
              </a:lnSpc>
              <a:spcBef>
                <a:spcPts val="800"/>
              </a:spcBef>
              <a:buSzTx/>
              <a:buFontTx/>
              <a:buNone/>
              <a:defRPr sz="1600">
                <a:solidFill>
                  <a:srgbClr val="40474F"/>
                </a:solidFill>
              </a:defRPr>
            </a:pPr>
            <a:endParaRPr/>
          </a:p>
        </p:txBody>
      </p:sp>
      <p:grpSp>
        <p:nvGrpSpPr>
          <p:cNvPr id="2795" name="Google Shape;76;p201"/>
          <p:cNvGrpSpPr/>
          <p:nvPr/>
        </p:nvGrpSpPr>
        <p:grpSpPr>
          <a:xfrm>
            <a:off x="11961141" y="549276"/>
            <a:ext cx="244257" cy="805701"/>
            <a:chOff x="0" y="0"/>
            <a:chExt cx="244255" cy="805699"/>
          </a:xfrm>
        </p:grpSpPr>
        <p:sp>
          <p:nvSpPr>
            <p:cNvPr id="2793" name="Google Shape;77;p201"/>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endParaRPr/>
            </a:p>
          </p:txBody>
        </p:sp>
        <p:pic>
          <p:nvPicPr>
            <p:cNvPr id="2794" name="Google Shape;78;p201" descr="Google Shape;78;p201"/>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2796" name="Google Shape;79;p201"/>
          <p:cNvSpPr txBox="1">
            <a:spLocks noGrp="1"/>
          </p:cNvSpPr>
          <p:nvPr>
            <p:ph type="body" sz="quarter" idx="16"/>
          </p:nvPr>
        </p:nvSpPr>
        <p:spPr>
          <a:xfrm>
            <a:off x="9691307" y="1981197"/>
            <a:ext cx="2103121" cy="4327526"/>
          </a:xfrm>
          <a:prstGeom prst="rect">
            <a:avLst/>
          </a:prstGeom>
        </p:spPr>
        <p:txBody>
          <a:bodyPr/>
          <a:lstStyle/>
          <a:p>
            <a:pPr indent="0">
              <a:lnSpc>
                <a:spcPct val="110000"/>
              </a:lnSpc>
              <a:spcBef>
                <a:spcPts val="800"/>
              </a:spcBef>
              <a:buSzTx/>
              <a:buFontTx/>
              <a:buNone/>
              <a:defRPr sz="1600">
                <a:solidFill>
                  <a:srgbClr val="40474F"/>
                </a:solidFill>
              </a:defRPr>
            </a:pPr>
            <a:endParaRPr/>
          </a:p>
        </p:txBody>
      </p:sp>
      <p:sp>
        <p:nvSpPr>
          <p:cNvPr id="2797" name="Slide Number"/>
          <p:cNvSpPr txBox="1">
            <a:spLocks noGrp="1"/>
          </p:cNvSpPr>
          <p:nvPr>
            <p:ph type="sldNum" sz="quarter" idx="2"/>
          </p:nvPr>
        </p:nvSpPr>
        <p:spPr>
          <a:xfrm>
            <a:off x="11477624" y="6475412"/>
            <a:ext cx="127001" cy="127001"/>
          </a:xfrm>
          <a:prstGeom prst="rect">
            <a:avLst/>
          </a:prstGeom>
        </p:spPr>
        <p:txBody>
          <a:bodyPr/>
          <a:lstStyle>
            <a:lvl1pPr>
              <a:defRPr sz="800">
                <a:solidFill>
                  <a:srgbClr val="909295"/>
                </a:solidFill>
              </a:defRPr>
            </a:lvl1pPr>
          </a:lstStyle>
          <a:p>
            <a:fld id="{86CB4B4D-7CA3-9044-876B-883B54F8677D}" type="slidenum">
              <a:t>‹#›</a:t>
            </a:fld>
            <a:endParaRPr/>
          </a:p>
        </p:txBody>
      </p:sp>
    </p:spTree>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x">
  <p:cSld name="6_Title and Content">
    <p:spTree>
      <p:nvGrpSpPr>
        <p:cNvPr id="1" name=""/>
        <p:cNvGrpSpPr/>
        <p:nvPr/>
      </p:nvGrpSpPr>
      <p:grpSpPr>
        <a:xfrm>
          <a:off x="0" y="0"/>
          <a:ext cx="0" cy="0"/>
          <a:chOff x="0" y="0"/>
          <a:chExt cx="0" cy="0"/>
        </a:xfrm>
      </p:grpSpPr>
      <p:sp>
        <p:nvSpPr>
          <p:cNvPr id="2804" name="Title Text"/>
          <p:cNvSpPr txBox="1">
            <a:spLocks noGrp="1"/>
          </p:cNvSpPr>
          <p:nvPr>
            <p:ph type="title"/>
          </p:nvPr>
        </p:nvSpPr>
        <p:spPr>
          <a:xfrm>
            <a:off x="587375" y="549275"/>
            <a:ext cx="11017250" cy="987425"/>
          </a:xfrm>
          <a:prstGeom prst="rect">
            <a:avLst/>
          </a:prstGeom>
        </p:spPr>
        <p:txBody>
          <a:bodyPr anchor="t"/>
          <a:lstStyle>
            <a:lvl1pPr>
              <a:defRPr sz="3200" b="0">
                <a:solidFill>
                  <a:srgbClr val="40474F"/>
                </a:solidFill>
              </a:defRPr>
            </a:lvl1pPr>
          </a:lstStyle>
          <a:p>
            <a:r>
              <a:t>Title Text</a:t>
            </a:r>
          </a:p>
        </p:txBody>
      </p:sp>
      <p:sp>
        <p:nvSpPr>
          <p:cNvPr id="2805" name="Body Level One…"/>
          <p:cNvSpPr txBox="1">
            <a:spLocks noGrp="1"/>
          </p:cNvSpPr>
          <p:nvPr>
            <p:ph type="body" sz="quarter" idx="1"/>
          </p:nvPr>
        </p:nvSpPr>
        <p:spPr>
          <a:xfrm>
            <a:off x="587376" y="1926114"/>
            <a:ext cx="3456000" cy="1973858"/>
          </a:xfrm>
          <a:prstGeom prst="rect">
            <a:avLst/>
          </a:prstGeom>
        </p:spPr>
        <p:txBody>
          <a:bodyPr/>
          <a:lstStyle>
            <a:lvl1pPr indent="0">
              <a:lnSpc>
                <a:spcPct val="110000"/>
              </a:lnSpc>
              <a:spcBef>
                <a:spcPts val="800"/>
              </a:spcBef>
              <a:buSzTx/>
              <a:buFontTx/>
              <a:buNone/>
              <a:defRPr sz="1600">
                <a:solidFill>
                  <a:srgbClr val="40474F"/>
                </a:solidFill>
              </a:defRPr>
            </a:lvl1pPr>
            <a:lvl2pPr marL="228600" indent="457200">
              <a:lnSpc>
                <a:spcPct val="110000"/>
              </a:lnSpc>
              <a:spcBef>
                <a:spcPts val="800"/>
              </a:spcBef>
              <a:buSzTx/>
              <a:buFontTx/>
              <a:buNone/>
              <a:defRPr sz="1600">
                <a:solidFill>
                  <a:srgbClr val="40474F"/>
                </a:solidFill>
              </a:defRPr>
            </a:lvl2pPr>
            <a:lvl3pPr marL="228600" indent="914400">
              <a:lnSpc>
                <a:spcPct val="110000"/>
              </a:lnSpc>
              <a:spcBef>
                <a:spcPts val="800"/>
              </a:spcBef>
              <a:buSzTx/>
              <a:buFontTx/>
              <a:buNone/>
              <a:defRPr sz="1600">
                <a:solidFill>
                  <a:srgbClr val="40474F"/>
                </a:solidFill>
              </a:defRPr>
            </a:lvl3pPr>
            <a:lvl4pPr marL="228600" indent="1371600">
              <a:lnSpc>
                <a:spcPct val="110000"/>
              </a:lnSpc>
              <a:spcBef>
                <a:spcPts val="800"/>
              </a:spcBef>
              <a:buSzTx/>
              <a:buFontTx/>
              <a:buNone/>
              <a:defRPr sz="1600">
                <a:solidFill>
                  <a:srgbClr val="40474F"/>
                </a:solidFill>
              </a:defRPr>
            </a:lvl4pPr>
            <a:lvl5pPr marL="228600" indent="1828800">
              <a:lnSpc>
                <a:spcPct val="110000"/>
              </a:lnSpc>
              <a:spcBef>
                <a:spcPts val="800"/>
              </a:spcBef>
              <a:buSzTx/>
              <a:buFontTx/>
              <a:buNone/>
              <a:defRPr sz="1600">
                <a:solidFill>
                  <a:srgbClr val="40474F"/>
                </a:solidFill>
              </a:defRPr>
            </a:lvl5pPr>
          </a:lstStyle>
          <a:p>
            <a:r>
              <a:t>Body Level One</a:t>
            </a:r>
          </a:p>
          <a:p>
            <a:pPr lvl="1"/>
            <a:r>
              <a:t>Body Level Two</a:t>
            </a:r>
          </a:p>
          <a:p>
            <a:pPr lvl="2"/>
            <a:r>
              <a:t>Body Level Three</a:t>
            </a:r>
          </a:p>
          <a:p>
            <a:pPr lvl="3"/>
            <a:r>
              <a:t>Body Level Four</a:t>
            </a:r>
          </a:p>
          <a:p>
            <a:pPr lvl="4"/>
            <a:r>
              <a:t>Body Level Five</a:t>
            </a:r>
          </a:p>
        </p:txBody>
      </p:sp>
      <p:sp>
        <p:nvSpPr>
          <p:cNvPr id="2806" name="Google Shape;85;p202"/>
          <p:cNvSpPr txBox="1">
            <a:spLocks noGrp="1"/>
          </p:cNvSpPr>
          <p:nvPr>
            <p:ph type="body" sz="quarter" idx="13"/>
          </p:nvPr>
        </p:nvSpPr>
        <p:spPr>
          <a:xfrm>
            <a:off x="4368000" y="1926114"/>
            <a:ext cx="3456000" cy="1973858"/>
          </a:xfrm>
          <a:prstGeom prst="rect">
            <a:avLst/>
          </a:prstGeom>
        </p:spPr>
        <p:txBody>
          <a:bodyPr/>
          <a:lstStyle/>
          <a:p>
            <a:pPr indent="0">
              <a:lnSpc>
                <a:spcPct val="110000"/>
              </a:lnSpc>
              <a:spcBef>
                <a:spcPts val="800"/>
              </a:spcBef>
              <a:buSzTx/>
              <a:buFontTx/>
              <a:buNone/>
              <a:defRPr sz="1600">
                <a:solidFill>
                  <a:srgbClr val="40474F"/>
                </a:solidFill>
              </a:defRPr>
            </a:pPr>
            <a:endParaRPr/>
          </a:p>
        </p:txBody>
      </p:sp>
      <p:sp>
        <p:nvSpPr>
          <p:cNvPr id="2807" name="Google Shape;86;p202"/>
          <p:cNvSpPr txBox="1">
            <a:spLocks noGrp="1"/>
          </p:cNvSpPr>
          <p:nvPr>
            <p:ph type="body" sz="quarter" idx="14"/>
          </p:nvPr>
        </p:nvSpPr>
        <p:spPr>
          <a:xfrm>
            <a:off x="8148625" y="1926115"/>
            <a:ext cx="3456000" cy="1973858"/>
          </a:xfrm>
          <a:prstGeom prst="rect">
            <a:avLst/>
          </a:prstGeom>
        </p:spPr>
        <p:txBody>
          <a:bodyPr/>
          <a:lstStyle/>
          <a:p>
            <a:pPr indent="0">
              <a:lnSpc>
                <a:spcPct val="110000"/>
              </a:lnSpc>
              <a:spcBef>
                <a:spcPts val="800"/>
              </a:spcBef>
              <a:buSzTx/>
              <a:buFontTx/>
              <a:buNone/>
              <a:defRPr sz="1600">
                <a:solidFill>
                  <a:srgbClr val="40474F"/>
                </a:solidFill>
              </a:defRPr>
            </a:pPr>
            <a:endParaRPr/>
          </a:p>
        </p:txBody>
      </p:sp>
      <p:sp>
        <p:nvSpPr>
          <p:cNvPr id="2808" name="Google Shape;87;p202"/>
          <p:cNvSpPr txBox="1"/>
          <p:nvPr/>
        </p:nvSpPr>
        <p:spPr>
          <a:xfrm>
            <a:off x="11506093" y="469820"/>
            <a:ext cx="204129"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Arial"/>
                <a:ea typeface="Arial"/>
                <a:cs typeface="Arial"/>
                <a:sym typeface="Arial"/>
              </a:defRPr>
            </a:lvl1pPr>
          </a:lstStyle>
          <a:p>
            <a:r>
              <a:t>+</a:t>
            </a:r>
          </a:p>
        </p:txBody>
      </p:sp>
      <p:sp>
        <p:nvSpPr>
          <p:cNvPr id="2809" name="Google Shape;88;p202"/>
          <p:cNvSpPr txBox="1">
            <a:spLocks noGrp="1"/>
          </p:cNvSpPr>
          <p:nvPr>
            <p:ph type="body" sz="quarter" idx="15"/>
          </p:nvPr>
        </p:nvSpPr>
        <p:spPr>
          <a:xfrm>
            <a:off x="583096" y="4120984"/>
            <a:ext cx="3456000" cy="1798639"/>
          </a:xfrm>
          <a:prstGeom prst="rect">
            <a:avLst/>
          </a:prstGeom>
        </p:spPr>
        <p:txBody>
          <a:bodyPr/>
          <a:lstStyle/>
          <a:p>
            <a:pPr indent="0">
              <a:lnSpc>
                <a:spcPct val="110000"/>
              </a:lnSpc>
              <a:spcBef>
                <a:spcPts val="800"/>
              </a:spcBef>
              <a:buSzTx/>
              <a:buFontTx/>
              <a:buNone/>
              <a:defRPr sz="1600">
                <a:solidFill>
                  <a:srgbClr val="40474F"/>
                </a:solidFill>
              </a:defRPr>
            </a:pPr>
            <a:endParaRPr/>
          </a:p>
        </p:txBody>
      </p:sp>
      <p:sp>
        <p:nvSpPr>
          <p:cNvPr id="2810" name="Google Shape;89;p202"/>
          <p:cNvSpPr txBox="1">
            <a:spLocks noGrp="1"/>
          </p:cNvSpPr>
          <p:nvPr>
            <p:ph type="body" sz="quarter" idx="16"/>
          </p:nvPr>
        </p:nvSpPr>
        <p:spPr>
          <a:xfrm>
            <a:off x="4368000" y="4120982"/>
            <a:ext cx="3456000" cy="1798640"/>
          </a:xfrm>
          <a:prstGeom prst="rect">
            <a:avLst/>
          </a:prstGeom>
        </p:spPr>
        <p:txBody>
          <a:bodyPr/>
          <a:lstStyle/>
          <a:p>
            <a:pPr indent="0">
              <a:lnSpc>
                <a:spcPct val="110000"/>
              </a:lnSpc>
              <a:spcBef>
                <a:spcPts val="800"/>
              </a:spcBef>
              <a:buSzTx/>
              <a:buFontTx/>
              <a:buNone/>
              <a:defRPr sz="1600">
                <a:solidFill>
                  <a:srgbClr val="40474F"/>
                </a:solidFill>
              </a:defRPr>
            </a:pPr>
            <a:endParaRPr/>
          </a:p>
        </p:txBody>
      </p:sp>
      <p:grpSp>
        <p:nvGrpSpPr>
          <p:cNvPr id="2813" name="Google Shape;90;p202"/>
          <p:cNvGrpSpPr/>
          <p:nvPr/>
        </p:nvGrpSpPr>
        <p:grpSpPr>
          <a:xfrm>
            <a:off x="11961141" y="549276"/>
            <a:ext cx="244257" cy="805701"/>
            <a:chOff x="0" y="0"/>
            <a:chExt cx="244255" cy="805699"/>
          </a:xfrm>
        </p:grpSpPr>
        <p:sp>
          <p:nvSpPr>
            <p:cNvPr id="2811" name="Google Shape;91;p202"/>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endParaRPr/>
            </a:p>
          </p:txBody>
        </p:sp>
        <p:pic>
          <p:nvPicPr>
            <p:cNvPr id="2812" name="Google Shape;92;p202" descr="Google Shape;92;p202"/>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2814" name="Slide Number"/>
          <p:cNvSpPr txBox="1">
            <a:spLocks noGrp="1"/>
          </p:cNvSpPr>
          <p:nvPr>
            <p:ph type="sldNum" sz="quarter" idx="2"/>
          </p:nvPr>
        </p:nvSpPr>
        <p:spPr>
          <a:xfrm>
            <a:off x="11477624" y="6475412"/>
            <a:ext cx="127001" cy="127001"/>
          </a:xfrm>
          <a:prstGeom prst="rect">
            <a:avLst/>
          </a:prstGeom>
        </p:spPr>
        <p:txBody>
          <a:bodyPr/>
          <a:lstStyle>
            <a:lvl1pPr>
              <a:defRPr sz="800">
                <a:solidFill>
                  <a:srgbClr val="909295"/>
                </a:solidFill>
              </a:defRPr>
            </a:lvl1pPr>
          </a:lstStyle>
          <a:p>
            <a:fld id="{86CB4B4D-7CA3-9044-876B-883B54F8677D}" type="slidenum">
              <a:t>‹#›</a:t>
            </a:fld>
            <a:endParaRPr/>
          </a:p>
        </p:txBody>
      </p:sp>
    </p:spTree>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rgbClr val="000000"/>
        </a:solidFill>
        <a:effectLst/>
      </p:bgPr>
    </p:bg>
    <p:spTree>
      <p:nvGrpSpPr>
        <p:cNvPr id="1" name=""/>
        <p:cNvGrpSpPr/>
        <p:nvPr/>
      </p:nvGrpSpPr>
      <p:grpSpPr>
        <a:xfrm>
          <a:off x="0" y="0"/>
          <a:ext cx="0" cy="0"/>
          <a:chOff x="0" y="0"/>
          <a:chExt cx="0" cy="0"/>
        </a:xfrm>
      </p:grpSpPr>
      <p:sp>
        <p:nvSpPr>
          <p:cNvPr id="2821" name="Title Text"/>
          <p:cNvSpPr txBox="1">
            <a:spLocks noGrp="1"/>
          </p:cNvSpPr>
          <p:nvPr>
            <p:ph type="title"/>
          </p:nvPr>
        </p:nvSpPr>
        <p:spPr>
          <a:xfrm>
            <a:off x="587375" y="549275"/>
            <a:ext cx="11017250" cy="987425"/>
          </a:xfrm>
          <a:prstGeom prst="rect">
            <a:avLst/>
          </a:prstGeom>
        </p:spPr>
        <p:txBody>
          <a:bodyPr anchor="t"/>
          <a:lstStyle>
            <a:lvl1pPr>
              <a:defRPr sz="3200" b="0">
                <a:solidFill>
                  <a:srgbClr val="FBFAFA"/>
                </a:solidFill>
              </a:defRPr>
            </a:lvl1pPr>
          </a:lstStyle>
          <a:p>
            <a:r>
              <a:t>Title Text</a:t>
            </a:r>
          </a:p>
        </p:txBody>
      </p:sp>
      <p:sp>
        <p:nvSpPr>
          <p:cNvPr id="2822" name="Body Level One…"/>
          <p:cNvSpPr txBox="1">
            <a:spLocks noGrp="1"/>
          </p:cNvSpPr>
          <p:nvPr>
            <p:ph type="body" sz="quarter" idx="1"/>
          </p:nvPr>
        </p:nvSpPr>
        <p:spPr>
          <a:xfrm>
            <a:off x="587375" y="1981199"/>
            <a:ext cx="3454273" cy="4327526"/>
          </a:xfrm>
          <a:prstGeom prst="rect">
            <a:avLst/>
          </a:prstGeom>
        </p:spPr>
        <p:txBody>
          <a:bodyPr/>
          <a:lstStyle>
            <a:lvl1pPr indent="0">
              <a:lnSpc>
                <a:spcPct val="110000"/>
              </a:lnSpc>
              <a:spcBef>
                <a:spcPts val="800"/>
              </a:spcBef>
              <a:buSzTx/>
              <a:buFontTx/>
              <a:buNone/>
              <a:defRPr sz="2400">
                <a:solidFill>
                  <a:srgbClr val="FBFAFA"/>
                </a:solidFill>
              </a:defRPr>
            </a:lvl1pPr>
            <a:lvl2pPr marL="228600" indent="457200">
              <a:lnSpc>
                <a:spcPct val="110000"/>
              </a:lnSpc>
              <a:spcBef>
                <a:spcPts val="800"/>
              </a:spcBef>
              <a:buSzTx/>
              <a:buFontTx/>
              <a:buNone/>
              <a:defRPr sz="2400">
                <a:solidFill>
                  <a:srgbClr val="FBFAFA"/>
                </a:solidFill>
              </a:defRPr>
            </a:lvl2pPr>
            <a:lvl3pPr marL="228600" indent="914400">
              <a:lnSpc>
                <a:spcPct val="110000"/>
              </a:lnSpc>
              <a:spcBef>
                <a:spcPts val="800"/>
              </a:spcBef>
              <a:buSzTx/>
              <a:buFontTx/>
              <a:buNone/>
              <a:defRPr sz="2400">
                <a:solidFill>
                  <a:srgbClr val="FBFAFA"/>
                </a:solidFill>
              </a:defRPr>
            </a:lvl3pPr>
            <a:lvl4pPr marL="228600" indent="1371600">
              <a:lnSpc>
                <a:spcPct val="110000"/>
              </a:lnSpc>
              <a:spcBef>
                <a:spcPts val="800"/>
              </a:spcBef>
              <a:buSzTx/>
              <a:buFontTx/>
              <a:buNone/>
              <a:defRPr sz="2400">
                <a:solidFill>
                  <a:srgbClr val="FBFAFA"/>
                </a:solidFill>
              </a:defRPr>
            </a:lvl4pPr>
            <a:lvl5pPr marL="228600" indent="1828800">
              <a:lnSpc>
                <a:spcPct val="110000"/>
              </a:lnSpc>
              <a:spcBef>
                <a:spcPts val="800"/>
              </a:spcBef>
              <a:buSzTx/>
              <a:buFontTx/>
              <a:buNone/>
              <a:defRPr sz="2400">
                <a:solidFill>
                  <a:srgbClr val="FBFAFA"/>
                </a:solidFill>
              </a:defRPr>
            </a:lvl5pPr>
          </a:lstStyle>
          <a:p>
            <a:r>
              <a:t>Body Level One</a:t>
            </a:r>
          </a:p>
          <a:p>
            <a:pPr lvl="1"/>
            <a:r>
              <a:t>Body Level Two</a:t>
            </a:r>
          </a:p>
          <a:p>
            <a:pPr lvl="2"/>
            <a:r>
              <a:t>Body Level Three</a:t>
            </a:r>
          </a:p>
          <a:p>
            <a:pPr lvl="3"/>
            <a:r>
              <a:t>Body Level Four</a:t>
            </a:r>
          </a:p>
          <a:p>
            <a:pPr lvl="4"/>
            <a:r>
              <a:t>Body Level Five</a:t>
            </a:r>
          </a:p>
        </p:txBody>
      </p:sp>
      <p:sp>
        <p:nvSpPr>
          <p:cNvPr id="2823" name="Google Shape;98;p203"/>
          <p:cNvSpPr txBox="1">
            <a:spLocks noGrp="1"/>
          </p:cNvSpPr>
          <p:nvPr>
            <p:ph type="body" sz="quarter" idx="13"/>
          </p:nvPr>
        </p:nvSpPr>
        <p:spPr>
          <a:xfrm>
            <a:off x="4363846" y="1981199"/>
            <a:ext cx="3454274" cy="4327526"/>
          </a:xfrm>
          <a:prstGeom prst="rect">
            <a:avLst/>
          </a:prstGeom>
        </p:spPr>
        <p:txBody>
          <a:bodyPr/>
          <a:lstStyle/>
          <a:p>
            <a:pPr indent="0">
              <a:lnSpc>
                <a:spcPct val="110000"/>
              </a:lnSpc>
              <a:spcBef>
                <a:spcPts val="800"/>
              </a:spcBef>
              <a:buSzTx/>
              <a:buFontTx/>
              <a:buNone/>
              <a:defRPr sz="2400">
                <a:solidFill>
                  <a:srgbClr val="FBFAFA"/>
                </a:solidFill>
              </a:defRPr>
            </a:pPr>
            <a:endParaRPr/>
          </a:p>
        </p:txBody>
      </p:sp>
      <p:sp>
        <p:nvSpPr>
          <p:cNvPr id="2824" name="Google Shape;99;p203"/>
          <p:cNvSpPr txBox="1">
            <a:spLocks noGrp="1"/>
          </p:cNvSpPr>
          <p:nvPr>
            <p:ph type="body" sz="quarter" idx="14"/>
          </p:nvPr>
        </p:nvSpPr>
        <p:spPr>
          <a:xfrm>
            <a:off x="8140318" y="1981199"/>
            <a:ext cx="3454274" cy="4327526"/>
          </a:xfrm>
          <a:prstGeom prst="rect">
            <a:avLst/>
          </a:prstGeom>
        </p:spPr>
        <p:txBody>
          <a:bodyPr/>
          <a:lstStyle/>
          <a:p>
            <a:pPr indent="0">
              <a:lnSpc>
                <a:spcPct val="110000"/>
              </a:lnSpc>
              <a:spcBef>
                <a:spcPts val="800"/>
              </a:spcBef>
              <a:buSzTx/>
              <a:buFontTx/>
              <a:buNone/>
              <a:defRPr sz="2400">
                <a:solidFill>
                  <a:srgbClr val="FBFAFA"/>
                </a:solidFill>
              </a:defRPr>
            </a:pPr>
            <a:endParaRPr/>
          </a:p>
        </p:txBody>
      </p:sp>
      <p:sp>
        <p:nvSpPr>
          <p:cNvPr id="2825" name="Google Shape;100;p203"/>
          <p:cNvSpPr txBox="1"/>
          <p:nvPr/>
        </p:nvSpPr>
        <p:spPr>
          <a:xfrm>
            <a:off x="11506093" y="469820"/>
            <a:ext cx="204129"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Arial"/>
                <a:ea typeface="Arial"/>
                <a:cs typeface="Arial"/>
                <a:sym typeface="Arial"/>
              </a:defRPr>
            </a:lvl1pPr>
          </a:lstStyle>
          <a:p>
            <a:r>
              <a:t>+</a:t>
            </a:r>
          </a:p>
        </p:txBody>
      </p:sp>
      <p:sp>
        <p:nvSpPr>
          <p:cNvPr id="2826" name="Slide Number"/>
          <p:cNvSpPr txBox="1">
            <a:spLocks noGrp="1"/>
          </p:cNvSpPr>
          <p:nvPr>
            <p:ph type="sldNum" sz="quarter" idx="2"/>
          </p:nvPr>
        </p:nvSpPr>
        <p:spPr>
          <a:xfrm>
            <a:off x="11477624" y="6475412"/>
            <a:ext cx="127001" cy="127001"/>
          </a:xfrm>
          <a:prstGeom prst="rect">
            <a:avLst/>
          </a:prstGeom>
        </p:spPr>
        <p:txBody>
          <a:bodyPr/>
          <a:lstStyle>
            <a:lvl1pPr>
              <a:defRPr sz="800">
                <a:solidFill>
                  <a:srgbClr val="909295"/>
                </a:solidFill>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71"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sp>
        <p:nvSpPr>
          <p:cNvPr id="272" name="Title Text"/>
          <p:cNvSpPr txBox="1">
            <a:spLocks noGrp="1"/>
          </p:cNvSpPr>
          <p:nvPr>
            <p:ph type="title"/>
          </p:nvPr>
        </p:nvSpPr>
        <p:spPr>
          <a:xfrm>
            <a:off x="681753" y="541378"/>
            <a:ext cx="10729511" cy="1082757"/>
          </a:xfrm>
          <a:prstGeom prst="rect">
            <a:avLst/>
          </a:prstGeom>
        </p:spPr>
        <p:txBody>
          <a:bodyPr lIns="45718" tIns="45718" rIns="45718" bIns="45718" anchor="t"/>
          <a:lstStyle>
            <a:lvl1pPr>
              <a:defRPr b="0">
                <a:solidFill>
                  <a:srgbClr val="000000"/>
                </a:solidFill>
                <a:latin typeface="Calibri Light"/>
                <a:ea typeface="Calibri Light"/>
                <a:cs typeface="Calibri Light"/>
                <a:sym typeface="Calibri Light"/>
              </a:defRPr>
            </a:lvl1pPr>
          </a:lstStyle>
          <a:p>
            <a:r>
              <a:t>Title Text</a:t>
            </a:r>
          </a:p>
        </p:txBody>
      </p:sp>
      <p:sp>
        <p:nvSpPr>
          <p:cNvPr id="273" name="Body Level One…"/>
          <p:cNvSpPr txBox="1">
            <a:spLocks noGrp="1"/>
          </p:cNvSpPr>
          <p:nvPr>
            <p:ph type="body" idx="1"/>
          </p:nvPr>
        </p:nvSpPr>
        <p:spPr>
          <a:xfrm>
            <a:off x="681756" y="1772990"/>
            <a:ext cx="10729511" cy="4524784"/>
          </a:xfrm>
          <a:prstGeom prst="rect">
            <a:avLst/>
          </a:prstGeom>
        </p:spPr>
        <p:txBody>
          <a:bodyPr lIns="45718" tIns="45718" rIns="45718" bIns="45718"/>
          <a:lstStyle>
            <a:lvl1pPr marL="0" indent="0">
              <a:defRPr>
                <a:solidFill>
                  <a:srgbClr val="000000"/>
                </a:solidFill>
                <a:latin typeface="+mn-lt"/>
                <a:ea typeface="+mn-ea"/>
                <a:cs typeface="+mn-cs"/>
                <a:sym typeface="Calibri"/>
              </a:defRPr>
            </a:lvl1pPr>
            <a:lvl2pPr marL="0" indent="0">
              <a:defRPr>
                <a:solidFill>
                  <a:srgbClr val="000000"/>
                </a:solidFill>
                <a:latin typeface="+mn-lt"/>
                <a:ea typeface="+mn-ea"/>
                <a:cs typeface="+mn-cs"/>
                <a:sym typeface="Calibri"/>
              </a:defRPr>
            </a:lvl2pPr>
            <a:lvl3pPr marL="0" indent="0">
              <a:defRPr>
                <a:solidFill>
                  <a:srgbClr val="000000"/>
                </a:solidFill>
                <a:latin typeface="+mn-lt"/>
                <a:ea typeface="+mn-ea"/>
                <a:cs typeface="+mn-cs"/>
                <a:sym typeface="Calibri"/>
              </a:defRPr>
            </a:lvl3pPr>
            <a:lvl4pPr marL="0" indent="0">
              <a:defRPr>
                <a:solidFill>
                  <a:srgbClr val="000000"/>
                </a:solidFill>
                <a:latin typeface="+mn-lt"/>
                <a:ea typeface="+mn-ea"/>
                <a:cs typeface="+mn-cs"/>
                <a:sym typeface="Calibri"/>
              </a:defRPr>
            </a:lvl4pPr>
            <a:lvl5pPr marL="0" indent="0">
              <a:defRPr>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x">
  <p:cSld name="3_Title and Content">
    <p:spTree>
      <p:nvGrpSpPr>
        <p:cNvPr id="1" name=""/>
        <p:cNvGrpSpPr/>
        <p:nvPr/>
      </p:nvGrpSpPr>
      <p:grpSpPr>
        <a:xfrm>
          <a:off x="0" y="0"/>
          <a:ext cx="0" cy="0"/>
          <a:chOff x="0" y="0"/>
          <a:chExt cx="0" cy="0"/>
        </a:xfrm>
      </p:grpSpPr>
      <p:sp>
        <p:nvSpPr>
          <p:cNvPr id="2833" name="Title Text"/>
          <p:cNvSpPr txBox="1">
            <a:spLocks noGrp="1"/>
          </p:cNvSpPr>
          <p:nvPr>
            <p:ph type="title"/>
          </p:nvPr>
        </p:nvSpPr>
        <p:spPr>
          <a:xfrm>
            <a:off x="587375" y="549275"/>
            <a:ext cx="11017250" cy="987425"/>
          </a:xfrm>
          <a:prstGeom prst="rect">
            <a:avLst/>
          </a:prstGeom>
        </p:spPr>
        <p:txBody>
          <a:bodyPr anchor="t"/>
          <a:lstStyle>
            <a:lvl1pPr>
              <a:defRPr sz="3200" b="0">
                <a:solidFill>
                  <a:srgbClr val="40474F"/>
                </a:solidFill>
              </a:defRPr>
            </a:lvl1pPr>
          </a:lstStyle>
          <a:p>
            <a:r>
              <a:t>Title Text</a:t>
            </a:r>
          </a:p>
        </p:txBody>
      </p:sp>
      <p:sp>
        <p:nvSpPr>
          <p:cNvPr id="2834" name="Body Level One…"/>
          <p:cNvSpPr txBox="1">
            <a:spLocks noGrp="1"/>
          </p:cNvSpPr>
          <p:nvPr>
            <p:ph type="body" sz="quarter" idx="1"/>
          </p:nvPr>
        </p:nvSpPr>
        <p:spPr>
          <a:xfrm>
            <a:off x="587375" y="1981199"/>
            <a:ext cx="3454273" cy="4327526"/>
          </a:xfrm>
          <a:prstGeom prst="rect">
            <a:avLst/>
          </a:prstGeom>
        </p:spPr>
        <p:txBody>
          <a:bodyPr/>
          <a:lstStyle>
            <a:lvl1pPr indent="0">
              <a:lnSpc>
                <a:spcPct val="110000"/>
              </a:lnSpc>
              <a:spcBef>
                <a:spcPts val="800"/>
              </a:spcBef>
              <a:buSzTx/>
              <a:buFontTx/>
              <a:buNone/>
              <a:defRPr sz="2400">
                <a:solidFill>
                  <a:srgbClr val="40474F"/>
                </a:solidFill>
              </a:defRPr>
            </a:lvl1pPr>
            <a:lvl2pPr marL="228600" indent="457200">
              <a:lnSpc>
                <a:spcPct val="110000"/>
              </a:lnSpc>
              <a:spcBef>
                <a:spcPts val="800"/>
              </a:spcBef>
              <a:buSzTx/>
              <a:buFontTx/>
              <a:buNone/>
              <a:defRPr sz="2400">
                <a:solidFill>
                  <a:srgbClr val="40474F"/>
                </a:solidFill>
              </a:defRPr>
            </a:lvl2pPr>
            <a:lvl3pPr marL="228600" indent="914400">
              <a:lnSpc>
                <a:spcPct val="110000"/>
              </a:lnSpc>
              <a:spcBef>
                <a:spcPts val="800"/>
              </a:spcBef>
              <a:buSzTx/>
              <a:buFontTx/>
              <a:buNone/>
              <a:defRPr sz="2400">
                <a:solidFill>
                  <a:srgbClr val="40474F"/>
                </a:solidFill>
              </a:defRPr>
            </a:lvl3pPr>
            <a:lvl4pPr marL="228600" indent="1371600">
              <a:lnSpc>
                <a:spcPct val="110000"/>
              </a:lnSpc>
              <a:spcBef>
                <a:spcPts val="800"/>
              </a:spcBef>
              <a:buSzTx/>
              <a:buFontTx/>
              <a:buNone/>
              <a:defRPr sz="2400">
                <a:solidFill>
                  <a:srgbClr val="40474F"/>
                </a:solidFill>
              </a:defRPr>
            </a:lvl4pPr>
            <a:lvl5pPr marL="228600" indent="1828800">
              <a:lnSpc>
                <a:spcPct val="110000"/>
              </a:lnSpc>
              <a:spcBef>
                <a:spcPts val="800"/>
              </a:spcBef>
              <a:buSzTx/>
              <a:buFontTx/>
              <a:buNone/>
              <a:defRPr sz="2400">
                <a:solidFill>
                  <a:srgbClr val="40474F"/>
                </a:solidFill>
              </a:defRPr>
            </a:lvl5pPr>
          </a:lstStyle>
          <a:p>
            <a:r>
              <a:t>Body Level One</a:t>
            </a:r>
          </a:p>
          <a:p>
            <a:pPr lvl="1"/>
            <a:r>
              <a:t>Body Level Two</a:t>
            </a:r>
          </a:p>
          <a:p>
            <a:pPr lvl="2"/>
            <a:r>
              <a:t>Body Level Three</a:t>
            </a:r>
          </a:p>
          <a:p>
            <a:pPr lvl="3"/>
            <a:r>
              <a:t>Body Level Four</a:t>
            </a:r>
          </a:p>
          <a:p>
            <a:pPr lvl="4"/>
            <a:r>
              <a:t>Body Level Five</a:t>
            </a:r>
          </a:p>
        </p:txBody>
      </p:sp>
      <p:sp>
        <p:nvSpPr>
          <p:cNvPr id="2835" name="Google Shape;106;p204"/>
          <p:cNvSpPr txBox="1">
            <a:spLocks noGrp="1"/>
          </p:cNvSpPr>
          <p:nvPr>
            <p:ph type="body" sz="quarter" idx="13"/>
          </p:nvPr>
        </p:nvSpPr>
        <p:spPr>
          <a:xfrm>
            <a:off x="4363846" y="1981199"/>
            <a:ext cx="3454274" cy="4327526"/>
          </a:xfrm>
          <a:prstGeom prst="rect">
            <a:avLst/>
          </a:prstGeom>
        </p:spPr>
        <p:txBody>
          <a:bodyPr/>
          <a:lstStyle/>
          <a:p>
            <a:pPr indent="0">
              <a:lnSpc>
                <a:spcPct val="110000"/>
              </a:lnSpc>
              <a:spcBef>
                <a:spcPts val="800"/>
              </a:spcBef>
              <a:buSzTx/>
              <a:buFontTx/>
              <a:buNone/>
              <a:defRPr sz="2400">
                <a:solidFill>
                  <a:srgbClr val="40474F"/>
                </a:solidFill>
              </a:defRPr>
            </a:pPr>
            <a:endParaRPr/>
          </a:p>
        </p:txBody>
      </p:sp>
      <p:sp>
        <p:nvSpPr>
          <p:cNvPr id="2836" name="Google Shape;107;p204"/>
          <p:cNvSpPr txBox="1"/>
          <p:nvPr/>
        </p:nvSpPr>
        <p:spPr>
          <a:xfrm>
            <a:off x="11506093" y="469820"/>
            <a:ext cx="204129"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Arial"/>
                <a:ea typeface="Arial"/>
                <a:cs typeface="Arial"/>
                <a:sym typeface="Arial"/>
              </a:defRPr>
            </a:lvl1pPr>
          </a:lstStyle>
          <a:p>
            <a:r>
              <a:t>+</a:t>
            </a:r>
          </a:p>
        </p:txBody>
      </p:sp>
      <p:grpSp>
        <p:nvGrpSpPr>
          <p:cNvPr id="2839" name="Google Shape;108;p204"/>
          <p:cNvGrpSpPr/>
          <p:nvPr/>
        </p:nvGrpSpPr>
        <p:grpSpPr>
          <a:xfrm>
            <a:off x="11961141" y="549276"/>
            <a:ext cx="244257" cy="805701"/>
            <a:chOff x="0" y="0"/>
            <a:chExt cx="244255" cy="805699"/>
          </a:xfrm>
        </p:grpSpPr>
        <p:sp>
          <p:nvSpPr>
            <p:cNvPr id="2837" name="Google Shape;109;p204"/>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endParaRPr/>
            </a:p>
          </p:txBody>
        </p:sp>
        <p:pic>
          <p:nvPicPr>
            <p:cNvPr id="2838" name="Google Shape;110;p204" descr="Google Shape;110;p204"/>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2840" name="Slide Number"/>
          <p:cNvSpPr txBox="1">
            <a:spLocks noGrp="1"/>
          </p:cNvSpPr>
          <p:nvPr>
            <p:ph type="sldNum" sz="quarter" idx="2"/>
          </p:nvPr>
        </p:nvSpPr>
        <p:spPr>
          <a:xfrm>
            <a:off x="11477624" y="6475412"/>
            <a:ext cx="127001" cy="127001"/>
          </a:xfrm>
          <a:prstGeom prst="rect">
            <a:avLst/>
          </a:prstGeom>
        </p:spPr>
        <p:txBody>
          <a:bodyPr/>
          <a:lstStyle>
            <a:lvl1pPr>
              <a:defRPr sz="800">
                <a:solidFill>
                  <a:srgbClr val="909295"/>
                </a:solidFill>
              </a:defRPr>
            </a:lvl1pPr>
          </a:lstStyle>
          <a:p>
            <a:fld id="{86CB4B4D-7CA3-9044-876B-883B54F8677D}" type="slidenum">
              <a:t>‹#›</a:t>
            </a:fld>
            <a:endParaRPr/>
          </a:p>
        </p:txBody>
      </p:sp>
    </p:spTree>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966440"/>
        </a:solidFill>
        <a:effectLst/>
      </p:bgPr>
    </p:bg>
    <p:spTree>
      <p:nvGrpSpPr>
        <p:cNvPr id="1" name=""/>
        <p:cNvGrpSpPr/>
        <p:nvPr/>
      </p:nvGrpSpPr>
      <p:grpSpPr>
        <a:xfrm>
          <a:off x="0" y="0"/>
          <a:ext cx="0" cy="0"/>
          <a:chOff x="0" y="0"/>
          <a:chExt cx="0" cy="0"/>
        </a:xfrm>
      </p:grpSpPr>
      <p:grpSp>
        <p:nvGrpSpPr>
          <p:cNvPr id="2873" name="Google Shape;112;p205"/>
          <p:cNvGrpSpPr/>
          <p:nvPr/>
        </p:nvGrpSpPr>
        <p:grpSpPr>
          <a:xfrm>
            <a:off x="494657" y="469820"/>
            <a:ext cx="11215566" cy="5942551"/>
            <a:chOff x="0" y="0"/>
            <a:chExt cx="11215565" cy="5942549"/>
          </a:xfrm>
        </p:grpSpPr>
        <p:grpSp>
          <p:nvGrpSpPr>
            <p:cNvPr id="2852" name="Google Shape;113;p205"/>
            <p:cNvGrpSpPr/>
            <p:nvPr/>
          </p:nvGrpSpPr>
          <p:grpSpPr>
            <a:xfrm>
              <a:off x="0" y="0"/>
              <a:ext cx="11215566" cy="4487237"/>
              <a:chOff x="0" y="0"/>
              <a:chExt cx="11215565" cy="4487236"/>
            </a:xfrm>
          </p:grpSpPr>
          <p:sp>
            <p:nvSpPr>
              <p:cNvPr id="2847" name="Google Shape;114;p205"/>
              <p:cNvSpPr txBox="1"/>
              <p:nvPr/>
            </p:nvSpPr>
            <p:spPr>
              <a:xfrm>
                <a:off x="54992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848" name="Google Shape;115;p205"/>
              <p:cNvSpPr txBox="1"/>
              <p:nvPr/>
            </p:nvSpPr>
            <p:spPr>
              <a:xfrm>
                <a:off x="2743200" y="0"/>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849" name="Google Shape;116;p205"/>
              <p:cNvSpPr txBox="1"/>
              <p:nvPr/>
            </p:nvSpPr>
            <p:spPr>
              <a:xfrm>
                <a:off x="82424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850" name="Google Shape;117;p205"/>
              <p:cNvSpPr txBox="1"/>
              <p:nvPr/>
            </p:nvSpPr>
            <p:spPr>
              <a:xfrm>
                <a:off x="11011437"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851" name="Google Shape;118;p205"/>
              <p:cNvSpPr txBox="1"/>
              <p:nvPr/>
            </p:nvSpPr>
            <p:spPr>
              <a:xfrm>
                <a:off x="0" y="4314421"/>
                <a:ext cx="204128"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grpSp>
        <p:sp>
          <p:nvSpPr>
            <p:cNvPr id="2853" name="Google Shape;119;p205"/>
            <p:cNvSpPr txBox="1"/>
            <p:nvPr/>
          </p:nvSpPr>
          <p:spPr>
            <a:xfrm>
              <a:off x="5499279" y="1429554"/>
              <a:ext cx="204129"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854" name="Google Shape;120;p205"/>
            <p:cNvSpPr txBox="1"/>
            <p:nvPr/>
          </p:nvSpPr>
          <p:spPr>
            <a:xfrm>
              <a:off x="2743200" y="1429554"/>
              <a:ext cx="204128"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855" name="Google Shape;121;p205"/>
            <p:cNvSpPr txBox="1"/>
            <p:nvPr/>
          </p:nvSpPr>
          <p:spPr>
            <a:xfrm>
              <a:off x="8242479" y="1429554"/>
              <a:ext cx="204129"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856" name="Google Shape;122;p205"/>
            <p:cNvSpPr txBox="1"/>
            <p:nvPr/>
          </p:nvSpPr>
          <p:spPr>
            <a:xfrm>
              <a:off x="11011437" y="1429554"/>
              <a:ext cx="204129"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grpSp>
          <p:nvGrpSpPr>
            <p:cNvPr id="2861" name="Google Shape;123;p205"/>
            <p:cNvGrpSpPr/>
            <p:nvPr/>
          </p:nvGrpSpPr>
          <p:grpSpPr>
            <a:xfrm>
              <a:off x="2743200" y="2871988"/>
              <a:ext cx="8472366" cy="172815"/>
              <a:chOff x="0" y="0"/>
              <a:chExt cx="8472365" cy="172814"/>
            </a:xfrm>
          </p:grpSpPr>
          <p:sp>
            <p:nvSpPr>
              <p:cNvPr id="2857" name="Google Shape;124;p205"/>
              <p:cNvSpPr txBox="1"/>
              <p:nvPr/>
            </p:nvSpPr>
            <p:spPr>
              <a:xfrm>
                <a:off x="27560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858" name="Google Shape;125;p205"/>
              <p:cNvSpPr txBox="1"/>
              <p:nvPr/>
            </p:nvSpPr>
            <p:spPr>
              <a:xfrm>
                <a:off x="0" y="0"/>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859" name="Google Shape;126;p205"/>
              <p:cNvSpPr txBox="1"/>
              <p:nvPr/>
            </p:nvSpPr>
            <p:spPr>
              <a:xfrm>
                <a:off x="54992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860" name="Google Shape;127;p205"/>
              <p:cNvSpPr txBox="1"/>
              <p:nvPr/>
            </p:nvSpPr>
            <p:spPr>
              <a:xfrm>
                <a:off x="8268237"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grpSp>
        <p:grpSp>
          <p:nvGrpSpPr>
            <p:cNvPr id="2866" name="Google Shape;128;p205"/>
            <p:cNvGrpSpPr/>
            <p:nvPr/>
          </p:nvGrpSpPr>
          <p:grpSpPr>
            <a:xfrm>
              <a:off x="2743200" y="4314421"/>
              <a:ext cx="8472366" cy="172816"/>
              <a:chOff x="0" y="0"/>
              <a:chExt cx="8472365" cy="172814"/>
            </a:xfrm>
          </p:grpSpPr>
          <p:sp>
            <p:nvSpPr>
              <p:cNvPr id="2862" name="Google Shape;129;p205"/>
              <p:cNvSpPr txBox="1"/>
              <p:nvPr/>
            </p:nvSpPr>
            <p:spPr>
              <a:xfrm>
                <a:off x="27560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863" name="Google Shape;130;p205"/>
              <p:cNvSpPr txBox="1"/>
              <p:nvPr/>
            </p:nvSpPr>
            <p:spPr>
              <a:xfrm>
                <a:off x="0" y="0"/>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864" name="Google Shape;131;p205"/>
              <p:cNvSpPr txBox="1"/>
              <p:nvPr/>
            </p:nvSpPr>
            <p:spPr>
              <a:xfrm>
                <a:off x="54992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865" name="Google Shape;132;p205"/>
              <p:cNvSpPr txBox="1"/>
              <p:nvPr/>
            </p:nvSpPr>
            <p:spPr>
              <a:xfrm>
                <a:off x="8268237"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grpSp>
        <p:sp>
          <p:nvSpPr>
            <p:cNvPr id="2867" name="Google Shape;133;p205"/>
            <p:cNvSpPr txBox="1"/>
            <p:nvPr/>
          </p:nvSpPr>
          <p:spPr>
            <a:xfrm>
              <a:off x="5499279" y="5769735"/>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868" name="Google Shape;134;p205"/>
            <p:cNvSpPr txBox="1"/>
            <p:nvPr/>
          </p:nvSpPr>
          <p:spPr>
            <a:xfrm>
              <a:off x="2743200" y="5769735"/>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869" name="Google Shape;135;p205"/>
            <p:cNvSpPr txBox="1"/>
            <p:nvPr/>
          </p:nvSpPr>
          <p:spPr>
            <a:xfrm>
              <a:off x="8242479" y="5769735"/>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870" name="Google Shape;136;p205"/>
            <p:cNvSpPr txBox="1"/>
            <p:nvPr/>
          </p:nvSpPr>
          <p:spPr>
            <a:xfrm>
              <a:off x="11011437" y="5769735"/>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871" name="Google Shape;137;p205"/>
            <p:cNvSpPr txBox="1"/>
            <p:nvPr/>
          </p:nvSpPr>
          <p:spPr>
            <a:xfrm>
              <a:off x="0" y="5769735"/>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sp>
          <p:nvSpPr>
            <p:cNvPr id="2872" name="Google Shape;138;p205"/>
            <p:cNvSpPr txBox="1"/>
            <p:nvPr/>
          </p:nvSpPr>
          <p:spPr>
            <a:xfrm>
              <a:off x="0" y="1429554"/>
              <a:ext cx="204128"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rial"/>
                  <a:ea typeface="Arial"/>
                  <a:cs typeface="Arial"/>
                  <a:sym typeface="Arial"/>
                </a:defRPr>
              </a:lvl1pPr>
            </a:lstStyle>
            <a:p>
              <a:r>
                <a:t>+</a:t>
              </a:r>
            </a:p>
          </p:txBody>
        </p:sp>
      </p:grpSp>
      <p:sp>
        <p:nvSpPr>
          <p:cNvPr id="2874" name="Title Text"/>
          <p:cNvSpPr txBox="1">
            <a:spLocks noGrp="1"/>
          </p:cNvSpPr>
          <p:nvPr>
            <p:ph type="title"/>
          </p:nvPr>
        </p:nvSpPr>
        <p:spPr>
          <a:xfrm>
            <a:off x="536575" y="1056068"/>
            <a:ext cx="11068050" cy="3363532"/>
          </a:xfrm>
          <a:prstGeom prst="rect">
            <a:avLst/>
          </a:prstGeom>
        </p:spPr>
        <p:txBody>
          <a:bodyPr anchor="b"/>
          <a:lstStyle>
            <a:lvl1pPr>
              <a:lnSpc>
                <a:spcPct val="80000"/>
              </a:lnSpc>
              <a:defRPr sz="6400" b="0"/>
            </a:lvl1pPr>
          </a:lstStyle>
          <a:p>
            <a:r>
              <a:t>Title Text</a:t>
            </a:r>
          </a:p>
        </p:txBody>
      </p:sp>
      <p:sp>
        <p:nvSpPr>
          <p:cNvPr id="2875" name="Body Level One…"/>
          <p:cNvSpPr txBox="1">
            <a:spLocks noGrp="1"/>
          </p:cNvSpPr>
          <p:nvPr>
            <p:ph type="body" sz="quarter" idx="1"/>
          </p:nvPr>
        </p:nvSpPr>
        <p:spPr>
          <a:xfrm>
            <a:off x="587375" y="4868862"/>
            <a:ext cx="11017250" cy="1449388"/>
          </a:xfrm>
          <a:prstGeom prst="rect">
            <a:avLst/>
          </a:prstGeom>
        </p:spPr>
        <p:txBody>
          <a:bodyPr/>
          <a:lstStyle>
            <a:lvl1pPr marL="342900">
              <a:lnSpc>
                <a:spcPct val="100000"/>
              </a:lnSpc>
              <a:spcBef>
                <a:spcPts val="0"/>
              </a:spcBef>
              <a:buSzTx/>
              <a:buFontTx/>
              <a:buNone/>
              <a:defRPr sz="1600"/>
            </a:lvl1pPr>
            <a:lvl2pPr marL="342900" indent="228600">
              <a:lnSpc>
                <a:spcPct val="100000"/>
              </a:lnSpc>
              <a:spcBef>
                <a:spcPts val="0"/>
              </a:spcBef>
              <a:buSzTx/>
              <a:buFontTx/>
              <a:buNone/>
              <a:defRPr sz="1600"/>
            </a:lvl2pPr>
            <a:lvl3pPr marL="342900" indent="685800">
              <a:lnSpc>
                <a:spcPct val="100000"/>
              </a:lnSpc>
              <a:spcBef>
                <a:spcPts val="0"/>
              </a:spcBef>
              <a:buSzTx/>
              <a:buFontTx/>
              <a:buNone/>
              <a:defRPr sz="1600"/>
            </a:lvl3pPr>
            <a:lvl4pPr marL="342900" indent="1143000">
              <a:lnSpc>
                <a:spcPct val="100000"/>
              </a:lnSpc>
              <a:spcBef>
                <a:spcPts val="0"/>
              </a:spcBef>
              <a:buSzTx/>
              <a:buFontTx/>
              <a:buNone/>
              <a:defRPr sz="1600"/>
            </a:lvl4pPr>
            <a:lvl5pPr marL="342900" indent="1600200">
              <a:lnSpc>
                <a:spcPct val="100000"/>
              </a:lnSpc>
              <a:spcBef>
                <a:spcPts val="0"/>
              </a:spcBef>
              <a:buSzTx/>
              <a:buFontTx/>
              <a:buNone/>
              <a:defRPr sz="1600"/>
            </a:lvl5pPr>
          </a:lstStyle>
          <a:p>
            <a:r>
              <a:t>Body Level One</a:t>
            </a:r>
          </a:p>
          <a:p>
            <a:pPr lvl="1"/>
            <a:r>
              <a:t>Body Level Two</a:t>
            </a:r>
          </a:p>
          <a:p>
            <a:pPr lvl="2"/>
            <a:r>
              <a:t>Body Level Three</a:t>
            </a:r>
          </a:p>
          <a:p>
            <a:pPr lvl="3"/>
            <a:r>
              <a:t>Body Level Four</a:t>
            </a:r>
          </a:p>
          <a:p>
            <a:pPr lvl="4"/>
            <a:r>
              <a:t>Body Level Five</a:t>
            </a:r>
          </a:p>
        </p:txBody>
      </p:sp>
      <p:pic>
        <p:nvPicPr>
          <p:cNvPr id="2876" name="Google Shape;141;p205" descr="Google Shape;141;p205"/>
          <p:cNvPicPr>
            <a:picLocks noChangeAspect="1"/>
          </p:cNvPicPr>
          <p:nvPr/>
        </p:nvPicPr>
        <p:blipFill>
          <a:blip r:embed="rId2"/>
          <a:stretch>
            <a:fillRect/>
          </a:stretch>
        </p:blipFill>
        <p:spPr>
          <a:xfrm>
            <a:off x="587373" y="454023"/>
            <a:ext cx="1942914" cy="320676"/>
          </a:xfrm>
          <a:prstGeom prst="rect">
            <a:avLst/>
          </a:prstGeom>
          <a:ln w="12700">
            <a:miter lim="400000"/>
          </a:ln>
        </p:spPr>
      </p:pic>
      <p:sp>
        <p:nvSpPr>
          <p:cNvPr id="2877"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rgbClr val="40474F"/>
        </a:solidFill>
        <a:effectLst/>
      </p:bgPr>
    </p:bg>
    <p:spTree>
      <p:nvGrpSpPr>
        <p:cNvPr id="1" name=""/>
        <p:cNvGrpSpPr/>
        <p:nvPr/>
      </p:nvGrpSpPr>
      <p:grpSpPr>
        <a:xfrm>
          <a:off x="0" y="0"/>
          <a:ext cx="0" cy="0"/>
          <a:chOff x="0" y="0"/>
          <a:chExt cx="0" cy="0"/>
        </a:xfrm>
      </p:grpSpPr>
      <p:sp>
        <p:nvSpPr>
          <p:cNvPr id="2884" name="Title Text"/>
          <p:cNvSpPr txBox="1">
            <a:spLocks noGrp="1"/>
          </p:cNvSpPr>
          <p:nvPr>
            <p:ph type="title"/>
          </p:nvPr>
        </p:nvSpPr>
        <p:spPr>
          <a:xfrm>
            <a:off x="536575" y="1056068"/>
            <a:ext cx="11068050" cy="3363532"/>
          </a:xfrm>
          <a:prstGeom prst="rect">
            <a:avLst/>
          </a:prstGeom>
        </p:spPr>
        <p:txBody>
          <a:bodyPr anchor="b"/>
          <a:lstStyle>
            <a:lvl1pPr>
              <a:lnSpc>
                <a:spcPct val="80000"/>
              </a:lnSpc>
              <a:defRPr sz="6400" b="0"/>
            </a:lvl1pPr>
          </a:lstStyle>
          <a:p>
            <a:r>
              <a:t>Title Text</a:t>
            </a:r>
          </a:p>
        </p:txBody>
      </p:sp>
      <p:sp>
        <p:nvSpPr>
          <p:cNvPr id="2885" name="Body Level One…"/>
          <p:cNvSpPr txBox="1">
            <a:spLocks noGrp="1"/>
          </p:cNvSpPr>
          <p:nvPr>
            <p:ph type="body" sz="quarter" idx="1"/>
          </p:nvPr>
        </p:nvSpPr>
        <p:spPr>
          <a:xfrm>
            <a:off x="587375" y="4868862"/>
            <a:ext cx="11017250" cy="1449388"/>
          </a:xfrm>
          <a:prstGeom prst="rect">
            <a:avLst/>
          </a:prstGeom>
        </p:spPr>
        <p:txBody>
          <a:bodyPr/>
          <a:lstStyle>
            <a:lvl1pPr marL="342900">
              <a:lnSpc>
                <a:spcPct val="100000"/>
              </a:lnSpc>
              <a:spcBef>
                <a:spcPts val="0"/>
              </a:spcBef>
              <a:buSzTx/>
              <a:buFontTx/>
              <a:buNone/>
              <a:defRPr sz="1600"/>
            </a:lvl1pPr>
            <a:lvl2pPr marL="342900" indent="228600">
              <a:lnSpc>
                <a:spcPct val="100000"/>
              </a:lnSpc>
              <a:spcBef>
                <a:spcPts val="0"/>
              </a:spcBef>
              <a:buSzTx/>
              <a:buFontTx/>
              <a:buNone/>
              <a:defRPr sz="1600"/>
            </a:lvl2pPr>
            <a:lvl3pPr marL="342900" indent="685800">
              <a:lnSpc>
                <a:spcPct val="100000"/>
              </a:lnSpc>
              <a:spcBef>
                <a:spcPts val="0"/>
              </a:spcBef>
              <a:buSzTx/>
              <a:buFontTx/>
              <a:buNone/>
              <a:defRPr sz="1600"/>
            </a:lvl3pPr>
            <a:lvl4pPr marL="342900" indent="1143000">
              <a:lnSpc>
                <a:spcPct val="100000"/>
              </a:lnSpc>
              <a:spcBef>
                <a:spcPts val="0"/>
              </a:spcBef>
              <a:buSzTx/>
              <a:buFontTx/>
              <a:buNone/>
              <a:defRPr sz="1600"/>
            </a:lvl4pPr>
            <a:lvl5pPr marL="342900" indent="1600200">
              <a:lnSpc>
                <a:spcPct val="100000"/>
              </a:lnSpc>
              <a:spcBef>
                <a:spcPts val="0"/>
              </a:spcBef>
              <a:buSzTx/>
              <a:buFontTx/>
              <a:buNone/>
              <a:defRPr sz="1600"/>
            </a:lvl5pPr>
          </a:lstStyle>
          <a:p>
            <a:r>
              <a:t>Body Level One</a:t>
            </a:r>
          </a:p>
          <a:p>
            <a:pPr lvl="1"/>
            <a:r>
              <a:t>Body Level Two</a:t>
            </a:r>
          </a:p>
          <a:p>
            <a:pPr lvl="2"/>
            <a:r>
              <a:t>Body Level Three</a:t>
            </a:r>
          </a:p>
          <a:p>
            <a:pPr lvl="3"/>
            <a:r>
              <a:t>Body Level Four</a:t>
            </a:r>
          </a:p>
          <a:p>
            <a:pPr lvl="4"/>
            <a:r>
              <a:t>Body Level Five</a:t>
            </a:r>
          </a:p>
        </p:txBody>
      </p:sp>
      <p:pic>
        <p:nvPicPr>
          <p:cNvPr id="2886" name="Google Shape;145;p206" descr="Google Shape;145;p206"/>
          <p:cNvPicPr>
            <a:picLocks noChangeAspect="1"/>
          </p:cNvPicPr>
          <p:nvPr/>
        </p:nvPicPr>
        <p:blipFill>
          <a:blip r:embed="rId2"/>
          <a:stretch>
            <a:fillRect/>
          </a:stretch>
        </p:blipFill>
        <p:spPr>
          <a:xfrm>
            <a:off x="587373" y="454023"/>
            <a:ext cx="1942914" cy="320676"/>
          </a:xfrm>
          <a:prstGeom prst="rect">
            <a:avLst/>
          </a:prstGeom>
          <a:ln w="12700">
            <a:miter lim="400000"/>
          </a:ln>
        </p:spPr>
      </p:pic>
      <p:grpSp>
        <p:nvGrpSpPr>
          <p:cNvPr id="2913" name="Google Shape;146;p206"/>
          <p:cNvGrpSpPr/>
          <p:nvPr/>
        </p:nvGrpSpPr>
        <p:grpSpPr>
          <a:xfrm>
            <a:off x="494657" y="469820"/>
            <a:ext cx="11215566" cy="5942551"/>
            <a:chOff x="0" y="0"/>
            <a:chExt cx="11215565" cy="5942549"/>
          </a:xfrm>
        </p:grpSpPr>
        <p:grpSp>
          <p:nvGrpSpPr>
            <p:cNvPr id="2892" name="Google Shape;147;p206"/>
            <p:cNvGrpSpPr/>
            <p:nvPr/>
          </p:nvGrpSpPr>
          <p:grpSpPr>
            <a:xfrm>
              <a:off x="0" y="0"/>
              <a:ext cx="11215566" cy="4487237"/>
              <a:chOff x="0" y="0"/>
              <a:chExt cx="11215565" cy="4487236"/>
            </a:xfrm>
          </p:grpSpPr>
          <p:sp>
            <p:nvSpPr>
              <p:cNvPr id="2887" name="Google Shape;148;p206"/>
              <p:cNvSpPr txBox="1"/>
              <p:nvPr/>
            </p:nvSpPr>
            <p:spPr>
              <a:xfrm>
                <a:off x="54992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888" name="Google Shape;149;p206"/>
              <p:cNvSpPr txBox="1"/>
              <p:nvPr/>
            </p:nvSpPr>
            <p:spPr>
              <a:xfrm>
                <a:off x="2743200" y="0"/>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889" name="Google Shape;150;p206"/>
              <p:cNvSpPr txBox="1"/>
              <p:nvPr/>
            </p:nvSpPr>
            <p:spPr>
              <a:xfrm>
                <a:off x="82424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890" name="Google Shape;151;p206"/>
              <p:cNvSpPr txBox="1"/>
              <p:nvPr/>
            </p:nvSpPr>
            <p:spPr>
              <a:xfrm>
                <a:off x="11011437"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891" name="Google Shape;152;p206"/>
              <p:cNvSpPr txBox="1"/>
              <p:nvPr/>
            </p:nvSpPr>
            <p:spPr>
              <a:xfrm>
                <a:off x="0" y="4314421"/>
                <a:ext cx="204128"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grpSp>
        <p:sp>
          <p:nvSpPr>
            <p:cNvPr id="2893" name="Google Shape;153;p206"/>
            <p:cNvSpPr txBox="1"/>
            <p:nvPr/>
          </p:nvSpPr>
          <p:spPr>
            <a:xfrm>
              <a:off x="5499279" y="1429554"/>
              <a:ext cx="204129"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894" name="Google Shape;154;p206"/>
            <p:cNvSpPr txBox="1"/>
            <p:nvPr/>
          </p:nvSpPr>
          <p:spPr>
            <a:xfrm>
              <a:off x="2743200" y="1429554"/>
              <a:ext cx="204128"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895" name="Google Shape;155;p206"/>
            <p:cNvSpPr txBox="1"/>
            <p:nvPr/>
          </p:nvSpPr>
          <p:spPr>
            <a:xfrm>
              <a:off x="8242479" y="1429554"/>
              <a:ext cx="204129"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896" name="Google Shape;156;p206"/>
            <p:cNvSpPr txBox="1"/>
            <p:nvPr/>
          </p:nvSpPr>
          <p:spPr>
            <a:xfrm>
              <a:off x="11011437" y="1429554"/>
              <a:ext cx="204129"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grpSp>
          <p:nvGrpSpPr>
            <p:cNvPr id="2901" name="Google Shape;157;p206"/>
            <p:cNvGrpSpPr/>
            <p:nvPr/>
          </p:nvGrpSpPr>
          <p:grpSpPr>
            <a:xfrm>
              <a:off x="2743200" y="2871988"/>
              <a:ext cx="8472366" cy="172815"/>
              <a:chOff x="0" y="0"/>
              <a:chExt cx="8472365" cy="172814"/>
            </a:xfrm>
          </p:grpSpPr>
          <p:sp>
            <p:nvSpPr>
              <p:cNvPr id="2897" name="Google Shape;158;p206"/>
              <p:cNvSpPr txBox="1"/>
              <p:nvPr/>
            </p:nvSpPr>
            <p:spPr>
              <a:xfrm>
                <a:off x="27560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898" name="Google Shape;159;p206"/>
              <p:cNvSpPr txBox="1"/>
              <p:nvPr/>
            </p:nvSpPr>
            <p:spPr>
              <a:xfrm>
                <a:off x="0" y="0"/>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899" name="Google Shape;160;p206"/>
              <p:cNvSpPr txBox="1"/>
              <p:nvPr/>
            </p:nvSpPr>
            <p:spPr>
              <a:xfrm>
                <a:off x="54992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900" name="Google Shape;161;p206"/>
              <p:cNvSpPr txBox="1"/>
              <p:nvPr/>
            </p:nvSpPr>
            <p:spPr>
              <a:xfrm>
                <a:off x="8268237"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grpSp>
        <p:grpSp>
          <p:nvGrpSpPr>
            <p:cNvPr id="2906" name="Google Shape;162;p206"/>
            <p:cNvGrpSpPr/>
            <p:nvPr/>
          </p:nvGrpSpPr>
          <p:grpSpPr>
            <a:xfrm>
              <a:off x="2743200" y="4314421"/>
              <a:ext cx="8472366" cy="172816"/>
              <a:chOff x="0" y="0"/>
              <a:chExt cx="8472365" cy="172814"/>
            </a:xfrm>
          </p:grpSpPr>
          <p:sp>
            <p:nvSpPr>
              <p:cNvPr id="2902" name="Google Shape;163;p206"/>
              <p:cNvSpPr txBox="1"/>
              <p:nvPr/>
            </p:nvSpPr>
            <p:spPr>
              <a:xfrm>
                <a:off x="27560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903" name="Google Shape;164;p206"/>
              <p:cNvSpPr txBox="1"/>
              <p:nvPr/>
            </p:nvSpPr>
            <p:spPr>
              <a:xfrm>
                <a:off x="0" y="0"/>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904" name="Google Shape;165;p206"/>
              <p:cNvSpPr txBox="1"/>
              <p:nvPr/>
            </p:nvSpPr>
            <p:spPr>
              <a:xfrm>
                <a:off x="54992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905" name="Google Shape;166;p206"/>
              <p:cNvSpPr txBox="1"/>
              <p:nvPr/>
            </p:nvSpPr>
            <p:spPr>
              <a:xfrm>
                <a:off x="8268237"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grpSp>
        <p:sp>
          <p:nvSpPr>
            <p:cNvPr id="2907" name="Google Shape;167;p206"/>
            <p:cNvSpPr txBox="1"/>
            <p:nvPr/>
          </p:nvSpPr>
          <p:spPr>
            <a:xfrm>
              <a:off x="5499279" y="5769735"/>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908" name="Google Shape;168;p206"/>
            <p:cNvSpPr txBox="1"/>
            <p:nvPr/>
          </p:nvSpPr>
          <p:spPr>
            <a:xfrm>
              <a:off x="2743200" y="5769735"/>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909" name="Google Shape;169;p206"/>
            <p:cNvSpPr txBox="1"/>
            <p:nvPr/>
          </p:nvSpPr>
          <p:spPr>
            <a:xfrm>
              <a:off x="8242479" y="5769735"/>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910" name="Google Shape;170;p206"/>
            <p:cNvSpPr txBox="1"/>
            <p:nvPr/>
          </p:nvSpPr>
          <p:spPr>
            <a:xfrm>
              <a:off x="11011437" y="5769735"/>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911" name="Google Shape;171;p206"/>
            <p:cNvSpPr txBox="1"/>
            <p:nvPr/>
          </p:nvSpPr>
          <p:spPr>
            <a:xfrm>
              <a:off x="0" y="5769735"/>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912" name="Google Shape;172;p206"/>
            <p:cNvSpPr txBox="1"/>
            <p:nvPr/>
          </p:nvSpPr>
          <p:spPr>
            <a:xfrm>
              <a:off x="0" y="1429554"/>
              <a:ext cx="204128"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grpSp>
      <p:sp>
        <p:nvSpPr>
          <p:cNvPr id="2914"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x">
  <p:cSld name="3_Title Slide">
    <p:bg>
      <p:bgPr>
        <a:solidFill>
          <a:srgbClr val="966440"/>
        </a:solidFill>
        <a:effectLst/>
      </p:bgPr>
    </p:bg>
    <p:spTree>
      <p:nvGrpSpPr>
        <p:cNvPr id="1" name=""/>
        <p:cNvGrpSpPr/>
        <p:nvPr/>
      </p:nvGrpSpPr>
      <p:grpSpPr>
        <a:xfrm>
          <a:off x="0" y="0"/>
          <a:ext cx="0" cy="0"/>
          <a:chOff x="0" y="0"/>
          <a:chExt cx="0" cy="0"/>
        </a:xfrm>
      </p:grpSpPr>
      <p:sp>
        <p:nvSpPr>
          <p:cNvPr id="2921" name="Title Text"/>
          <p:cNvSpPr txBox="1">
            <a:spLocks noGrp="1"/>
          </p:cNvSpPr>
          <p:nvPr>
            <p:ph type="title"/>
          </p:nvPr>
        </p:nvSpPr>
        <p:spPr>
          <a:xfrm>
            <a:off x="536575" y="1056068"/>
            <a:ext cx="11068050" cy="3363532"/>
          </a:xfrm>
          <a:prstGeom prst="rect">
            <a:avLst/>
          </a:prstGeom>
        </p:spPr>
        <p:txBody>
          <a:bodyPr anchor="b"/>
          <a:lstStyle>
            <a:lvl1pPr>
              <a:lnSpc>
                <a:spcPct val="80000"/>
              </a:lnSpc>
              <a:defRPr sz="6400" b="0"/>
            </a:lvl1pPr>
          </a:lstStyle>
          <a:p>
            <a:r>
              <a:t>Title Text</a:t>
            </a:r>
          </a:p>
        </p:txBody>
      </p:sp>
      <p:sp>
        <p:nvSpPr>
          <p:cNvPr id="2922" name="Body Level One…"/>
          <p:cNvSpPr txBox="1">
            <a:spLocks noGrp="1"/>
          </p:cNvSpPr>
          <p:nvPr>
            <p:ph type="body" sz="quarter" idx="1"/>
          </p:nvPr>
        </p:nvSpPr>
        <p:spPr>
          <a:xfrm>
            <a:off x="587375" y="4868862"/>
            <a:ext cx="5508625" cy="1074739"/>
          </a:xfrm>
          <a:prstGeom prst="rect">
            <a:avLst/>
          </a:prstGeom>
        </p:spPr>
        <p:txBody>
          <a:bodyPr/>
          <a:lstStyle>
            <a:lvl1pPr marL="342900">
              <a:lnSpc>
                <a:spcPct val="100000"/>
              </a:lnSpc>
              <a:spcBef>
                <a:spcPts val="0"/>
              </a:spcBef>
              <a:buSzTx/>
              <a:buFontTx/>
              <a:buNone/>
              <a:defRPr sz="1600"/>
            </a:lvl1pPr>
            <a:lvl2pPr marL="342900" indent="228600">
              <a:lnSpc>
                <a:spcPct val="100000"/>
              </a:lnSpc>
              <a:spcBef>
                <a:spcPts val="0"/>
              </a:spcBef>
              <a:buSzTx/>
              <a:buFontTx/>
              <a:buNone/>
              <a:defRPr sz="1600"/>
            </a:lvl2pPr>
            <a:lvl3pPr marL="342900" indent="685800">
              <a:lnSpc>
                <a:spcPct val="100000"/>
              </a:lnSpc>
              <a:spcBef>
                <a:spcPts val="0"/>
              </a:spcBef>
              <a:buSzTx/>
              <a:buFontTx/>
              <a:buNone/>
              <a:defRPr sz="1600"/>
            </a:lvl3pPr>
            <a:lvl4pPr marL="342900" indent="1143000">
              <a:lnSpc>
                <a:spcPct val="100000"/>
              </a:lnSpc>
              <a:spcBef>
                <a:spcPts val="0"/>
              </a:spcBef>
              <a:buSzTx/>
              <a:buFontTx/>
              <a:buNone/>
              <a:defRPr sz="1600"/>
            </a:lvl4pPr>
            <a:lvl5pPr marL="342900" indent="1600200">
              <a:lnSpc>
                <a:spcPct val="100000"/>
              </a:lnSpc>
              <a:spcBef>
                <a:spcPts val="0"/>
              </a:spcBef>
              <a:buSzTx/>
              <a:buFontTx/>
              <a:buNone/>
              <a:defRPr sz="1600"/>
            </a:lvl5pPr>
          </a:lstStyle>
          <a:p>
            <a:r>
              <a:t>Body Level One</a:t>
            </a:r>
          </a:p>
          <a:p>
            <a:pPr lvl="1"/>
            <a:r>
              <a:t>Body Level Two</a:t>
            </a:r>
          </a:p>
          <a:p>
            <a:pPr lvl="2"/>
            <a:r>
              <a:t>Body Level Three</a:t>
            </a:r>
          </a:p>
          <a:p>
            <a:pPr lvl="3"/>
            <a:r>
              <a:t>Body Level Four</a:t>
            </a:r>
          </a:p>
          <a:p>
            <a:pPr lvl="4"/>
            <a:r>
              <a:t>Body Level Five</a:t>
            </a:r>
          </a:p>
        </p:txBody>
      </p:sp>
      <p:pic>
        <p:nvPicPr>
          <p:cNvPr id="2923" name="Google Shape;176;p207" descr="Google Shape;176;p207"/>
          <p:cNvPicPr>
            <a:picLocks noChangeAspect="1"/>
          </p:cNvPicPr>
          <p:nvPr/>
        </p:nvPicPr>
        <p:blipFill>
          <a:blip r:embed="rId2"/>
          <a:stretch>
            <a:fillRect/>
          </a:stretch>
        </p:blipFill>
        <p:spPr>
          <a:xfrm>
            <a:off x="587373" y="6070143"/>
            <a:ext cx="1942914" cy="320676"/>
          </a:xfrm>
          <a:prstGeom prst="rect">
            <a:avLst/>
          </a:prstGeom>
          <a:ln w="12700">
            <a:miter lim="400000"/>
          </a:ln>
        </p:spPr>
      </p:pic>
      <p:sp>
        <p:nvSpPr>
          <p:cNvPr id="2924" name="Google Shape;177;p207"/>
          <p:cNvSpPr txBox="1"/>
          <p:nvPr/>
        </p:nvSpPr>
        <p:spPr>
          <a:xfrm>
            <a:off x="6106431" y="4868862"/>
            <a:ext cx="5508626" cy="1074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defRPr sz="1600">
                <a:solidFill>
                  <a:srgbClr val="FFFFFF"/>
                </a:solidFill>
                <a:latin typeface="Arial"/>
                <a:ea typeface="Arial"/>
                <a:cs typeface="Arial"/>
                <a:sym typeface="Arial"/>
              </a:defRPr>
            </a:lvl1pPr>
          </a:lstStyle>
          <a:p>
            <a:r>
              <a:t>guardtime.com</a:t>
            </a:r>
          </a:p>
        </p:txBody>
      </p:sp>
      <p:sp>
        <p:nvSpPr>
          <p:cNvPr id="2925" name="Google Shape;178;p207"/>
          <p:cNvSpPr txBox="1"/>
          <p:nvPr/>
        </p:nvSpPr>
        <p:spPr>
          <a:xfrm>
            <a:off x="486512" y="469820"/>
            <a:ext cx="204129"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A77149"/>
                </a:solidFill>
                <a:latin typeface="Arial"/>
                <a:ea typeface="Arial"/>
                <a:cs typeface="Arial"/>
                <a:sym typeface="Arial"/>
              </a:defRPr>
            </a:lvl1pPr>
          </a:lstStyle>
          <a:p>
            <a:r>
              <a:t>+</a:t>
            </a:r>
          </a:p>
        </p:txBody>
      </p:sp>
      <p:sp>
        <p:nvSpPr>
          <p:cNvPr id="2926" name="Google Shape;179;p207"/>
          <p:cNvSpPr txBox="1"/>
          <p:nvPr/>
        </p:nvSpPr>
        <p:spPr>
          <a:xfrm>
            <a:off x="6004443" y="469820"/>
            <a:ext cx="204129"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A77149"/>
                </a:solidFill>
                <a:latin typeface="Arial"/>
                <a:ea typeface="Arial"/>
                <a:cs typeface="Arial"/>
                <a:sym typeface="Arial"/>
              </a:defRPr>
            </a:lvl1pPr>
          </a:lstStyle>
          <a:p>
            <a:r>
              <a:t>+</a:t>
            </a:r>
          </a:p>
        </p:txBody>
      </p:sp>
      <p:sp>
        <p:nvSpPr>
          <p:cNvPr id="2927" name="Google Shape;180;p207"/>
          <p:cNvSpPr txBox="1"/>
          <p:nvPr/>
        </p:nvSpPr>
        <p:spPr>
          <a:xfrm>
            <a:off x="6004443" y="6229489"/>
            <a:ext cx="204129"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A77149"/>
                </a:solidFill>
                <a:latin typeface="Arial"/>
                <a:ea typeface="Arial"/>
                <a:cs typeface="Arial"/>
                <a:sym typeface="Arial"/>
              </a:defRPr>
            </a:lvl1pPr>
          </a:lstStyle>
          <a:p>
            <a:r>
              <a:t>+</a:t>
            </a:r>
          </a:p>
        </p:txBody>
      </p:sp>
      <p:sp>
        <p:nvSpPr>
          <p:cNvPr id="2928"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966440"/>
        </a:solidFill>
        <a:effectLst/>
      </p:bgPr>
    </p:bg>
    <p:spTree>
      <p:nvGrpSpPr>
        <p:cNvPr id="1" name=""/>
        <p:cNvGrpSpPr/>
        <p:nvPr/>
      </p:nvGrpSpPr>
      <p:grpSpPr>
        <a:xfrm>
          <a:off x="0" y="0"/>
          <a:ext cx="0" cy="0"/>
          <a:chOff x="0" y="0"/>
          <a:chExt cx="0" cy="0"/>
        </a:xfrm>
      </p:grpSpPr>
      <p:sp>
        <p:nvSpPr>
          <p:cNvPr id="2935" name="Title Text"/>
          <p:cNvSpPr txBox="1">
            <a:spLocks noGrp="1"/>
          </p:cNvSpPr>
          <p:nvPr>
            <p:ph type="title"/>
          </p:nvPr>
        </p:nvSpPr>
        <p:spPr>
          <a:xfrm>
            <a:off x="536575" y="1056068"/>
            <a:ext cx="7388225" cy="5446332"/>
          </a:xfrm>
          <a:prstGeom prst="rect">
            <a:avLst/>
          </a:prstGeom>
        </p:spPr>
        <p:txBody>
          <a:bodyPr anchor="b"/>
          <a:lstStyle>
            <a:lvl1pPr>
              <a:lnSpc>
                <a:spcPct val="80000"/>
              </a:lnSpc>
              <a:defRPr sz="4800" b="0"/>
            </a:lvl1pPr>
          </a:lstStyle>
          <a:p>
            <a:r>
              <a:t>Title Text</a:t>
            </a:r>
          </a:p>
        </p:txBody>
      </p:sp>
      <p:grpSp>
        <p:nvGrpSpPr>
          <p:cNvPr id="2962" name="Google Shape;183;p208"/>
          <p:cNvGrpSpPr/>
          <p:nvPr/>
        </p:nvGrpSpPr>
        <p:grpSpPr>
          <a:xfrm>
            <a:off x="494657" y="469820"/>
            <a:ext cx="11215566" cy="5942551"/>
            <a:chOff x="0" y="0"/>
            <a:chExt cx="11215565" cy="5942549"/>
          </a:xfrm>
        </p:grpSpPr>
        <p:grpSp>
          <p:nvGrpSpPr>
            <p:cNvPr id="2941" name="Google Shape;184;p208"/>
            <p:cNvGrpSpPr/>
            <p:nvPr/>
          </p:nvGrpSpPr>
          <p:grpSpPr>
            <a:xfrm>
              <a:off x="0" y="0"/>
              <a:ext cx="11215566" cy="4487237"/>
              <a:chOff x="0" y="0"/>
              <a:chExt cx="11215565" cy="4487236"/>
            </a:xfrm>
          </p:grpSpPr>
          <p:sp>
            <p:nvSpPr>
              <p:cNvPr id="2936" name="Google Shape;185;p208"/>
              <p:cNvSpPr txBox="1"/>
              <p:nvPr/>
            </p:nvSpPr>
            <p:spPr>
              <a:xfrm>
                <a:off x="54992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937" name="Google Shape;186;p208"/>
              <p:cNvSpPr txBox="1"/>
              <p:nvPr/>
            </p:nvSpPr>
            <p:spPr>
              <a:xfrm>
                <a:off x="2743200" y="0"/>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938" name="Google Shape;187;p208"/>
              <p:cNvSpPr txBox="1"/>
              <p:nvPr/>
            </p:nvSpPr>
            <p:spPr>
              <a:xfrm>
                <a:off x="82424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939" name="Google Shape;188;p208"/>
              <p:cNvSpPr txBox="1"/>
              <p:nvPr/>
            </p:nvSpPr>
            <p:spPr>
              <a:xfrm>
                <a:off x="11011437"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940" name="Google Shape;189;p208"/>
              <p:cNvSpPr txBox="1"/>
              <p:nvPr/>
            </p:nvSpPr>
            <p:spPr>
              <a:xfrm>
                <a:off x="0" y="4314421"/>
                <a:ext cx="204128"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grpSp>
        <p:sp>
          <p:nvSpPr>
            <p:cNvPr id="2942" name="Google Shape;190;p208"/>
            <p:cNvSpPr txBox="1"/>
            <p:nvPr/>
          </p:nvSpPr>
          <p:spPr>
            <a:xfrm>
              <a:off x="5499279" y="1429554"/>
              <a:ext cx="204129"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943" name="Google Shape;191;p208"/>
            <p:cNvSpPr txBox="1"/>
            <p:nvPr/>
          </p:nvSpPr>
          <p:spPr>
            <a:xfrm>
              <a:off x="2743200" y="1429554"/>
              <a:ext cx="204128"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944" name="Google Shape;192;p208"/>
            <p:cNvSpPr txBox="1"/>
            <p:nvPr/>
          </p:nvSpPr>
          <p:spPr>
            <a:xfrm>
              <a:off x="8242479" y="1429554"/>
              <a:ext cx="204129"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945" name="Google Shape;193;p208"/>
            <p:cNvSpPr txBox="1"/>
            <p:nvPr/>
          </p:nvSpPr>
          <p:spPr>
            <a:xfrm>
              <a:off x="11011437" y="1429554"/>
              <a:ext cx="204129"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grpSp>
          <p:nvGrpSpPr>
            <p:cNvPr id="2950" name="Google Shape;194;p208"/>
            <p:cNvGrpSpPr/>
            <p:nvPr/>
          </p:nvGrpSpPr>
          <p:grpSpPr>
            <a:xfrm>
              <a:off x="2743200" y="2871988"/>
              <a:ext cx="8472366" cy="172815"/>
              <a:chOff x="0" y="0"/>
              <a:chExt cx="8472365" cy="172814"/>
            </a:xfrm>
          </p:grpSpPr>
          <p:sp>
            <p:nvSpPr>
              <p:cNvPr id="2946" name="Google Shape;195;p208"/>
              <p:cNvSpPr txBox="1"/>
              <p:nvPr/>
            </p:nvSpPr>
            <p:spPr>
              <a:xfrm>
                <a:off x="27560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947" name="Google Shape;196;p208"/>
              <p:cNvSpPr txBox="1"/>
              <p:nvPr/>
            </p:nvSpPr>
            <p:spPr>
              <a:xfrm>
                <a:off x="0" y="0"/>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948" name="Google Shape;197;p208"/>
              <p:cNvSpPr txBox="1"/>
              <p:nvPr/>
            </p:nvSpPr>
            <p:spPr>
              <a:xfrm>
                <a:off x="54992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949" name="Google Shape;198;p208"/>
              <p:cNvSpPr txBox="1"/>
              <p:nvPr/>
            </p:nvSpPr>
            <p:spPr>
              <a:xfrm>
                <a:off x="8268237"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grpSp>
        <p:grpSp>
          <p:nvGrpSpPr>
            <p:cNvPr id="2955" name="Google Shape;199;p208"/>
            <p:cNvGrpSpPr/>
            <p:nvPr/>
          </p:nvGrpSpPr>
          <p:grpSpPr>
            <a:xfrm>
              <a:off x="2743200" y="4314421"/>
              <a:ext cx="8472366" cy="172816"/>
              <a:chOff x="0" y="0"/>
              <a:chExt cx="8472365" cy="172814"/>
            </a:xfrm>
          </p:grpSpPr>
          <p:sp>
            <p:nvSpPr>
              <p:cNvPr id="2951" name="Google Shape;200;p208"/>
              <p:cNvSpPr txBox="1"/>
              <p:nvPr/>
            </p:nvSpPr>
            <p:spPr>
              <a:xfrm>
                <a:off x="27560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952" name="Google Shape;201;p208"/>
              <p:cNvSpPr txBox="1"/>
              <p:nvPr/>
            </p:nvSpPr>
            <p:spPr>
              <a:xfrm>
                <a:off x="0" y="0"/>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953" name="Google Shape;202;p208"/>
              <p:cNvSpPr txBox="1"/>
              <p:nvPr/>
            </p:nvSpPr>
            <p:spPr>
              <a:xfrm>
                <a:off x="5499279"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954" name="Google Shape;203;p208"/>
              <p:cNvSpPr txBox="1"/>
              <p:nvPr/>
            </p:nvSpPr>
            <p:spPr>
              <a:xfrm>
                <a:off x="8268237" y="0"/>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grpSp>
        <p:sp>
          <p:nvSpPr>
            <p:cNvPr id="2956" name="Google Shape;204;p208"/>
            <p:cNvSpPr txBox="1"/>
            <p:nvPr/>
          </p:nvSpPr>
          <p:spPr>
            <a:xfrm>
              <a:off x="5499279" y="5769735"/>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957" name="Google Shape;205;p208"/>
            <p:cNvSpPr txBox="1"/>
            <p:nvPr/>
          </p:nvSpPr>
          <p:spPr>
            <a:xfrm>
              <a:off x="2743200" y="5769735"/>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958" name="Google Shape;206;p208"/>
            <p:cNvSpPr txBox="1"/>
            <p:nvPr/>
          </p:nvSpPr>
          <p:spPr>
            <a:xfrm>
              <a:off x="8242479" y="5769735"/>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959" name="Google Shape;207;p208"/>
            <p:cNvSpPr txBox="1"/>
            <p:nvPr/>
          </p:nvSpPr>
          <p:spPr>
            <a:xfrm>
              <a:off x="11011437" y="5769735"/>
              <a:ext cx="204129"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960" name="Google Shape;208;p208"/>
            <p:cNvSpPr txBox="1"/>
            <p:nvPr/>
          </p:nvSpPr>
          <p:spPr>
            <a:xfrm>
              <a:off x="0" y="5769735"/>
              <a:ext cx="204128" cy="1728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sp>
          <p:nvSpPr>
            <p:cNvPr id="2961" name="Google Shape;209;p208"/>
            <p:cNvSpPr txBox="1"/>
            <p:nvPr/>
          </p:nvSpPr>
          <p:spPr>
            <a:xfrm>
              <a:off x="0" y="1429554"/>
              <a:ext cx="204128" cy="1728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rial"/>
                  <a:ea typeface="Arial"/>
                  <a:cs typeface="Arial"/>
                  <a:sym typeface="Arial"/>
                </a:defRPr>
              </a:lvl1pPr>
            </a:lstStyle>
            <a:p>
              <a:r>
                <a:t>+</a:t>
              </a:r>
            </a:p>
          </p:txBody>
        </p:sp>
      </p:grpSp>
      <p:sp>
        <p:nvSpPr>
          <p:cNvPr id="2963"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x">
  <p:cSld name="1-1-1">
    <p:spTree>
      <p:nvGrpSpPr>
        <p:cNvPr id="1" name=""/>
        <p:cNvGrpSpPr/>
        <p:nvPr/>
      </p:nvGrpSpPr>
      <p:grpSpPr>
        <a:xfrm>
          <a:off x="0" y="0"/>
          <a:ext cx="0" cy="0"/>
          <a:chOff x="0" y="0"/>
          <a:chExt cx="0" cy="0"/>
        </a:xfrm>
      </p:grpSpPr>
      <p:sp>
        <p:nvSpPr>
          <p:cNvPr id="2970" name="Title Text"/>
          <p:cNvSpPr txBox="1">
            <a:spLocks noGrp="1"/>
          </p:cNvSpPr>
          <p:nvPr>
            <p:ph type="title"/>
          </p:nvPr>
        </p:nvSpPr>
        <p:spPr>
          <a:xfrm>
            <a:off x="820332" y="687103"/>
            <a:ext cx="10493472" cy="1170001"/>
          </a:xfrm>
          <a:prstGeom prst="rect">
            <a:avLst/>
          </a:prstGeom>
        </p:spPr>
        <p:txBody>
          <a:bodyPr anchor="b"/>
          <a:lstStyle>
            <a:lvl1pPr>
              <a:defRPr sz="2800" b="0">
                <a:solidFill>
                  <a:srgbClr val="966440"/>
                </a:solidFill>
              </a:defRPr>
            </a:lvl1pPr>
          </a:lstStyle>
          <a:p>
            <a:r>
              <a:t>Title Text</a:t>
            </a:r>
          </a:p>
        </p:txBody>
      </p:sp>
      <p:sp>
        <p:nvSpPr>
          <p:cNvPr id="2971" name="Body Level One…"/>
          <p:cNvSpPr txBox="1">
            <a:spLocks noGrp="1"/>
          </p:cNvSpPr>
          <p:nvPr>
            <p:ph type="body" sz="quarter" idx="1"/>
          </p:nvPr>
        </p:nvSpPr>
        <p:spPr>
          <a:xfrm>
            <a:off x="820343" y="1980000"/>
            <a:ext cx="3218085" cy="4104000"/>
          </a:xfrm>
          <a:prstGeom prst="rect">
            <a:avLst/>
          </a:prstGeom>
        </p:spPr>
        <p:txBody>
          <a:bodyPr/>
          <a:lstStyle>
            <a:lvl1pPr indent="0">
              <a:lnSpc>
                <a:spcPct val="120000"/>
              </a:lnSpc>
              <a:spcBef>
                <a:spcPts val="1200"/>
              </a:spcBef>
              <a:buSzTx/>
              <a:buFontTx/>
              <a:buNone/>
              <a:defRPr sz="1600">
                <a:solidFill>
                  <a:srgbClr val="40474F"/>
                </a:solidFill>
              </a:defRPr>
            </a:lvl1pPr>
            <a:lvl2pPr marL="228600" indent="457200">
              <a:lnSpc>
                <a:spcPct val="120000"/>
              </a:lnSpc>
              <a:spcBef>
                <a:spcPts val="1200"/>
              </a:spcBef>
              <a:buSzTx/>
              <a:buFontTx/>
              <a:buNone/>
              <a:defRPr sz="1600">
                <a:solidFill>
                  <a:srgbClr val="40474F"/>
                </a:solidFill>
              </a:defRPr>
            </a:lvl2pPr>
            <a:lvl3pPr marL="228600" indent="914400">
              <a:lnSpc>
                <a:spcPct val="120000"/>
              </a:lnSpc>
              <a:spcBef>
                <a:spcPts val="1200"/>
              </a:spcBef>
              <a:buSzTx/>
              <a:buFontTx/>
              <a:buNone/>
              <a:defRPr sz="1600">
                <a:solidFill>
                  <a:srgbClr val="40474F"/>
                </a:solidFill>
              </a:defRPr>
            </a:lvl3pPr>
            <a:lvl4pPr marL="228600" indent="1371600">
              <a:lnSpc>
                <a:spcPct val="120000"/>
              </a:lnSpc>
              <a:spcBef>
                <a:spcPts val="1200"/>
              </a:spcBef>
              <a:buSzTx/>
              <a:buFontTx/>
              <a:buNone/>
              <a:defRPr sz="1600">
                <a:solidFill>
                  <a:srgbClr val="40474F"/>
                </a:solidFill>
              </a:defRPr>
            </a:lvl4pPr>
            <a:lvl5pPr marL="228600" indent="1828800">
              <a:lnSpc>
                <a:spcPct val="120000"/>
              </a:lnSpc>
              <a:spcBef>
                <a:spcPts val="1200"/>
              </a:spcBef>
              <a:buSzTx/>
              <a:buFontTx/>
              <a:buNone/>
              <a:defRPr sz="1600">
                <a:solidFill>
                  <a:srgbClr val="40474F"/>
                </a:solidFill>
              </a:defRPr>
            </a:lvl5pPr>
          </a:lstStyle>
          <a:p>
            <a:r>
              <a:t>Body Level One</a:t>
            </a:r>
          </a:p>
          <a:p>
            <a:pPr lvl="1"/>
            <a:r>
              <a:t>Body Level Two</a:t>
            </a:r>
          </a:p>
          <a:p>
            <a:pPr lvl="2"/>
            <a:r>
              <a:t>Body Level Three</a:t>
            </a:r>
          </a:p>
          <a:p>
            <a:pPr lvl="3"/>
            <a:r>
              <a:t>Body Level Four</a:t>
            </a:r>
          </a:p>
          <a:p>
            <a:pPr lvl="4"/>
            <a:r>
              <a:t>Body Level Five</a:t>
            </a:r>
          </a:p>
        </p:txBody>
      </p:sp>
      <p:sp>
        <p:nvSpPr>
          <p:cNvPr id="2972" name="Google Shape;215;p209"/>
          <p:cNvSpPr/>
          <p:nvPr/>
        </p:nvSpPr>
        <p:spPr>
          <a:xfrm>
            <a:off x="15" y="0"/>
            <a:ext cx="53623" cy="6858000"/>
          </a:xfrm>
          <a:prstGeom prst="rect">
            <a:avLst/>
          </a:prstGeom>
          <a:solidFill>
            <a:srgbClr val="FF2600"/>
          </a:solidFill>
          <a:ln w="12700">
            <a:miter lim="400000"/>
          </a:ln>
        </p:spPr>
        <p:txBody>
          <a:bodyPr lIns="45718" tIns="45718" rIns="45718" bIns="45718" anchor="ctr"/>
          <a:lstStyle/>
          <a:p>
            <a:pPr>
              <a:defRPr sz="2400">
                <a:solidFill>
                  <a:srgbClr val="000000"/>
                </a:solidFill>
              </a:defRPr>
            </a:pPr>
            <a:endParaRPr/>
          </a:p>
        </p:txBody>
      </p:sp>
      <p:sp>
        <p:nvSpPr>
          <p:cNvPr id="2973" name="Google Shape;216;p209"/>
          <p:cNvSpPr txBox="1">
            <a:spLocks noGrp="1"/>
          </p:cNvSpPr>
          <p:nvPr>
            <p:ph type="body" sz="quarter" idx="13"/>
          </p:nvPr>
        </p:nvSpPr>
        <p:spPr>
          <a:xfrm>
            <a:off x="4458041" y="1980000"/>
            <a:ext cx="3218085" cy="4104000"/>
          </a:xfrm>
          <a:prstGeom prst="rect">
            <a:avLst/>
          </a:prstGeom>
        </p:spPr>
        <p:txBody>
          <a:bodyPr/>
          <a:lstStyle/>
          <a:p>
            <a:pPr indent="0">
              <a:lnSpc>
                <a:spcPct val="120000"/>
              </a:lnSpc>
              <a:spcBef>
                <a:spcPts val="1200"/>
              </a:spcBef>
              <a:buSzTx/>
              <a:buFontTx/>
              <a:buNone/>
              <a:defRPr sz="1600">
                <a:solidFill>
                  <a:srgbClr val="40474F"/>
                </a:solidFill>
              </a:defRPr>
            </a:pPr>
            <a:endParaRPr/>
          </a:p>
        </p:txBody>
      </p:sp>
      <p:sp>
        <p:nvSpPr>
          <p:cNvPr id="2974" name="Google Shape;217;p209"/>
          <p:cNvSpPr txBox="1">
            <a:spLocks noGrp="1"/>
          </p:cNvSpPr>
          <p:nvPr>
            <p:ph type="body" sz="quarter" idx="14"/>
          </p:nvPr>
        </p:nvSpPr>
        <p:spPr>
          <a:xfrm>
            <a:off x="8095729" y="1980000"/>
            <a:ext cx="3218085" cy="4104000"/>
          </a:xfrm>
          <a:prstGeom prst="rect">
            <a:avLst/>
          </a:prstGeom>
        </p:spPr>
        <p:txBody>
          <a:bodyPr/>
          <a:lstStyle/>
          <a:p>
            <a:pPr indent="0">
              <a:lnSpc>
                <a:spcPct val="120000"/>
              </a:lnSpc>
              <a:spcBef>
                <a:spcPts val="1200"/>
              </a:spcBef>
              <a:buSzTx/>
              <a:buFontTx/>
              <a:buNone/>
              <a:defRPr sz="1600">
                <a:solidFill>
                  <a:srgbClr val="40474F"/>
                </a:solidFill>
              </a:defRPr>
            </a:pPr>
            <a:endParaRPr/>
          </a:p>
        </p:txBody>
      </p:sp>
      <p:sp>
        <p:nvSpPr>
          <p:cNvPr id="2975" name="Slide Number"/>
          <p:cNvSpPr txBox="1">
            <a:spLocks noGrp="1"/>
          </p:cNvSpPr>
          <p:nvPr>
            <p:ph type="sldNum" sz="quarter" idx="2"/>
          </p:nvPr>
        </p:nvSpPr>
        <p:spPr>
          <a:xfrm>
            <a:off x="11477624" y="6475412"/>
            <a:ext cx="127001" cy="127001"/>
          </a:xfrm>
          <a:prstGeom prst="rect">
            <a:avLst/>
          </a:prstGeom>
        </p:spPr>
        <p:txBody>
          <a:bodyPr/>
          <a:lstStyle>
            <a:lvl1pPr>
              <a:defRPr sz="800"/>
            </a:lvl1pPr>
          </a:lstStyle>
          <a:p>
            <a:fld id="{86CB4B4D-7CA3-9044-876B-883B54F8677D}" type="slidenum">
              <a:t>‹#›</a:t>
            </a:fld>
            <a:endParaRPr/>
          </a:p>
        </p:txBody>
      </p:sp>
    </p:spTree>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982" name="Title Text"/>
          <p:cNvSpPr txBox="1">
            <a:spLocks noGrp="1"/>
          </p:cNvSpPr>
          <p:nvPr>
            <p:ph type="title"/>
          </p:nvPr>
        </p:nvSpPr>
        <p:spPr>
          <a:xfrm>
            <a:off x="587375" y="549275"/>
            <a:ext cx="11017250" cy="987425"/>
          </a:xfrm>
          <a:prstGeom prst="rect">
            <a:avLst/>
          </a:prstGeom>
        </p:spPr>
        <p:txBody>
          <a:bodyPr anchor="b"/>
          <a:lstStyle>
            <a:lvl1pPr>
              <a:defRPr sz="3200" b="0">
                <a:solidFill>
                  <a:srgbClr val="966440"/>
                </a:solidFill>
              </a:defRPr>
            </a:lvl1pPr>
          </a:lstStyle>
          <a:p>
            <a:r>
              <a:t>Title Text</a:t>
            </a:r>
          </a:p>
        </p:txBody>
      </p:sp>
      <p:sp>
        <p:nvSpPr>
          <p:cNvPr id="2983" name="Slide Number"/>
          <p:cNvSpPr txBox="1">
            <a:spLocks noGrp="1"/>
          </p:cNvSpPr>
          <p:nvPr>
            <p:ph type="sldNum" sz="quarter" idx="2"/>
          </p:nvPr>
        </p:nvSpPr>
        <p:spPr>
          <a:xfrm>
            <a:off x="11477624" y="6475412"/>
            <a:ext cx="127001" cy="127001"/>
          </a:xfrm>
          <a:prstGeom prst="rect">
            <a:avLst/>
          </a:prstGeom>
        </p:spPr>
        <p:txBody>
          <a:bodyPr/>
          <a:lstStyle>
            <a:lvl1pPr>
              <a:defRPr sz="800">
                <a:solidFill>
                  <a:srgbClr val="909295"/>
                </a:solidFill>
              </a:defRPr>
            </a:lvl1pPr>
          </a:lstStyle>
          <a:p>
            <a:fld id="{86CB4B4D-7CA3-9044-876B-883B54F8677D}" type="slidenum">
              <a:t>‹#›</a:t>
            </a:fld>
            <a:endParaRPr/>
          </a:p>
        </p:txBody>
      </p:sp>
    </p:spTree>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x">
  <p:cSld name="1_1-1-1">
    <p:spTree>
      <p:nvGrpSpPr>
        <p:cNvPr id="1" name=""/>
        <p:cNvGrpSpPr/>
        <p:nvPr/>
      </p:nvGrpSpPr>
      <p:grpSpPr>
        <a:xfrm>
          <a:off x="0" y="0"/>
          <a:ext cx="0" cy="0"/>
          <a:chOff x="0" y="0"/>
          <a:chExt cx="0" cy="0"/>
        </a:xfrm>
      </p:grpSpPr>
      <p:sp>
        <p:nvSpPr>
          <p:cNvPr id="2990" name="Google Shape;225;p211"/>
          <p:cNvSpPr/>
          <p:nvPr/>
        </p:nvSpPr>
        <p:spPr>
          <a:xfrm>
            <a:off x="-18286" y="841247"/>
            <a:ext cx="91429" cy="256033"/>
          </a:xfrm>
          <a:prstGeom prst="rect">
            <a:avLst/>
          </a:prstGeom>
          <a:solidFill>
            <a:srgbClr val="FF2600"/>
          </a:solidFill>
          <a:ln w="12700">
            <a:miter lim="400000"/>
          </a:ln>
        </p:spPr>
        <p:txBody>
          <a:bodyPr lIns="45718" tIns="45718" rIns="45718" bIns="45718" anchor="ctr"/>
          <a:lstStyle/>
          <a:p>
            <a:pPr>
              <a:defRPr sz="2400">
                <a:solidFill>
                  <a:srgbClr val="000000"/>
                </a:solidFill>
                <a:latin typeface="Arial"/>
                <a:ea typeface="Arial"/>
                <a:cs typeface="Arial"/>
                <a:sym typeface="Arial"/>
              </a:defRPr>
            </a:pPr>
            <a:endParaRPr/>
          </a:p>
        </p:txBody>
      </p:sp>
      <p:sp>
        <p:nvSpPr>
          <p:cNvPr id="2991" name="Slide Number"/>
          <p:cNvSpPr txBox="1">
            <a:spLocks noGrp="1"/>
          </p:cNvSpPr>
          <p:nvPr>
            <p:ph type="sldNum" sz="quarter" idx="2"/>
          </p:nvPr>
        </p:nvSpPr>
        <p:spPr>
          <a:xfrm>
            <a:off x="11477624" y="6475412"/>
            <a:ext cx="127001" cy="127001"/>
          </a:xfrm>
          <a:prstGeom prst="rect">
            <a:avLst/>
          </a:prstGeom>
        </p:spPr>
        <p:txBody>
          <a:bodyPr/>
          <a:lstStyle>
            <a:lvl1pPr>
              <a:defRPr sz="800"/>
            </a:lvl1pPr>
          </a:lstStyle>
          <a:p>
            <a:fld id="{86CB4B4D-7CA3-9044-876B-883B54F8677D}" type="slidenum">
              <a:t>‹#›</a:t>
            </a:fld>
            <a:endParaRPr/>
          </a:p>
        </p:txBody>
      </p:sp>
    </p:spTree>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2998" name="Title Text"/>
          <p:cNvSpPr txBox="1">
            <a:spLocks noGrp="1"/>
          </p:cNvSpPr>
          <p:nvPr>
            <p:ph type="title"/>
          </p:nvPr>
        </p:nvSpPr>
        <p:spPr>
          <a:xfrm>
            <a:off x="820338" y="936961"/>
            <a:ext cx="10566330" cy="4736836"/>
          </a:xfrm>
          <a:prstGeom prst="rect">
            <a:avLst/>
          </a:prstGeom>
        </p:spPr>
        <p:txBody>
          <a:bodyPr anchor="t"/>
          <a:lstStyle>
            <a:lvl1pPr>
              <a:defRPr sz="5700" b="0"/>
            </a:lvl1pPr>
          </a:lstStyle>
          <a:p>
            <a:r>
              <a:t>Title Text</a:t>
            </a:r>
          </a:p>
        </p:txBody>
      </p:sp>
      <p:sp>
        <p:nvSpPr>
          <p:cNvPr id="2999" name="Google Shape;230;p212"/>
          <p:cNvSpPr/>
          <p:nvPr/>
        </p:nvSpPr>
        <p:spPr>
          <a:xfrm>
            <a:off x="4" y="0"/>
            <a:ext cx="53622" cy="6858000"/>
          </a:xfrm>
          <a:prstGeom prst="rect">
            <a:avLst/>
          </a:prstGeom>
          <a:solidFill>
            <a:srgbClr val="FF2600"/>
          </a:solidFill>
          <a:ln w="12700">
            <a:miter lim="400000"/>
          </a:ln>
        </p:spPr>
        <p:txBody>
          <a:bodyPr lIns="45718" tIns="45718" rIns="45718" bIns="45718" anchor="ctr"/>
          <a:lstStyle/>
          <a:p>
            <a:pPr>
              <a:defRPr sz="2400">
                <a:solidFill>
                  <a:srgbClr val="000000"/>
                </a:solidFill>
              </a:defRPr>
            </a:pPr>
            <a:endParaRPr/>
          </a:p>
        </p:txBody>
      </p:sp>
      <p:sp>
        <p:nvSpPr>
          <p:cNvPr id="3000" name="Slide Number"/>
          <p:cNvSpPr txBox="1">
            <a:spLocks noGrp="1"/>
          </p:cNvSpPr>
          <p:nvPr>
            <p:ph type="sldNum" sz="quarter" idx="2"/>
          </p:nvPr>
        </p:nvSpPr>
        <p:spPr>
          <a:xfrm>
            <a:off x="11477624" y="6475412"/>
            <a:ext cx="127001" cy="127001"/>
          </a:xfrm>
          <a:prstGeom prst="rect">
            <a:avLst/>
          </a:prstGeom>
        </p:spPr>
        <p:txBody>
          <a:bodyPr/>
          <a:lstStyle>
            <a:lvl1pPr>
              <a:defRPr sz="8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x">
  <p:cSld name="1-1">
    <p:spTree>
      <p:nvGrpSpPr>
        <p:cNvPr id="1" name=""/>
        <p:cNvGrpSpPr/>
        <p:nvPr/>
      </p:nvGrpSpPr>
      <p:grpSpPr>
        <a:xfrm>
          <a:off x="0" y="0"/>
          <a:ext cx="0" cy="0"/>
          <a:chOff x="0" y="0"/>
          <a:chExt cx="0" cy="0"/>
        </a:xfrm>
      </p:grpSpPr>
      <p:sp>
        <p:nvSpPr>
          <p:cNvPr id="3007" name="Title Text"/>
          <p:cNvSpPr txBox="1">
            <a:spLocks noGrp="1"/>
          </p:cNvSpPr>
          <p:nvPr>
            <p:ph type="title"/>
          </p:nvPr>
        </p:nvSpPr>
        <p:spPr>
          <a:xfrm>
            <a:off x="820331" y="687103"/>
            <a:ext cx="10493472" cy="1170001"/>
          </a:xfrm>
          <a:prstGeom prst="rect">
            <a:avLst/>
          </a:prstGeom>
        </p:spPr>
        <p:txBody>
          <a:bodyPr anchor="b"/>
          <a:lstStyle>
            <a:lvl1pPr>
              <a:defRPr sz="2700" b="0">
                <a:solidFill>
                  <a:srgbClr val="966440"/>
                </a:solidFill>
              </a:defRPr>
            </a:lvl1pPr>
          </a:lstStyle>
          <a:p>
            <a:r>
              <a:t>Title Text</a:t>
            </a:r>
          </a:p>
        </p:txBody>
      </p:sp>
      <p:sp>
        <p:nvSpPr>
          <p:cNvPr id="3008" name="Body Level One…"/>
          <p:cNvSpPr txBox="1">
            <a:spLocks noGrp="1"/>
          </p:cNvSpPr>
          <p:nvPr>
            <p:ph type="body" sz="half" idx="1"/>
          </p:nvPr>
        </p:nvSpPr>
        <p:spPr>
          <a:xfrm>
            <a:off x="820341" y="1980000"/>
            <a:ext cx="5034073" cy="4104000"/>
          </a:xfrm>
          <a:prstGeom prst="rect">
            <a:avLst/>
          </a:prstGeom>
        </p:spPr>
        <p:txBody>
          <a:bodyPr/>
          <a:lstStyle>
            <a:lvl1pPr indent="0">
              <a:lnSpc>
                <a:spcPct val="120000"/>
              </a:lnSpc>
              <a:spcBef>
                <a:spcPts val="1200"/>
              </a:spcBef>
              <a:buSzTx/>
              <a:buFontTx/>
              <a:buNone/>
              <a:defRPr sz="1600">
                <a:solidFill>
                  <a:srgbClr val="40474F"/>
                </a:solidFill>
              </a:defRPr>
            </a:lvl1pPr>
            <a:lvl2pPr marL="228600" indent="457200">
              <a:lnSpc>
                <a:spcPct val="120000"/>
              </a:lnSpc>
              <a:spcBef>
                <a:spcPts val="1200"/>
              </a:spcBef>
              <a:buSzTx/>
              <a:buFontTx/>
              <a:buNone/>
              <a:defRPr sz="1600">
                <a:solidFill>
                  <a:srgbClr val="40474F"/>
                </a:solidFill>
              </a:defRPr>
            </a:lvl2pPr>
            <a:lvl3pPr marL="228600" indent="914400">
              <a:lnSpc>
                <a:spcPct val="120000"/>
              </a:lnSpc>
              <a:spcBef>
                <a:spcPts val="1200"/>
              </a:spcBef>
              <a:buSzTx/>
              <a:buFontTx/>
              <a:buNone/>
              <a:defRPr sz="1600">
                <a:solidFill>
                  <a:srgbClr val="40474F"/>
                </a:solidFill>
              </a:defRPr>
            </a:lvl3pPr>
            <a:lvl4pPr marL="228600" indent="1371600">
              <a:lnSpc>
                <a:spcPct val="120000"/>
              </a:lnSpc>
              <a:spcBef>
                <a:spcPts val="1200"/>
              </a:spcBef>
              <a:buSzTx/>
              <a:buFontTx/>
              <a:buNone/>
              <a:defRPr sz="1600">
                <a:solidFill>
                  <a:srgbClr val="40474F"/>
                </a:solidFill>
              </a:defRPr>
            </a:lvl4pPr>
            <a:lvl5pPr marL="228600" indent="1828800">
              <a:lnSpc>
                <a:spcPct val="120000"/>
              </a:lnSpc>
              <a:spcBef>
                <a:spcPts val="1200"/>
              </a:spcBef>
              <a:buSzTx/>
              <a:buFontTx/>
              <a:buNone/>
              <a:defRPr sz="1600">
                <a:solidFill>
                  <a:srgbClr val="40474F"/>
                </a:solidFill>
              </a:defRPr>
            </a:lvl5pPr>
          </a:lstStyle>
          <a:p>
            <a:r>
              <a:t>Body Level One</a:t>
            </a:r>
          </a:p>
          <a:p>
            <a:pPr lvl="1"/>
            <a:r>
              <a:t>Body Level Two</a:t>
            </a:r>
          </a:p>
          <a:p>
            <a:pPr lvl="2"/>
            <a:r>
              <a:t>Body Level Three</a:t>
            </a:r>
          </a:p>
          <a:p>
            <a:pPr lvl="3"/>
            <a:r>
              <a:t>Body Level Four</a:t>
            </a:r>
          </a:p>
          <a:p>
            <a:pPr lvl="4"/>
            <a:r>
              <a:t>Body Level Five</a:t>
            </a:r>
          </a:p>
        </p:txBody>
      </p:sp>
      <p:sp>
        <p:nvSpPr>
          <p:cNvPr id="3009" name="Google Shape;236;p213"/>
          <p:cNvSpPr/>
          <p:nvPr/>
        </p:nvSpPr>
        <p:spPr>
          <a:xfrm>
            <a:off x="130" y="0"/>
            <a:ext cx="53623" cy="6858000"/>
          </a:xfrm>
          <a:prstGeom prst="rect">
            <a:avLst/>
          </a:prstGeom>
          <a:solidFill>
            <a:srgbClr val="FF2600"/>
          </a:solidFill>
          <a:ln w="12700">
            <a:miter lim="400000"/>
          </a:ln>
        </p:spPr>
        <p:txBody>
          <a:bodyPr lIns="45718" tIns="45718" rIns="45718" bIns="45718" anchor="ctr"/>
          <a:lstStyle/>
          <a:p>
            <a:pPr>
              <a:defRPr sz="2400">
                <a:solidFill>
                  <a:srgbClr val="000000"/>
                </a:solidFill>
                <a:latin typeface="Arial"/>
                <a:ea typeface="Arial"/>
                <a:cs typeface="Arial"/>
                <a:sym typeface="Arial"/>
              </a:defRPr>
            </a:pPr>
            <a:endParaRPr/>
          </a:p>
        </p:txBody>
      </p:sp>
      <p:sp>
        <p:nvSpPr>
          <p:cNvPr id="3010" name="Google Shape;237;p213"/>
          <p:cNvSpPr txBox="1">
            <a:spLocks noGrp="1"/>
          </p:cNvSpPr>
          <p:nvPr>
            <p:ph type="body" sz="half" idx="13"/>
          </p:nvPr>
        </p:nvSpPr>
        <p:spPr>
          <a:xfrm>
            <a:off x="6106636" y="1980000"/>
            <a:ext cx="5207299" cy="4104000"/>
          </a:xfrm>
          <a:prstGeom prst="rect">
            <a:avLst/>
          </a:prstGeom>
        </p:spPr>
        <p:txBody>
          <a:bodyPr/>
          <a:lstStyle/>
          <a:p>
            <a:pPr indent="0">
              <a:lnSpc>
                <a:spcPct val="120000"/>
              </a:lnSpc>
              <a:spcBef>
                <a:spcPts val="1200"/>
              </a:spcBef>
              <a:buSzTx/>
              <a:buFontTx/>
              <a:buNone/>
              <a:defRPr sz="1600">
                <a:solidFill>
                  <a:srgbClr val="40474F"/>
                </a:solidFill>
              </a:defRPr>
            </a:pPr>
            <a:endParaRPr/>
          </a:p>
        </p:txBody>
      </p:sp>
      <p:sp>
        <p:nvSpPr>
          <p:cNvPr id="3011" name="Slide Number"/>
          <p:cNvSpPr txBox="1">
            <a:spLocks noGrp="1"/>
          </p:cNvSpPr>
          <p:nvPr>
            <p:ph type="sldNum" sz="quarter" idx="2"/>
          </p:nvPr>
        </p:nvSpPr>
        <p:spPr>
          <a:xfrm>
            <a:off x="11477624" y="6475412"/>
            <a:ext cx="127001" cy="127001"/>
          </a:xfrm>
          <a:prstGeom prst="rect">
            <a:avLst/>
          </a:prstGeom>
        </p:spPr>
        <p:txBody>
          <a:bodyPr/>
          <a:lstStyle>
            <a:lvl1pPr>
              <a:defRPr sz="800"/>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Sisuslaid_hele-1">
    <p:spTree>
      <p:nvGrpSpPr>
        <p:cNvPr id="1" name=""/>
        <p:cNvGrpSpPr/>
        <p:nvPr/>
      </p:nvGrpSpPr>
      <p:grpSpPr>
        <a:xfrm>
          <a:off x="0" y="0"/>
          <a:ext cx="0" cy="0"/>
          <a:chOff x="0" y="0"/>
          <a:chExt cx="0" cy="0"/>
        </a:xfrm>
      </p:grpSpPr>
      <p:sp>
        <p:nvSpPr>
          <p:cNvPr id="281"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sp>
        <p:nvSpPr>
          <p:cNvPr id="282" name="Title Text"/>
          <p:cNvSpPr txBox="1">
            <a:spLocks noGrp="1"/>
          </p:cNvSpPr>
          <p:nvPr>
            <p:ph type="title"/>
          </p:nvPr>
        </p:nvSpPr>
        <p:spPr>
          <a:xfrm>
            <a:off x="623889" y="658801"/>
            <a:ext cx="5472113" cy="974639"/>
          </a:xfrm>
          <a:prstGeom prst="rect">
            <a:avLst/>
          </a:prstGeom>
        </p:spPr>
        <p:txBody>
          <a:bodyPr lIns="45718" tIns="45718" rIns="45718" bIns="45718" anchor="t"/>
          <a:lstStyle>
            <a:lvl1pPr>
              <a:defRPr sz="4400" b="0">
                <a:solidFill>
                  <a:srgbClr val="000000"/>
                </a:solidFill>
                <a:latin typeface="Calibri Light"/>
                <a:ea typeface="Calibri Light"/>
                <a:cs typeface="Calibri Light"/>
                <a:sym typeface="Calibri Light"/>
              </a:defRPr>
            </a:lvl1pPr>
          </a:lstStyle>
          <a:p>
            <a:r>
              <a:t>Title Text</a:t>
            </a:r>
          </a:p>
        </p:txBody>
      </p:sp>
      <p:sp>
        <p:nvSpPr>
          <p:cNvPr id="283" name="Body Level One…"/>
          <p:cNvSpPr txBox="1">
            <a:spLocks noGrp="1"/>
          </p:cNvSpPr>
          <p:nvPr>
            <p:ph type="body" sz="quarter" idx="1"/>
          </p:nvPr>
        </p:nvSpPr>
        <p:spPr>
          <a:xfrm>
            <a:off x="623889" y="1633440"/>
            <a:ext cx="5472113" cy="1795562"/>
          </a:xfrm>
          <a:prstGeom prst="rect">
            <a:avLst/>
          </a:prstGeom>
        </p:spPr>
        <p:txBody>
          <a:bodyPr/>
          <a:lstStyle>
            <a:lvl1pPr marL="0" indent="0">
              <a:spcBef>
                <a:spcPts val="100"/>
              </a:spcBef>
              <a:buSzTx/>
              <a:buFontTx/>
              <a:buNone/>
              <a:defRPr sz="1600">
                <a:solidFill>
                  <a:srgbClr val="000000"/>
                </a:solidFill>
                <a:latin typeface="+mn-lt"/>
                <a:ea typeface="+mn-ea"/>
                <a:cs typeface="+mn-cs"/>
                <a:sym typeface="Calibri"/>
              </a:defRPr>
            </a:lvl1pPr>
            <a:lvl2pPr marL="609600" indent="-152400">
              <a:spcBef>
                <a:spcPts val="100"/>
              </a:spcBef>
              <a:buFontTx/>
              <a:defRPr sz="1600">
                <a:solidFill>
                  <a:srgbClr val="000000"/>
                </a:solidFill>
                <a:latin typeface="+mn-lt"/>
                <a:ea typeface="+mn-ea"/>
                <a:cs typeface="+mn-cs"/>
                <a:sym typeface="Calibri"/>
              </a:defRPr>
            </a:lvl2pPr>
            <a:lvl3pPr marL="1097280" indent="-182880">
              <a:spcBef>
                <a:spcPts val="100"/>
              </a:spcBef>
              <a:buFontTx/>
              <a:defRPr sz="1600">
                <a:solidFill>
                  <a:srgbClr val="000000"/>
                </a:solidFill>
                <a:latin typeface="+mn-lt"/>
                <a:ea typeface="+mn-ea"/>
                <a:cs typeface="+mn-cs"/>
                <a:sym typeface="Calibri"/>
              </a:defRPr>
            </a:lvl3pPr>
            <a:lvl4pPr marL="1574800" indent="-203200">
              <a:spcBef>
                <a:spcPts val="100"/>
              </a:spcBef>
              <a:buFontTx/>
              <a:defRPr sz="1600">
                <a:solidFill>
                  <a:srgbClr val="000000"/>
                </a:solidFill>
                <a:latin typeface="+mn-lt"/>
                <a:ea typeface="+mn-ea"/>
                <a:cs typeface="+mn-cs"/>
                <a:sym typeface="Calibri"/>
              </a:defRPr>
            </a:lvl4pPr>
            <a:lvl5pPr marL="2032000" indent="-203200">
              <a:spcBef>
                <a:spcPts val="100"/>
              </a:spcBef>
              <a:buFontTx/>
              <a:defRPr sz="16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x">
  <p:cSld name="10_Title and Content">
    <p:spTree>
      <p:nvGrpSpPr>
        <p:cNvPr id="1" name=""/>
        <p:cNvGrpSpPr/>
        <p:nvPr/>
      </p:nvGrpSpPr>
      <p:grpSpPr>
        <a:xfrm>
          <a:off x="0" y="0"/>
          <a:ext cx="0" cy="0"/>
          <a:chOff x="0" y="0"/>
          <a:chExt cx="0" cy="0"/>
        </a:xfrm>
      </p:grpSpPr>
      <p:sp>
        <p:nvSpPr>
          <p:cNvPr id="3018" name="Title Text"/>
          <p:cNvSpPr txBox="1">
            <a:spLocks noGrp="1"/>
          </p:cNvSpPr>
          <p:nvPr>
            <p:ph type="title"/>
          </p:nvPr>
        </p:nvSpPr>
        <p:spPr>
          <a:xfrm>
            <a:off x="820331" y="687103"/>
            <a:ext cx="10493472" cy="1170001"/>
          </a:xfrm>
          <a:prstGeom prst="rect">
            <a:avLst/>
          </a:prstGeom>
        </p:spPr>
        <p:txBody>
          <a:bodyPr lIns="91424" tIns="91424" rIns="91424" bIns="91424" anchor="t"/>
          <a:lstStyle>
            <a:lvl1pPr>
              <a:lnSpc>
                <a:spcPct val="110000"/>
              </a:lnSpc>
              <a:defRPr sz="2700" b="0">
                <a:solidFill>
                  <a:srgbClr val="FF0000"/>
                </a:solidFill>
              </a:defRPr>
            </a:lvl1pPr>
          </a:lstStyle>
          <a:p>
            <a:r>
              <a:t>Title Text</a:t>
            </a:r>
          </a:p>
        </p:txBody>
      </p:sp>
      <p:sp>
        <p:nvSpPr>
          <p:cNvPr id="3019" name="Body Level One…"/>
          <p:cNvSpPr txBox="1">
            <a:spLocks noGrp="1"/>
          </p:cNvSpPr>
          <p:nvPr>
            <p:ph type="body" sz="quarter" idx="1"/>
          </p:nvPr>
        </p:nvSpPr>
        <p:spPr>
          <a:xfrm>
            <a:off x="820334" y="1980000"/>
            <a:ext cx="3218083" cy="4104000"/>
          </a:xfrm>
          <a:prstGeom prst="rect">
            <a:avLst/>
          </a:prstGeom>
        </p:spPr>
        <p:txBody>
          <a:bodyPr lIns="91424" tIns="91424" rIns="91424" bIns="91424"/>
          <a:lstStyle>
            <a:lvl1pPr indent="0">
              <a:lnSpc>
                <a:spcPct val="110000"/>
              </a:lnSpc>
              <a:spcBef>
                <a:spcPts val="1200"/>
              </a:spcBef>
              <a:buSzTx/>
              <a:buFontTx/>
              <a:buNone/>
              <a:defRPr sz="2100">
                <a:solidFill>
                  <a:srgbClr val="40474F"/>
                </a:solidFill>
              </a:defRPr>
            </a:lvl1pPr>
            <a:lvl2pPr marL="228600" indent="457200">
              <a:lnSpc>
                <a:spcPct val="110000"/>
              </a:lnSpc>
              <a:spcBef>
                <a:spcPts val="1200"/>
              </a:spcBef>
              <a:buSzTx/>
              <a:buFontTx/>
              <a:buNone/>
              <a:defRPr sz="2100">
                <a:solidFill>
                  <a:srgbClr val="40474F"/>
                </a:solidFill>
              </a:defRPr>
            </a:lvl2pPr>
            <a:lvl3pPr marL="228600" indent="914400">
              <a:lnSpc>
                <a:spcPct val="110000"/>
              </a:lnSpc>
              <a:spcBef>
                <a:spcPts val="1200"/>
              </a:spcBef>
              <a:buSzTx/>
              <a:buFontTx/>
              <a:buNone/>
              <a:defRPr sz="2100">
                <a:solidFill>
                  <a:srgbClr val="40474F"/>
                </a:solidFill>
              </a:defRPr>
            </a:lvl3pPr>
            <a:lvl4pPr marL="228600" indent="1371600">
              <a:lnSpc>
                <a:spcPct val="110000"/>
              </a:lnSpc>
              <a:spcBef>
                <a:spcPts val="1200"/>
              </a:spcBef>
              <a:buSzTx/>
              <a:buFontTx/>
              <a:buNone/>
              <a:defRPr sz="2100">
                <a:solidFill>
                  <a:srgbClr val="40474F"/>
                </a:solidFill>
              </a:defRPr>
            </a:lvl4pPr>
            <a:lvl5pPr marL="228600" indent="1828800">
              <a:lnSpc>
                <a:spcPct val="110000"/>
              </a:lnSpc>
              <a:spcBef>
                <a:spcPts val="1200"/>
              </a:spcBef>
              <a:buSzTx/>
              <a:buFontTx/>
              <a:buNone/>
              <a:defRPr sz="2100">
                <a:solidFill>
                  <a:srgbClr val="40474F"/>
                </a:solidFill>
              </a:defRPr>
            </a:lvl5pPr>
          </a:lstStyle>
          <a:p>
            <a:r>
              <a:t>Body Level One</a:t>
            </a:r>
          </a:p>
          <a:p>
            <a:pPr lvl="1"/>
            <a:r>
              <a:t>Body Level Two</a:t>
            </a:r>
          </a:p>
          <a:p>
            <a:pPr lvl="2"/>
            <a:r>
              <a:t>Body Level Three</a:t>
            </a:r>
          </a:p>
          <a:p>
            <a:pPr lvl="3"/>
            <a:r>
              <a:t>Body Level Four</a:t>
            </a:r>
          </a:p>
          <a:p>
            <a:pPr lvl="4"/>
            <a:r>
              <a:t>Body Level Five</a:t>
            </a:r>
          </a:p>
        </p:txBody>
      </p:sp>
      <p:sp>
        <p:nvSpPr>
          <p:cNvPr id="3020" name="Google Shape;243;p214"/>
          <p:cNvSpPr txBox="1">
            <a:spLocks noGrp="1"/>
          </p:cNvSpPr>
          <p:nvPr>
            <p:ph type="body" sz="quarter" idx="13"/>
          </p:nvPr>
        </p:nvSpPr>
        <p:spPr>
          <a:xfrm>
            <a:off x="4458029" y="1980000"/>
            <a:ext cx="3218083" cy="4176001"/>
          </a:xfrm>
          <a:prstGeom prst="rect">
            <a:avLst/>
          </a:prstGeom>
        </p:spPr>
        <p:txBody>
          <a:bodyPr lIns="91424" tIns="91424" rIns="91424" bIns="91424"/>
          <a:lstStyle/>
          <a:p>
            <a:pPr indent="0">
              <a:lnSpc>
                <a:spcPct val="120000"/>
              </a:lnSpc>
              <a:spcBef>
                <a:spcPts val="1200"/>
              </a:spcBef>
              <a:buSzTx/>
              <a:buFontTx/>
              <a:buNone/>
              <a:defRPr sz="1600">
                <a:solidFill>
                  <a:srgbClr val="40474F"/>
                </a:solidFill>
              </a:defRPr>
            </a:pPr>
            <a:endParaRPr/>
          </a:p>
        </p:txBody>
      </p:sp>
      <p:sp>
        <p:nvSpPr>
          <p:cNvPr id="3021" name="Google Shape;244;p214"/>
          <p:cNvSpPr txBox="1">
            <a:spLocks noGrp="1"/>
          </p:cNvSpPr>
          <p:nvPr>
            <p:ph type="body" sz="quarter" idx="14"/>
          </p:nvPr>
        </p:nvSpPr>
        <p:spPr>
          <a:xfrm>
            <a:off x="8095719" y="1980000"/>
            <a:ext cx="3218083" cy="4176001"/>
          </a:xfrm>
          <a:prstGeom prst="rect">
            <a:avLst/>
          </a:prstGeom>
        </p:spPr>
        <p:txBody>
          <a:bodyPr lIns="91424" tIns="91424" rIns="91424" bIns="91424"/>
          <a:lstStyle/>
          <a:p>
            <a:pPr indent="0">
              <a:lnSpc>
                <a:spcPct val="120000"/>
              </a:lnSpc>
              <a:spcBef>
                <a:spcPts val="1200"/>
              </a:spcBef>
              <a:buSzTx/>
              <a:buFontTx/>
              <a:buNone/>
              <a:defRPr sz="1600">
                <a:solidFill>
                  <a:srgbClr val="40474F"/>
                </a:solidFill>
              </a:defRPr>
            </a:pPr>
            <a:endParaRPr/>
          </a:p>
        </p:txBody>
      </p:sp>
      <p:pic>
        <p:nvPicPr>
          <p:cNvPr id="3022" name="Google Shape;245;p214" descr="Google Shape;245;p214"/>
          <p:cNvPicPr>
            <a:picLocks noChangeAspect="1"/>
          </p:cNvPicPr>
          <p:nvPr/>
        </p:nvPicPr>
        <p:blipFill>
          <a:blip r:embed="rId2"/>
          <a:stretch>
            <a:fillRect/>
          </a:stretch>
        </p:blipFill>
        <p:spPr>
          <a:xfrm>
            <a:off x="820332" y="300860"/>
            <a:ext cx="876398" cy="155308"/>
          </a:xfrm>
          <a:prstGeom prst="rect">
            <a:avLst/>
          </a:prstGeom>
          <a:ln w="12700">
            <a:miter lim="400000"/>
          </a:ln>
        </p:spPr>
      </p:pic>
      <p:sp>
        <p:nvSpPr>
          <p:cNvPr id="3023" name="Google Shape;246;p214"/>
          <p:cNvSpPr/>
          <p:nvPr/>
        </p:nvSpPr>
        <p:spPr>
          <a:xfrm>
            <a:off x="3" y="0"/>
            <a:ext cx="53622" cy="6858000"/>
          </a:xfrm>
          <a:prstGeom prst="rect">
            <a:avLst/>
          </a:prstGeom>
          <a:solidFill>
            <a:srgbClr val="FF2600"/>
          </a:solidFill>
          <a:ln w="12700">
            <a:miter lim="400000"/>
          </a:ln>
        </p:spPr>
        <p:txBody>
          <a:bodyPr lIns="45718" tIns="45718" rIns="45718" bIns="45718" anchor="ctr"/>
          <a:lstStyle/>
          <a:p>
            <a:pPr>
              <a:defRPr sz="2400">
                <a:solidFill>
                  <a:srgbClr val="000000"/>
                </a:solidFill>
              </a:defRPr>
            </a:pPr>
            <a:endParaRPr/>
          </a:p>
        </p:txBody>
      </p:sp>
      <p:sp>
        <p:nvSpPr>
          <p:cNvPr id="3024" name="Slide Number"/>
          <p:cNvSpPr txBox="1">
            <a:spLocks noGrp="1"/>
          </p:cNvSpPr>
          <p:nvPr>
            <p:ph type="sldNum" sz="quarter" idx="2"/>
          </p:nvPr>
        </p:nvSpPr>
        <p:spPr>
          <a:xfrm>
            <a:off x="601579" y="6402539"/>
            <a:ext cx="127001" cy="127001"/>
          </a:xfrm>
          <a:prstGeom prst="rect">
            <a:avLst/>
          </a:prstGeom>
        </p:spPr>
        <p:txBody>
          <a:bodyPr/>
          <a:lstStyle>
            <a:lvl1pPr>
              <a:defRPr sz="700"/>
            </a:lvl1pPr>
          </a:lstStyle>
          <a:p>
            <a:fld id="{86CB4B4D-7CA3-9044-876B-883B54F8677D}" type="slidenum">
              <a:t>‹#›</a:t>
            </a:fld>
            <a:endParaRPr/>
          </a:p>
        </p:txBody>
      </p:sp>
    </p:spTree>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x">
  <p:cSld name="Tühi">
    <p:spTree>
      <p:nvGrpSpPr>
        <p:cNvPr id="1" name=""/>
        <p:cNvGrpSpPr/>
        <p:nvPr/>
      </p:nvGrpSpPr>
      <p:grpSpPr>
        <a:xfrm>
          <a:off x="0" y="0"/>
          <a:ext cx="0" cy="0"/>
          <a:chOff x="0" y="0"/>
          <a:chExt cx="0" cy="0"/>
        </a:xfrm>
      </p:grpSpPr>
      <p:sp>
        <p:nvSpPr>
          <p:cNvPr id="3031" name="Slide Number"/>
          <p:cNvSpPr txBox="1">
            <a:spLocks noGrp="1"/>
          </p:cNvSpPr>
          <p:nvPr>
            <p:ph type="sldNum" sz="quarter" idx="2"/>
          </p:nvPr>
        </p:nvSpPr>
        <p:spPr>
          <a:xfrm>
            <a:off x="11477624" y="6475412"/>
            <a:ext cx="127001" cy="127001"/>
          </a:xfrm>
          <a:prstGeom prst="rect">
            <a:avLst/>
          </a:prstGeom>
        </p:spPr>
        <p:txBody>
          <a:bodyPr/>
          <a:lstStyle>
            <a:lvl1pPr>
              <a:defRPr sz="800">
                <a:solidFill>
                  <a:srgbClr val="909295"/>
                </a:solidFill>
              </a:defRPr>
            </a:lvl1pPr>
          </a:lstStyle>
          <a:p>
            <a:fld id="{86CB4B4D-7CA3-9044-876B-883B54F8677D}" type="slidenum">
              <a:t>‹#›</a:t>
            </a:fld>
            <a:endParaRPr/>
          </a:p>
        </p:txBody>
      </p:sp>
    </p:spTree>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x">
  <p:cSld name="Opening Slide">
    <p:bg>
      <p:bgPr>
        <a:solidFill>
          <a:srgbClr val="000096"/>
        </a:solidFill>
        <a:effectLst/>
      </p:bgPr>
    </p:bg>
    <p:spTree>
      <p:nvGrpSpPr>
        <p:cNvPr id="1" name=""/>
        <p:cNvGrpSpPr/>
        <p:nvPr/>
      </p:nvGrpSpPr>
      <p:grpSpPr>
        <a:xfrm>
          <a:off x="0" y="0"/>
          <a:ext cx="0" cy="0"/>
          <a:chOff x="0" y="0"/>
          <a:chExt cx="0" cy="0"/>
        </a:xfrm>
      </p:grpSpPr>
      <p:sp>
        <p:nvSpPr>
          <p:cNvPr id="3038" name="Pildi kohatäide 3"/>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3039" name="Title Text"/>
          <p:cNvSpPr txBox="1">
            <a:spLocks noGrp="1"/>
          </p:cNvSpPr>
          <p:nvPr>
            <p:ph type="title"/>
          </p:nvPr>
        </p:nvSpPr>
        <p:spPr>
          <a:xfrm>
            <a:off x="623887" y="658801"/>
            <a:ext cx="6119814" cy="1617675"/>
          </a:xfrm>
          <a:prstGeom prst="rect">
            <a:avLst/>
          </a:prstGeom>
        </p:spPr>
        <p:txBody>
          <a:bodyPr anchor="t"/>
          <a:lstStyle>
            <a:lvl1pPr>
              <a:lnSpc>
                <a:spcPct val="100000"/>
              </a:lnSpc>
              <a:defRPr sz="6500" b="0">
                <a:latin typeface="Aino Headline"/>
                <a:ea typeface="Aino Headline"/>
                <a:cs typeface="Aino Headline"/>
                <a:sym typeface="Aino Headline"/>
              </a:defRPr>
            </a:lvl1pPr>
          </a:lstStyle>
          <a:p>
            <a:r>
              <a:t>Title Text</a:t>
            </a:r>
          </a:p>
        </p:txBody>
      </p:sp>
      <p:sp>
        <p:nvSpPr>
          <p:cNvPr id="3040" name="Body Level One…"/>
          <p:cNvSpPr txBox="1">
            <a:spLocks noGrp="1"/>
          </p:cNvSpPr>
          <p:nvPr>
            <p:ph type="body" sz="quarter" idx="1"/>
          </p:nvPr>
        </p:nvSpPr>
        <p:spPr>
          <a:xfrm>
            <a:off x="623887" y="5448301"/>
            <a:ext cx="6119814" cy="1409701"/>
          </a:xfrm>
          <a:prstGeom prst="rect">
            <a:avLst/>
          </a:prstGeom>
        </p:spPr>
        <p:txBody>
          <a:bodyPr anchor="b"/>
          <a:lstStyle>
            <a:lvl1pPr marL="0" indent="0">
              <a:lnSpc>
                <a:spcPct val="100000"/>
              </a:lnSpc>
              <a:spcBef>
                <a:spcPts val="200"/>
              </a:spcBef>
              <a:buSzTx/>
              <a:buFontTx/>
              <a:buNone/>
              <a:defRPr sz="1800">
                <a:latin typeface="Aino Regular"/>
                <a:ea typeface="Aino Regular"/>
                <a:cs typeface="Aino Regular"/>
                <a:sym typeface="Aino Regular"/>
              </a:defRPr>
            </a:lvl1pPr>
            <a:lvl2pPr marL="361950" indent="-180975">
              <a:lnSpc>
                <a:spcPct val="100000"/>
              </a:lnSpc>
              <a:spcBef>
                <a:spcPts val="200"/>
              </a:spcBef>
              <a:buFontTx/>
              <a:defRPr sz="1800">
                <a:latin typeface="Aino Regular"/>
                <a:ea typeface="Aino Regular"/>
                <a:cs typeface="Aino Regular"/>
                <a:sym typeface="Aino Regular"/>
              </a:defRPr>
            </a:lvl2pPr>
            <a:lvl3pPr marL="542925" indent="-180975">
              <a:lnSpc>
                <a:spcPct val="100000"/>
              </a:lnSpc>
              <a:spcBef>
                <a:spcPts val="200"/>
              </a:spcBef>
              <a:buFontTx/>
              <a:defRPr sz="1800">
                <a:latin typeface="Aino Regular"/>
                <a:ea typeface="Aino Regular"/>
                <a:cs typeface="Aino Regular"/>
                <a:sym typeface="Aino Regular"/>
              </a:defRPr>
            </a:lvl3pPr>
            <a:lvl4pPr marL="714375" indent="-171450">
              <a:lnSpc>
                <a:spcPct val="100000"/>
              </a:lnSpc>
              <a:spcBef>
                <a:spcPts val="200"/>
              </a:spcBef>
              <a:buFontTx/>
              <a:defRPr sz="1800">
                <a:latin typeface="Aino Regular"/>
                <a:ea typeface="Aino Regular"/>
                <a:cs typeface="Aino Regular"/>
                <a:sym typeface="Aino Regular"/>
              </a:defRPr>
            </a:lvl4pPr>
            <a:lvl5pPr marL="895350" indent="-180975">
              <a:lnSpc>
                <a:spcPct val="100000"/>
              </a:lnSpc>
              <a:spcBef>
                <a:spcPts val="200"/>
              </a:spcBef>
              <a:buFontTx/>
              <a:defRPr sz="1800">
                <a:latin typeface="Aino Regular"/>
                <a:ea typeface="Aino Regular"/>
                <a:cs typeface="Aino Regular"/>
                <a:sym typeface="Aino Regular"/>
              </a:defRPr>
            </a:lvl5pPr>
          </a:lstStyle>
          <a:p>
            <a:r>
              <a:t>Body Level One</a:t>
            </a:r>
          </a:p>
          <a:p>
            <a:pPr lvl="1"/>
            <a:r>
              <a:t>Body Level Two</a:t>
            </a:r>
          </a:p>
          <a:p>
            <a:pPr lvl="2"/>
            <a:r>
              <a:t>Body Level Three</a:t>
            </a:r>
          </a:p>
          <a:p>
            <a:pPr lvl="3"/>
            <a:r>
              <a:t>Body Level Four</a:t>
            </a:r>
          </a:p>
          <a:p>
            <a:pPr lvl="4"/>
            <a:r>
              <a:t>Body Level Five</a:t>
            </a:r>
          </a:p>
        </p:txBody>
      </p:sp>
      <p:sp>
        <p:nvSpPr>
          <p:cNvPr id="3041" name="Text Placeholder 7"/>
          <p:cNvSpPr>
            <a:spLocks noGrp="1"/>
          </p:cNvSpPr>
          <p:nvPr>
            <p:ph type="body" sz="quarter" idx="14"/>
          </p:nvPr>
        </p:nvSpPr>
        <p:spPr>
          <a:xfrm rot="16200000">
            <a:off x="10398917" y="4707732"/>
            <a:ext cx="2808290" cy="250825"/>
          </a:xfrm>
          <a:prstGeom prst="rect">
            <a:avLst/>
          </a:prstGeom>
        </p:spPr>
        <p:txBody>
          <a:bodyPr anchor="b"/>
          <a:lstStyle/>
          <a:p>
            <a:pPr marL="0" indent="0">
              <a:lnSpc>
                <a:spcPct val="100000"/>
              </a:lnSpc>
              <a:spcBef>
                <a:spcPts val="200"/>
              </a:spcBef>
              <a:buSzTx/>
              <a:buFontTx/>
              <a:buNone/>
              <a:defRPr sz="800">
                <a:latin typeface="Aino Regular"/>
                <a:ea typeface="Aino Regular"/>
                <a:cs typeface="Aino Regular"/>
                <a:sym typeface="Aino Regular"/>
              </a:defRPr>
            </a:pPr>
            <a:endParaRPr/>
          </a:p>
        </p:txBody>
      </p:sp>
      <p:sp>
        <p:nvSpPr>
          <p:cNvPr id="3042"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x">
  <p:cSld name="Title + Text">
    <p:bg>
      <p:bgPr>
        <a:solidFill>
          <a:srgbClr val="000096"/>
        </a:solidFill>
        <a:effectLst/>
      </p:bgPr>
    </p:bg>
    <p:spTree>
      <p:nvGrpSpPr>
        <p:cNvPr id="1" name=""/>
        <p:cNvGrpSpPr/>
        <p:nvPr/>
      </p:nvGrpSpPr>
      <p:grpSpPr>
        <a:xfrm>
          <a:off x="0" y="0"/>
          <a:ext cx="0" cy="0"/>
          <a:chOff x="0" y="0"/>
          <a:chExt cx="0" cy="0"/>
        </a:xfrm>
      </p:grpSpPr>
      <p:sp>
        <p:nvSpPr>
          <p:cNvPr id="3049" name="Title Text"/>
          <p:cNvSpPr txBox="1">
            <a:spLocks noGrp="1"/>
          </p:cNvSpPr>
          <p:nvPr>
            <p:ph type="title"/>
          </p:nvPr>
        </p:nvSpPr>
        <p:spPr>
          <a:xfrm>
            <a:off x="623887" y="658801"/>
            <a:ext cx="6119814" cy="969975"/>
          </a:xfrm>
          <a:prstGeom prst="rect">
            <a:avLst/>
          </a:prstGeom>
        </p:spPr>
        <p:txBody>
          <a:bodyPr anchor="t"/>
          <a:lstStyle>
            <a:lvl1pPr>
              <a:lnSpc>
                <a:spcPct val="100000"/>
              </a:lnSpc>
              <a:defRPr sz="5000" b="0">
                <a:latin typeface="Aino Headline"/>
                <a:ea typeface="Aino Headline"/>
                <a:cs typeface="Aino Headline"/>
                <a:sym typeface="Aino Headline"/>
              </a:defRPr>
            </a:lvl1pPr>
          </a:lstStyle>
          <a:p>
            <a:r>
              <a:t>Title Text</a:t>
            </a:r>
          </a:p>
        </p:txBody>
      </p:sp>
      <p:sp>
        <p:nvSpPr>
          <p:cNvPr id="3050" name="Body Level One…"/>
          <p:cNvSpPr txBox="1">
            <a:spLocks noGrp="1"/>
          </p:cNvSpPr>
          <p:nvPr>
            <p:ph type="body" sz="quarter" idx="1"/>
          </p:nvPr>
        </p:nvSpPr>
        <p:spPr>
          <a:xfrm>
            <a:off x="623887" y="4133850"/>
            <a:ext cx="4824414" cy="2724150"/>
          </a:xfrm>
          <a:prstGeom prst="rect">
            <a:avLst/>
          </a:prstGeom>
        </p:spPr>
        <p:txBody>
          <a:bodyPr anchor="b"/>
          <a:lstStyle>
            <a:lvl1pPr>
              <a:lnSpc>
                <a:spcPct val="100000"/>
              </a:lnSpc>
              <a:spcBef>
                <a:spcPts val="200"/>
              </a:spcBef>
              <a:buClr>
                <a:srgbClr val="FFFFFF"/>
              </a:buClr>
              <a:buFont typeface="Aino Regular"/>
              <a:buChar char="+"/>
              <a:defRPr sz="1800">
                <a:latin typeface="Aino Regular"/>
                <a:ea typeface="Aino Regular"/>
                <a:cs typeface="Aino Regular"/>
                <a:sym typeface="Aino Regular"/>
              </a:defRPr>
            </a:lvl1pPr>
            <a:lvl2pPr marL="361950" indent="-180975">
              <a:lnSpc>
                <a:spcPct val="100000"/>
              </a:lnSpc>
              <a:spcBef>
                <a:spcPts val="200"/>
              </a:spcBef>
              <a:buClr>
                <a:srgbClr val="FFFFFF"/>
              </a:buClr>
              <a:buFont typeface="Aino Regular"/>
              <a:buChar char="+"/>
              <a:defRPr sz="1800">
                <a:latin typeface="Aino Regular"/>
                <a:ea typeface="Aino Regular"/>
                <a:cs typeface="Aino Regular"/>
                <a:sym typeface="Aino Regular"/>
              </a:defRPr>
            </a:lvl2pPr>
            <a:lvl3pPr marL="542925" indent="-180975">
              <a:lnSpc>
                <a:spcPct val="100000"/>
              </a:lnSpc>
              <a:spcBef>
                <a:spcPts val="200"/>
              </a:spcBef>
              <a:buClr>
                <a:srgbClr val="FFFFFF"/>
              </a:buClr>
              <a:buFont typeface="Aino Regular"/>
              <a:buChar char="+"/>
              <a:defRPr sz="1800">
                <a:latin typeface="Aino Regular"/>
                <a:ea typeface="Aino Regular"/>
                <a:cs typeface="Aino Regular"/>
                <a:sym typeface="Aino Regular"/>
              </a:defRPr>
            </a:lvl3pPr>
            <a:lvl4pPr marL="714375" indent="-171450">
              <a:lnSpc>
                <a:spcPct val="100000"/>
              </a:lnSpc>
              <a:spcBef>
                <a:spcPts val="200"/>
              </a:spcBef>
              <a:buClr>
                <a:srgbClr val="FFFFFF"/>
              </a:buClr>
              <a:buFont typeface="Aino Regular"/>
              <a:buChar char="+"/>
              <a:defRPr sz="1800">
                <a:latin typeface="Aino Regular"/>
                <a:ea typeface="Aino Regular"/>
                <a:cs typeface="Aino Regular"/>
                <a:sym typeface="Aino Regular"/>
              </a:defRPr>
            </a:lvl4pPr>
            <a:lvl5pPr marL="895350" indent="-180975">
              <a:lnSpc>
                <a:spcPct val="100000"/>
              </a:lnSpc>
              <a:spcBef>
                <a:spcPts val="200"/>
              </a:spcBef>
              <a:buClr>
                <a:srgbClr val="FFFFFF"/>
              </a:buClr>
              <a:buFont typeface="Aino Regular"/>
              <a:buChar char="+"/>
              <a:defRPr sz="1800">
                <a:latin typeface="Aino Regular"/>
                <a:ea typeface="Aino Regular"/>
                <a:cs typeface="Aino Regular"/>
                <a:sym typeface="Aino Regular"/>
              </a:defRPr>
            </a:lvl5pPr>
          </a:lstStyle>
          <a:p>
            <a:r>
              <a:t>Body Level One</a:t>
            </a:r>
          </a:p>
          <a:p>
            <a:pPr lvl="1"/>
            <a:r>
              <a:t>Body Level Two</a:t>
            </a:r>
          </a:p>
          <a:p>
            <a:pPr lvl="2"/>
            <a:r>
              <a:t>Body Level Three</a:t>
            </a:r>
          </a:p>
          <a:p>
            <a:pPr lvl="3"/>
            <a:r>
              <a:t>Body Level Four</a:t>
            </a:r>
          </a:p>
          <a:p>
            <a:pPr lvl="4"/>
            <a:r>
              <a:t>Body Level Five</a:t>
            </a:r>
          </a:p>
        </p:txBody>
      </p:sp>
      <p:sp>
        <p:nvSpPr>
          <p:cNvPr id="3051"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x">
  <p:cSld name="Title + Visual">
    <p:bg>
      <p:bgPr>
        <a:solidFill>
          <a:srgbClr val="000096"/>
        </a:solidFill>
        <a:effectLst/>
      </p:bgPr>
    </p:bg>
    <p:spTree>
      <p:nvGrpSpPr>
        <p:cNvPr id="1" name=""/>
        <p:cNvGrpSpPr/>
        <p:nvPr/>
      </p:nvGrpSpPr>
      <p:grpSpPr>
        <a:xfrm>
          <a:off x="0" y="0"/>
          <a:ext cx="0" cy="0"/>
          <a:chOff x="0" y="0"/>
          <a:chExt cx="0" cy="0"/>
        </a:xfrm>
      </p:grpSpPr>
      <p:sp>
        <p:nvSpPr>
          <p:cNvPr id="3058" name="Title Text"/>
          <p:cNvSpPr txBox="1">
            <a:spLocks noGrp="1"/>
          </p:cNvSpPr>
          <p:nvPr>
            <p:ph type="title"/>
          </p:nvPr>
        </p:nvSpPr>
        <p:spPr>
          <a:xfrm>
            <a:off x="623887" y="658801"/>
            <a:ext cx="6119814" cy="969975"/>
          </a:xfrm>
          <a:prstGeom prst="rect">
            <a:avLst/>
          </a:prstGeom>
        </p:spPr>
        <p:txBody>
          <a:bodyPr anchor="t"/>
          <a:lstStyle>
            <a:lvl1pPr>
              <a:lnSpc>
                <a:spcPct val="100000"/>
              </a:lnSpc>
              <a:defRPr sz="5000" b="0">
                <a:latin typeface="Aino Headline"/>
                <a:ea typeface="Aino Headline"/>
                <a:cs typeface="Aino Headline"/>
                <a:sym typeface="Aino Headline"/>
              </a:defRPr>
            </a:lvl1pPr>
          </a:lstStyle>
          <a:p>
            <a:r>
              <a:t>Title Text</a:t>
            </a:r>
          </a:p>
        </p:txBody>
      </p:sp>
      <p:sp>
        <p:nvSpPr>
          <p:cNvPr id="3059"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x">
  <p:cSld name="Title + Visual no animation">
    <p:bg>
      <p:bgPr>
        <a:solidFill>
          <a:srgbClr val="000096"/>
        </a:solidFill>
        <a:effectLst/>
      </p:bgPr>
    </p:bg>
    <p:spTree>
      <p:nvGrpSpPr>
        <p:cNvPr id="1" name=""/>
        <p:cNvGrpSpPr/>
        <p:nvPr/>
      </p:nvGrpSpPr>
      <p:grpSpPr>
        <a:xfrm>
          <a:off x="0" y="0"/>
          <a:ext cx="0" cy="0"/>
          <a:chOff x="0" y="0"/>
          <a:chExt cx="0" cy="0"/>
        </a:xfrm>
      </p:grpSpPr>
      <p:sp>
        <p:nvSpPr>
          <p:cNvPr id="3066" name="Title Text"/>
          <p:cNvSpPr txBox="1">
            <a:spLocks noGrp="1"/>
          </p:cNvSpPr>
          <p:nvPr>
            <p:ph type="title"/>
          </p:nvPr>
        </p:nvSpPr>
        <p:spPr>
          <a:xfrm>
            <a:off x="623887" y="658801"/>
            <a:ext cx="6119814" cy="969975"/>
          </a:xfrm>
          <a:prstGeom prst="rect">
            <a:avLst/>
          </a:prstGeom>
        </p:spPr>
        <p:txBody>
          <a:bodyPr anchor="t"/>
          <a:lstStyle>
            <a:lvl1pPr>
              <a:lnSpc>
                <a:spcPct val="100000"/>
              </a:lnSpc>
              <a:defRPr sz="5000" b="0">
                <a:latin typeface="Aino Headline"/>
                <a:ea typeface="Aino Headline"/>
                <a:cs typeface="Aino Headline"/>
                <a:sym typeface="Aino Headline"/>
              </a:defRPr>
            </a:lvl1pPr>
          </a:lstStyle>
          <a:p>
            <a:r>
              <a:t>Title Text</a:t>
            </a:r>
          </a:p>
        </p:txBody>
      </p:sp>
      <p:sp>
        <p:nvSpPr>
          <p:cNvPr id="3067"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x">
  <p:cSld name="Title + Subheading + Text">
    <p:bg>
      <p:bgPr>
        <a:solidFill>
          <a:srgbClr val="000096"/>
        </a:solidFill>
        <a:effectLst/>
      </p:bgPr>
    </p:bg>
    <p:spTree>
      <p:nvGrpSpPr>
        <p:cNvPr id="1" name=""/>
        <p:cNvGrpSpPr/>
        <p:nvPr/>
      </p:nvGrpSpPr>
      <p:grpSpPr>
        <a:xfrm>
          <a:off x="0" y="0"/>
          <a:ext cx="0" cy="0"/>
          <a:chOff x="0" y="0"/>
          <a:chExt cx="0" cy="0"/>
        </a:xfrm>
      </p:grpSpPr>
      <p:sp>
        <p:nvSpPr>
          <p:cNvPr id="3074" name="Title Text"/>
          <p:cNvSpPr txBox="1">
            <a:spLocks noGrp="1"/>
          </p:cNvSpPr>
          <p:nvPr>
            <p:ph type="title"/>
          </p:nvPr>
        </p:nvSpPr>
        <p:spPr>
          <a:xfrm>
            <a:off x="623887" y="658801"/>
            <a:ext cx="5472114" cy="969975"/>
          </a:xfrm>
          <a:prstGeom prst="rect">
            <a:avLst/>
          </a:prstGeom>
        </p:spPr>
        <p:txBody>
          <a:bodyPr anchor="t"/>
          <a:lstStyle>
            <a:lvl1pPr>
              <a:lnSpc>
                <a:spcPct val="100000"/>
              </a:lnSpc>
              <a:defRPr sz="5000" b="0">
                <a:latin typeface="Aino Headline"/>
                <a:ea typeface="Aino Headline"/>
                <a:cs typeface="Aino Headline"/>
                <a:sym typeface="Aino Headline"/>
              </a:defRPr>
            </a:lvl1pPr>
          </a:lstStyle>
          <a:p>
            <a:r>
              <a:t>Title Text</a:t>
            </a:r>
          </a:p>
        </p:txBody>
      </p:sp>
      <p:sp>
        <p:nvSpPr>
          <p:cNvPr id="3075" name="Body Level One…"/>
          <p:cNvSpPr txBox="1">
            <a:spLocks noGrp="1"/>
          </p:cNvSpPr>
          <p:nvPr>
            <p:ph type="body" sz="quarter" idx="1"/>
          </p:nvPr>
        </p:nvSpPr>
        <p:spPr>
          <a:xfrm>
            <a:off x="623887" y="4133850"/>
            <a:ext cx="4824414" cy="2724150"/>
          </a:xfrm>
          <a:prstGeom prst="rect">
            <a:avLst/>
          </a:prstGeom>
        </p:spPr>
        <p:txBody>
          <a:bodyPr anchor="b"/>
          <a:lstStyle>
            <a:lvl1pPr>
              <a:lnSpc>
                <a:spcPct val="100000"/>
              </a:lnSpc>
              <a:spcBef>
                <a:spcPts val="200"/>
              </a:spcBef>
              <a:buClr>
                <a:srgbClr val="FFFFFF"/>
              </a:buClr>
              <a:buFont typeface="Aino Regular"/>
              <a:buChar char="+"/>
              <a:defRPr sz="1800">
                <a:latin typeface="Aino Regular"/>
                <a:ea typeface="Aino Regular"/>
                <a:cs typeface="Aino Regular"/>
                <a:sym typeface="Aino Regular"/>
              </a:defRPr>
            </a:lvl1pPr>
            <a:lvl2pPr marL="361950" indent="-180975">
              <a:lnSpc>
                <a:spcPct val="100000"/>
              </a:lnSpc>
              <a:spcBef>
                <a:spcPts val="200"/>
              </a:spcBef>
              <a:buClr>
                <a:srgbClr val="FFFFFF"/>
              </a:buClr>
              <a:buFont typeface="Aino Regular"/>
              <a:buChar char="+"/>
              <a:defRPr sz="1800">
                <a:latin typeface="Aino Regular"/>
                <a:ea typeface="Aino Regular"/>
                <a:cs typeface="Aino Regular"/>
                <a:sym typeface="Aino Regular"/>
              </a:defRPr>
            </a:lvl2pPr>
            <a:lvl3pPr marL="542925" indent="-180975">
              <a:lnSpc>
                <a:spcPct val="100000"/>
              </a:lnSpc>
              <a:spcBef>
                <a:spcPts val="200"/>
              </a:spcBef>
              <a:buClr>
                <a:srgbClr val="FFFFFF"/>
              </a:buClr>
              <a:buFont typeface="Aino Regular"/>
              <a:buChar char="+"/>
              <a:defRPr sz="1800">
                <a:latin typeface="Aino Regular"/>
                <a:ea typeface="Aino Regular"/>
                <a:cs typeface="Aino Regular"/>
                <a:sym typeface="Aino Regular"/>
              </a:defRPr>
            </a:lvl3pPr>
            <a:lvl4pPr marL="714375" indent="-171450">
              <a:lnSpc>
                <a:spcPct val="100000"/>
              </a:lnSpc>
              <a:spcBef>
                <a:spcPts val="200"/>
              </a:spcBef>
              <a:buClr>
                <a:srgbClr val="FFFFFF"/>
              </a:buClr>
              <a:buFont typeface="Aino Regular"/>
              <a:buChar char="+"/>
              <a:defRPr sz="1800">
                <a:latin typeface="Aino Regular"/>
                <a:ea typeface="Aino Regular"/>
                <a:cs typeface="Aino Regular"/>
                <a:sym typeface="Aino Regular"/>
              </a:defRPr>
            </a:lvl4pPr>
            <a:lvl5pPr marL="895350" indent="-180975">
              <a:lnSpc>
                <a:spcPct val="100000"/>
              </a:lnSpc>
              <a:spcBef>
                <a:spcPts val="200"/>
              </a:spcBef>
              <a:buClr>
                <a:srgbClr val="FFFFFF"/>
              </a:buClr>
              <a:buFont typeface="Aino Regular"/>
              <a:buChar char="+"/>
              <a:defRPr sz="1800">
                <a:latin typeface="Aino Regular"/>
                <a:ea typeface="Aino Regular"/>
                <a:cs typeface="Aino Regular"/>
                <a:sym typeface="Aino Regular"/>
              </a:defRPr>
            </a:lvl5pPr>
          </a:lstStyle>
          <a:p>
            <a:r>
              <a:t>Body Level One</a:t>
            </a:r>
          </a:p>
          <a:p>
            <a:pPr lvl="1"/>
            <a:r>
              <a:t>Body Level Two</a:t>
            </a:r>
          </a:p>
          <a:p>
            <a:pPr lvl="2"/>
            <a:r>
              <a:t>Body Level Three</a:t>
            </a:r>
          </a:p>
          <a:p>
            <a:pPr lvl="3"/>
            <a:r>
              <a:t>Body Level Four</a:t>
            </a:r>
          </a:p>
          <a:p>
            <a:pPr lvl="4"/>
            <a:r>
              <a:t>Body Level Five</a:t>
            </a:r>
          </a:p>
        </p:txBody>
      </p:sp>
      <p:sp>
        <p:nvSpPr>
          <p:cNvPr id="3076" name="Text Placeholder 6"/>
          <p:cNvSpPr>
            <a:spLocks noGrp="1"/>
          </p:cNvSpPr>
          <p:nvPr>
            <p:ph type="body" sz="quarter" idx="13"/>
          </p:nvPr>
        </p:nvSpPr>
        <p:spPr>
          <a:xfrm>
            <a:off x="623887" y="1628775"/>
            <a:ext cx="4824414" cy="647701"/>
          </a:xfrm>
          <a:prstGeom prst="rect">
            <a:avLst/>
          </a:prstGeom>
        </p:spPr>
        <p:txBody>
          <a:bodyPr/>
          <a:lstStyle/>
          <a:p>
            <a:pPr marL="0" indent="0">
              <a:lnSpc>
                <a:spcPct val="100000"/>
              </a:lnSpc>
              <a:spcBef>
                <a:spcPts val="200"/>
              </a:spcBef>
              <a:buSzTx/>
              <a:buFontTx/>
              <a:buNone/>
              <a:defRPr sz="2200">
                <a:latin typeface="Aino Regular"/>
                <a:ea typeface="Aino Regular"/>
                <a:cs typeface="Aino Regular"/>
                <a:sym typeface="Aino Regular"/>
              </a:defRPr>
            </a:pPr>
            <a:endParaRPr/>
          </a:p>
        </p:txBody>
      </p:sp>
      <p:sp>
        <p:nvSpPr>
          <p:cNvPr id="3077"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x">
  <p:cSld name="Table">
    <p:bg>
      <p:bgPr>
        <a:solidFill>
          <a:srgbClr val="000096"/>
        </a:solidFill>
        <a:effectLst/>
      </p:bgPr>
    </p:bg>
    <p:spTree>
      <p:nvGrpSpPr>
        <p:cNvPr id="1" name=""/>
        <p:cNvGrpSpPr/>
        <p:nvPr/>
      </p:nvGrpSpPr>
      <p:grpSpPr>
        <a:xfrm>
          <a:off x="0" y="0"/>
          <a:ext cx="0" cy="0"/>
          <a:chOff x="0" y="0"/>
          <a:chExt cx="0" cy="0"/>
        </a:xfrm>
      </p:grpSpPr>
      <p:sp>
        <p:nvSpPr>
          <p:cNvPr id="3084" name="Title Text"/>
          <p:cNvSpPr txBox="1">
            <a:spLocks noGrp="1"/>
          </p:cNvSpPr>
          <p:nvPr>
            <p:ph type="title"/>
          </p:nvPr>
        </p:nvSpPr>
        <p:spPr>
          <a:xfrm>
            <a:off x="623887" y="658801"/>
            <a:ext cx="5472114" cy="969975"/>
          </a:xfrm>
          <a:prstGeom prst="rect">
            <a:avLst/>
          </a:prstGeom>
        </p:spPr>
        <p:txBody>
          <a:bodyPr anchor="t"/>
          <a:lstStyle>
            <a:lvl1pPr>
              <a:lnSpc>
                <a:spcPct val="100000"/>
              </a:lnSpc>
              <a:defRPr sz="5000" b="0">
                <a:latin typeface="Aino Headline"/>
                <a:ea typeface="Aino Headline"/>
                <a:cs typeface="Aino Headline"/>
                <a:sym typeface="Aino Headline"/>
              </a:defRPr>
            </a:lvl1pPr>
          </a:lstStyle>
          <a:p>
            <a:r>
              <a:t>Title Text</a:t>
            </a:r>
          </a:p>
        </p:txBody>
      </p:sp>
      <p:sp>
        <p:nvSpPr>
          <p:cNvPr id="3085" name="Body Level One…"/>
          <p:cNvSpPr txBox="1">
            <a:spLocks noGrp="1"/>
          </p:cNvSpPr>
          <p:nvPr>
            <p:ph type="body" sz="quarter" idx="1"/>
          </p:nvPr>
        </p:nvSpPr>
        <p:spPr>
          <a:xfrm>
            <a:off x="8183563" y="658800"/>
            <a:ext cx="3475038" cy="969975"/>
          </a:xfrm>
          <a:prstGeom prst="rect">
            <a:avLst/>
          </a:prstGeom>
        </p:spPr>
        <p:txBody>
          <a:bodyPr/>
          <a:lstStyle>
            <a:lvl1pPr marL="0" indent="0" algn="r">
              <a:lnSpc>
                <a:spcPct val="100000"/>
              </a:lnSpc>
              <a:spcBef>
                <a:spcPts val="200"/>
              </a:spcBef>
              <a:buSzTx/>
              <a:buFontTx/>
              <a:buNone/>
              <a:defRPr sz="1200">
                <a:latin typeface="Aino Regular"/>
                <a:ea typeface="Aino Regular"/>
                <a:cs typeface="Aino Regular"/>
                <a:sym typeface="Aino Regular"/>
              </a:defRPr>
            </a:lvl1pPr>
            <a:lvl2pPr marL="0" indent="180975" algn="r">
              <a:lnSpc>
                <a:spcPct val="100000"/>
              </a:lnSpc>
              <a:spcBef>
                <a:spcPts val="200"/>
              </a:spcBef>
              <a:buSzTx/>
              <a:buFontTx/>
              <a:buNone/>
              <a:defRPr sz="1200">
                <a:latin typeface="Aino Regular"/>
                <a:ea typeface="Aino Regular"/>
                <a:cs typeface="Aino Regular"/>
                <a:sym typeface="Aino Regular"/>
              </a:defRPr>
            </a:lvl2pPr>
            <a:lvl3pPr marL="0" indent="361950" algn="r">
              <a:lnSpc>
                <a:spcPct val="100000"/>
              </a:lnSpc>
              <a:spcBef>
                <a:spcPts val="200"/>
              </a:spcBef>
              <a:buSzTx/>
              <a:buFontTx/>
              <a:buNone/>
              <a:defRPr sz="1200">
                <a:latin typeface="Aino Regular"/>
                <a:ea typeface="Aino Regular"/>
                <a:cs typeface="Aino Regular"/>
                <a:sym typeface="Aino Regular"/>
              </a:defRPr>
            </a:lvl3pPr>
            <a:lvl4pPr marL="0" indent="542925" algn="r">
              <a:lnSpc>
                <a:spcPct val="100000"/>
              </a:lnSpc>
              <a:spcBef>
                <a:spcPts val="200"/>
              </a:spcBef>
              <a:buSzTx/>
              <a:buFontTx/>
              <a:buNone/>
              <a:defRPr sz="1200">
                <a:latin typeface="Aino Regular"/>
                <a:ea typeface="Aino Regular"/>
                <a:cs typeface="Aino Regular"/>
                <a:sym typeface="Aino Regular"/>
              </a:defRPr>
            </a:lvl4pPr>
            <a:lvl5pPr marL="0" indent="714375" algn="r">
              <a:lnSpc>
                <a:spcPct val="100000"/>
              </a:lnSpc>
              <a:spcBef>
                <a:spcPts val="200"/>
              </a:spcBef>
              <a:buSzTx/>
              <a:buFontTx/>
              <a:buNone/>
              <a:defRPr sz="1200">
                <a:latin typeface="Aino Regular"/>
                <a:ea typeface="Aino Regular"/>
                <a:cs typeface="Aino Regular"/>
                <a:sym typeface="Aino Regular"/>
              </a:defRPr>
            </a:lvl5pPr>
          </a:lstStyle>
          <a:p>
            <a:r>
              <a:t>Body Level One</a:t>
            </a:r>
          </a:p>
          <a:p>
            <a:pPr lvl="1"/>
            <a:r>
              <a:t>Body Level Two</a:t>
            </a:r>
          </a:p>
          <a:p>
            <a:pPr lvl="2"/>
            <a:r>
              <a:t>Body Level Three</a:t>
            </a:r>
          </a:p>
          <a:p>
            <a:pPr lvl="3"/>
            <a:r>
              <a:t>Body Level Four</a:t>
            </a:r>
          </a:p>
          <a:p>
            <a:pPr lvl="4"/>
            <a:r>
              <a:t>Body Level Five</a:t>
            </a:r>
          </a:p>
        </p:txBody>
      </p:sp>
      <p:sp>
        <p:nvSpPr>
          <p:cNvPr id="3086" name="Text Placeholder 6"/>
          <p:cNvSpPr>
            <a:spLocks noGrp="1"/>
          </p:cNvSpPr>
          <p:nvPr>
            <p:ph type="body" sz="quarter" idx="13"/>
          </p:nvPr>
        </p:nvSpPr>
        <p:spPr>
          <a:xfrm>
            <a:off x="623887" y="1628775"/>
            <a:ext cx="4824414" cy="647701"/>
          </a:xfrm>
          <a:prstGeom prst="rect">
            <a:avLst/>
          </a:prstGeom>
        </p:spPr>
        <p:txBody>
          <a:bodyPr/>
          <a:lstStyle/>
          <a:p>
            <a:pPr marL="0" indent="0">
              <a:lnSpc>
                <a:spcPct val="100000"/>
              </a:lnSpc>
              <a:spcBef>
                <a:spcPts val="200"/>
              </a:spcBef>
              <a:buSzTx/>
              <a:buFontTx/>
              <a:buNone/>
              <a:defRPr sz="2200">
                <a:latin typeface="Aino Regular"/>
                <a:ea typeface="Aino Regular"/>
                <a:cs typeface="Aino Regular"/>
                <a:sym typeface="Aino Regular"/>
              </a:defRPr>
            </a:pPr>
            <a:endParaRPr/>
          </a:p>
        </p:txBody>
      </p:sp>
      <p:sp>
        <p:nvSpPr>
          <p:cNvPr id="3087"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x">
  <p:cSld name="Title + Subheading + Text + Graph">
    <p:spTree>
      <p:nvGrpSpPr>
        <p:cNvPr id="1" name=""/>
        <p:cNvGrpSpPr/>
        <p:nvPr/>
      </p:nvGrpSpPr>
      <p:grpSpPr>
        <a:xfrm>
          <a:off x="0" y="0"/>
          <a:ext cx="0" cy="0"/>
          <a:chOff x="0" y="0"/>
          <a:chExt cx="0" cy="0"/>
        </a:xfrm>
      </p:grpSpPr>
      <p:sp>
        <p:nvSpPr>
          <p:cNvPr id="3094" name="Title Text"/>
          <p:cNvSpPr txBox="1">
            <a:spLocks noGrp="1"/>
          </p:cNvSpPr>
          <p:nvPr>
            <p:ph type="title"/>
          </p:nvPr>
        </p:nvSpPr>
        <p:spPr>
          <a:xfrm>
            <a:off x="623887" y="658801"/>
            <a:ext cx="5472114" cy="969975"/>
          </a:xfrm>
          <a:prstGeom prst="rect">
            <a:avLst/>
          </a:prstGeom>
        </p:spPr>
        <p:txBody>
          <a:bodyPr anchor="t"/>
          <a:lstStyle>
            <a:lvl1pPr>
              <a:lnSpc>
                <a:spcPct val="100000"/>
              </a:lnSpc>
              <a:defRPr sz="5000" b="0">
                <a:solidFill>
                  <a:srgbClr val="000096"/>
                </a:solidFill>
                <a:latin typeface="Aino Headline"/>
                <a:ea typeface="Aino Headline"/>
                <a:cs typeface="Aino Headline"/>
                <a:sym typeface="Aino Headline"/>
              </a:defRPr>
            </a:lvl1pPr>
          </a:lstStyle>
          <a:p>
            <a:r>
              <a:t>Title Text</a:t>
            </a:r>
          </a:p>
        </p:txBody>
      </p:sp>
      <p:sp>
        <p:nvSpPr>
          <p:cNvPr id="3095" name="Body Level One…"/>
          <p:cNvSpPr txBox="1">
            <a:spLocks noGrp="1"/>
          </p:cNvSpPr>
          <p:nvPr>
            <p:ph type="body" sz="quarter" idx="1"/>
          </p:nvPr>
        </p:nvSpPr>
        <p:spPr>
          <a:xfrm>
            <a:off x="623887" y="4133850"/>
            <a:ext cx="4824414" cy="2724150"/>
          </a:xfrm>
          <a:prstGeom prst="rect">
            <a:avLst/>
          </a:prstGeom>
        </p:spPr>
        <p:txBody>
          <a:bodyPr anchor="b"/>
          <a:lstStyle>
            <a:lvl1pPr>
              <a:lnSpc>
                <a:spcPct val="100000"/>
              </a:lnSpc>
              <a:spcBef>
                <a:spcPts val="200"/>
              </a:spcBef>
              <a:buClr>
                <a:srgbClr val="575A5D"/>
              </a:buClr>
              <a:buFont typeface="Aino Regular"/>
              <a:buChar char="+"/>
              <a:defRPr sz="1800">
                <a:solidFill>
                  <a:srgbClr val="575A5D"/>
                </a:solidFill>
                <a:latin typeface="Aino Regular"/>
                <a:ea typeface="Aino Regular"/>
                <a:cs typeface="Aino Regular"/>
                <a:sym typeface="Aino Regular"/>
              </a:defRPr>
            </a:lvl1pPr>
            <a:lvl2pPr marL="361950" indent="-180975">
              <a:lnSpc>
                <a:spcPct val="100000"/>
              </a:lnSpc>
              <a:spcBef>
                <a:spcPts val="200"/>
              </a:spcBef>
              <a:buClr>
                <a:srgbClr val="575A5D"/>
              </a:buClr>
              <a:buFont typeface="Aino Regular"/>
              <a:buChar char="+"/>
              <a:defRPr sz="1800">
                <a:solidFill>
                  <a:srgbClr val="575A5D"/>
                </a:solidFill>
                <a:latin typeface="Aino Regular"/>
                <a:ea typeface="Aino Regular"/>
                <a:cs typeface="Aino Regular"/>
                <a:sym typeface="Aino Regular"/>
              </a:defRPr>
            </a:lvl2pPr>
            <a:lvl3pPr marL="542925" indent="-180975">
              <a:lnSpc>
                <a:spcPct val="100000"/>
              </a:lnSpc>
              <a:spcBef>
                <a:spcPts val="200"/>
              </a:spcBef>
              <a:buClr>
                <a:srgbClr val="575A5D"/>
              </a:buClr>
              <a:buFont typeface="Aino Regular"/>
              <a:buChar char="+"/>
              <a:defRPr sz="1800">
                <a:solidFill>
                  <a:srgbClr val="575A5D"/>
                </a:solidFill>
                <a:latin typeface="Aino Regular"/>
                <a:ea typeface="Aino Regular"/>
                <a:cs typeface="Aino Regular"/>
                <a:sym typeface="Aino Regular"/>
              </a:defRPr>
            </a:lvl3pPr>
            <a:lvl4pPr marL="714375" indent="-171450">
              <a:lnSpc>
                <a:spcPct val="100000"/>
              </a:lnSpc>
              <a:spcBef>
                <a:spcPts val="200"/>
              </a:spcBef>
              <a:buClr>
                <a:srgbClr val="575A5D"/>
              </a:buClr>
              <a:buFont typeface="Aino Regular"/>
              <a:buChar char="+"/>
              <a:defRPr sz="1800">
                <a:solidFill>
                  <a:srgbClr val="575A5D"/>
                </a:solidFill>
                <a:latin typeface="Aino Regular"/>
                <a:ea typeface="Aino Regular"/>
                <a:cs typeface="Aino Regular"/>
                <a:sym typeface="Aino Regular"/>
              </a:defRPr>
            </a:lvl4pPr>
            <a:lvl5pPr marL="895350" indent="-180975">
              <a:lnSpc>
                <a:spcPct val="100000"/>
              </a:lnSpc>
              <a:spcBef>
                <a:spcPts val="200"/>
              </a:spcBef>
              <a:buClr>
                <a:srgbClr val="575A5D"/>
              </a:buClr>
              <a:buFont typeface="Aino Regular"/>
              <a:buChar char="+"/>
              <a:defRPr sz="1800">
                <a:solidFill>
                  <a:srgbClr val="575A5D"/>
                </a:solidFill>
                <a:latin typeface="Aino Regular"/>
                <a:ea typeface="Aino Regular"/>
                <a:cs typeface="Aino Regular"/>
                <a:sym typeface="Aino Regular"/>
              </a:defRPr>
            </a:lvl5pPr>
          </a:lstStyle>
          <a:p>
            <a:r>
              <a:t>Body Level One</a:t>
            </a:r>
          </a:p>
          <a:p>
            <a:pPr lvl="1"/>
            <a:r>
              <a:t>Body Level Two</a:t>
            </a:r>
          </a:p>
          <a:p>
            <a:pPr lvl="2"/>
            <a:r>
              <a:t>Body Level Three</a:t>
            </a:r>
          </a:p>
          <a:p>
            <a:pPr lvl="3"/>
            <a:r>
              <a:t>Body Level Four</a:t>
            </a:r>
          </a:p>
          <a:p>
            <a:pPr lvl="4"/>
            <a:r>
              <a:t>Body Level Five</a:t>
            </a:r>
          </a:p>
        </p:txBody>
      </p:sp>
      <p:sp>
        <p:nvSpPr>
          <p:cNvPr id="3096" name="Text Placeholder 6"/>
          <p:cNvSpPr>
            <a:spLocks noGrp="1"/>
          </p:cNvSpPr>
          <p:nvPr>
            <p:ph type="body" sz="quarter" idx="13"/>
          </p:nvPr>
        </p:nvSpPr>
        <p:spPr>
          <a:xfrm>
            <a:off x="623887" y="1628775"/>
            <a:ext cx="4824414" cy="647701"/>
          </a:xfrm>
          <a:prstGeom prst="rect">
            <a:avLst/>
          </a:prstGeom>
        </p:spPr>
        <p:txBody>
          <a:bodyPr/>
          <a:lstStyle/>
          <a:p>
            <a:pPr marL="0" indent="0">
              <a:lnSpc>
                <a:spcPct val="100000"/>
              </a:lnSpc>
              <a:spcBef>
                <a:spcPts val="200"/>
              </a:spcBef>
              <a:buSzTx/>
              <a:buFontTx/>
              <a:buNone/>
              <a:defRPr sz="2200">
                <a:solidFill>
                  <a:srgbClr val="575A5D"/>
                </a:solidFill>
                <a:latin typeface="Aino Regular"/>
                <a:ea typeface="Aino Regular"/>
                <a:cs typeface="Aino Regular"/>
                <a:sym typeface="Aino Regular"/>
              </a:defRPr>
            </a:pPr>
            <a:endParaRPr/>
          </a:p>
        </p:txBody>
      </p:sp>
      <p:sp>
        <p:nvSpPr>
          <p:cNvPr id="3097"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x">
  <p:cSld name="Foto + Title + Subtitle">
    <p:bg>
      <p:bgPr>
        <a:solidFill>
          <a:srgbClr val="000090"/>
        </a:solidFill>
        <a:effectLst/>
      </p:bgPr>
    </p:bg>
    <p:spTree>
      <p:nvGrpSpPr>
        <p:cNvPr id="1" name=""/>
        <p:cNvGrpSpPr/>
        <p:nvPr/>
      </p:nvGrpSpPr>
      <p:grpSpPr>
        <a:xfrm>
          <a:off x="0" y="0"/>
          <a:ext cx="0" cy="0"/>
          <a:chOff x="0" y="0"/>
          <a:chExt cx="0" cy="0"/>
        </a:xfrm>
      </p:grpSpPr>
      <p:sp>
        <p:nvSpPr>
          <p:cNvPr id="3104" name="Picture Placeholder 3"/>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3105" name="Title Text"/>
          <p:cNvSpPr txBox="1">
            <a:spLocks noGrp="1"/>
          </p:cNvSpPr>
          <p:nvPr>
            <p:ph type="title"/>
          </p:nvPr>
        </p:nvSpPr>
        <p:spPr>
          <a:xfrm>
            <a:off x="623887" y="658801"/>
            <a:ext cx="6119814" cy="1617675"/>
          </a:xfrm>
          <a:prstGeom prst="rect">
            <a:avLst/>
          </a:prstGeom>
        </p:spPr>
        <p:txBody>
          <a:bodyPr anchor="t"/>
          <a:lstStyle>
            <a:lvl1pPr>
              <a:lnSpc>
                <a:spcPct val="100000"/>
              </a:lnSpc>
              <a:defRPr sz="5000" b="0">
                <a:latin typeface="Aino Headline"/>
                <a:ea typeface="Aino Headline"/>
                <a:cs typeface="Aino Headline"/>
                <a:sym typeface="Aino Headline"/>
              </a:defRPr>
            </a:lvl1pPr>
          </a:lstStyle>
          <a:p>
            <a:r>
              <a:t>Title Text</a:t>
            </a:r>
          </a:p>
        </p:txBody>
      </p:sp>
      <p:sp>
        <p:nvSpPr>
          <p:cNvPr id="3106" name="Body Level One…"/>
          <p:cNvSpPr txBox="1">
            <a:spLocks noGrp="1"/>
          </p:cNvSpPr>
          <p:nvPr>
            <p:ph type="body" sz="quarter" idx="1"/>
          </p:nvPr>
        </p:nvSpPr>
        <p:spPr>
          <a:xfrm>
            <a:off x="623887" y="5448301"/>
            <a:ext cx="6119814" cy="1409701"/>
          </a:xfrm>
          <a:prstGeom prst="rect">
            <a:avLst/>
          </a:prstGeom>
        </p:spPr>
        <p:txBody>
          <a:bodyPr anchor="b"/>
          <a:lstStyle>
            <a:lvl1pPr marL="0" indent="0">
              <a:lnSpc>
                <a:spcPct val="100000"/>
              </a:lnSpc>
              <a:spcBef>
                <a:spcPts val="200"/>
              </a:spcBef>
              <a:buSzTx/>
              <a:buFontTx/>
              <a:buNone/>
              <a:defRPr sz="1800">
                <a:latin typeface="Aino Regular"/>
                <a:ea typeface="Aino Regular"/>
                <a:cs typeface="Aino Regular"/>
                <a:sym typeface="Aino Regular"/>
              </a:defRPr>
            </a:lvl1pPr>
            <a:lvl2pPr marL="361950" indent="-180975">
              <a:lnSpc>
                <a:spcPct val="100000"/>
              </a:lnSpc>
              <a:spcBef>
                <a:spcPts val="200"/>
              </a:spcBef>
              <a:buFontTx/>
              <a:defRPr sz="1800">
                <a:latin typeface="Aino Regular"/>
                <a:ea typeface="Aino Regular"/>
                <a:cs typeface="Aino Regular"/>
                <a:sym typeface="Aino Regular"/>
              </a:defRPr>
            </a:lvl2pPr>
            <a:lvl3pPr marL="542925" indent="-180975">
              <a:lnSpc>
                <a:spcPct val="100000"/>
              </a:lnSpc>
              <a:spcBef>
                <a:spcPts val="200"/>
              </a:spcBef>
              <a:buFontTx/>
              <a:defRPr sz="1800">
                <a:latin typeface="Aino Regular"/>
                <a:ea typeface="Aino Regular"/>
                <a:cs typeface="Aino Regular"/>
                <a:sym typeface="Aino Regular"/>
              </a:defRPr>
            </a:lvl3pPr>
            <a:lvl4pPr marL="714375" indent="-171450">
              <a:lnSpc>
                <a:spcPct val="100000"/>
              </a:lnSpc>
              <a:spcBef>
                <a:spcPts val="200"/>
              </a:spcBef>
              <a:buFontTx/>
              <a:defRPr sz="1800">
                <a:latin typeface="Aino Regular"/>
                <a:ea typeface="Aino Regular"/>
                <a:cs typeface="Aino Regular"/>
                <a:sym typeface="Aino Regular"/>
              </a:defRPr>
            </a:lvl4pPr>
            <a:lvl5pPr marL="895350" indent="-180975">
              <a:lnSpc>
                <a:spcPct val="100000"/>
              </a:lnSpc>
              <a:spcBef>
                <a:spcPts val="200"/>
              </a:spcBef>
              <a:buFontTx/>
              <a:defRPr sz="1800">
                <a:latin typeface="Aino Regular"/>
                <a:ea typeface="Aino Regular"/>
                <a:cs typeface="Aino Regular"/>
                <a:sym typeface="Aino Regular"/>
              </a:defRPr>
            </a:lvl5pPr>
          </a:lstStyle>
          <a:p>
            <a:r>
              <a:t>Body Level One</a:t>
            </a:r>
          </a:p>
          <a:p>
            <a:pPr lvl="1"/>
            <a:r>
              <a:t>Body Level Two</a:t>
            </a:r>
          </a:p>
          <a:p>
            <a:pPr lvl="2"/>
            <a:r>
              <a:t>Body Level Three</a:t>
            </a:r>
          </a:p>
          <a:p>
            <a:pPr lvl="3"/>
            <a:r>
              <a:t>Body Level Four</a:t>
            </a:r>
          </a:p>
          <a:p>
            <a:pPr lvl="4"/>
            <a:r>
              <a:t>Body Level Five</a:t>
            </a:r>
          </a:p>
        </p:txBody>
      </p:sp>
      <p:sp>
        <p:nvSpPr>
          <p:cNvPr id="3107" name="Text Placeholder 7"/>
          <p:cNvSpPr>
            <a:spLocks noGrp="1"/>
          </p:cNvSpPr>
          <p:nvPr>
            <p:ph type="body" sz="quarter" idx="14"/>
          </p:nvPr>
        </p:nvSpPr>
        <p:spPr>
          <a:xfrm rot="16200000">
            <a:off x="10398917" y="4707732"/>
            <a:ext cx="2808290" cy="250825"/>
          </a:xfrm>
          <a:prstGeom prst="rect">
            <a:avLst/>
          </a:prstGeom>
        </p:spPr>
        <p:txBody>
          <a:bodyPr anchor="b"/>
          <a:lstStyle/>
          <a:p>
            <a:pPr marL="0" indent="0">
              <a:lnSpc>
                <a:spcPct val="100000"/>
              </a:lnSpc>
              <a:spcBef>
                <a:spcPts val="200"/>
              </a:spcBef>
              <a:buSzTx/>
              <a:buFontTx/>
              <a:buNone/>
              <a:defRPr sz="800">
                <a:latin typeface="Aino Regular"/>
                <a:ea typeface="Aino Regular"/>
                <a:cs typeface="Aino Regular"/>
                <a:sym typeface="Aino Regular"/>
              </a:defRPr>
            </a:pPr>
            <a:endParaRPr/>
          </a:p>
        </p:txBody>
      </p:sp>
      <p:sp>
        <p:nvSpPr>
          <p:cNvPr id="3108"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Ainult pealkiri">
    <p:spTree>
      <p:nvGrpSpPr>
        <p:cNvPr id="1" name=""/>
        <p:cNvGrpSpPr/>
        <p:nvPr/>
      </p:nvGrpSpPr>
      <p:grpSpPr>
        <a:xfrm>
          <a:off x="0" y="0"/>
          <a:ext cx="0" cy="0"/>
          <a:chOff x="0" y="0"/>
          <a:chExt cx="0" cy="0"/>
        </a:xfrm>
      </p:grpSpPr>
      <p:sp>
        <p:nvSpPr>
          <p:cNvPr id="291"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sp>
        <p:nvSpPr>
          <p:cNvPr id="292" name="Title Text"/>
          <p:cNvSpPr txBox="1">
            <a:spLocks noGrp="1"/>
          </p:cNvSpPr>
          <p:nvPr>
            <p:ph type="title"/>
          </p:nvPr>
        </p:nvSpPr>
        <p:spPr>
          <a:xfrm>
            <a:off x="0" y="0"/>
            <a:ext cx="1271" cy="1271"/>
          </a:xfrm>
          <a:prstGeom prst="rect">
            <a:avLst/>
          </a:prstGeom>
        </p:spPr>
        <p:txBody>
          <a:bodyPr lIns="45718" tIns="45718" rIns="45718" bIns="45718" anchor="t"/>
          <a:lstStyle>
            <a:lvl1pPr>
              <a:defRPr sz="4400" b="0">
                <a:solidFill>
                  <a:srgbClr val="000000"/>
                </a:solidFill>
                <a:latin typeface="Calibri Light"/>
                <a:ea typeface="Calibri Light"/>
                <a:cs typeface="Calibri Light"/>
                <a:sym typeface="Calibri Light"/>
              </a:defRPr>
            </a:lvl1pPr>
          </a:lstStyle>
          <a:p>
            <a:r>
              <a:t>Title Text</a:t>
            </a:r>
          </a:p>
        </p:txBody>
      </p:sp>
      <p:sp>
        <p:nvSpPr>
          <p:cNvPr id="2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x">
  <p:cSld name="FINAL">
    <p:bg>
      <p:bgPr>
        <a:solidFill>
          <a:srgbClr val="000090"/>
        </a:solidFill>
        <a:effectLst/>
      </p:bgPr>
    </p:bg>
    <p:spTree>
      <p:nvGrpSpPr>
        <p:cNvPr id="1" name=""/>
        <p:cNvGrpSpPr/>
        <p:nvPr/>
      </p:nvGrpSpPr>
      <p:grpSpPr>
        <a:xfrm>
          <a:off x="0" y="0"/>
          <a:ext cx="0" cy="0"/>
          <a:chOff x="0" y="0"/>
          <a:chExt cx="0" cy="0"/>
        </a:xfrm>
      </p:grpSpPr>
      <p:sp>
        <p:nvSpPr>
          <p:cNvPr id="3115" name="Picture Placeholder 3"/>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3116" name="Title Text"/>
          <p:cNvSpPr txBox="1">
            <a:spLocks noGrp="1"/>
          </p:cNvSpPr>
          <p:nvPr>
            <p:ph type="title"/>
          </p:nvPr>
        </p:nvSpPr>
        <p:spPr>
          <a:xfrm>
            <a:off x="623887" y="658801"/>
            <a:ext cx="6119814" cy="1617675"/>
          </a:xfrm>
          <a:prstGeom prst="rect">
            <a:avLst/>
          </a:prstGeom>
        </p:spPr>
        <p:txBody>
          <a:bodyPr anchor="t"/>
          <a:lstStyle>
            <a:lvl1pPr>
              <a:lnSpc>
                <a:spcPct val="100000"/>
              </a:lnSpc>
              <a:defRPr sz="5000" b="0">
                <a:latin typeface="Aino Headline"/>
                <a:ea typeface="Aino Headline"/>
                <a:cs typeface="Aino Headline"/>
                <a:sym typeface="Aino Headline"/>
              </a:defRPr>
            </a:lvl1pPr>
          </a:lstStyle>
          <a:p>
            <a:r>
              <a:t>Title Text</a:t>
            </a:r>
          </a:p>
        </p:txBody>
      </p:sp>
      <p:sp>
        <p:nvSpPr>
          <p:cNvPr id="3117" name="Body Level One…"/>
          <p:cNvSpPr txBox="1">
            <a:spLocks noGrp="1"/>
          </p:cNvSpPr>
          <p:nvPr>
            <p:ph type="body" sz="quarter" idx="1"/>
          </p:nvPr>
        </p:nvSpPr>
        <p:spPr>
          <a:xfrm>
            <a:off x="623887" y="5448301"/>
            <a:ext cx="6119814" cy="1409701"/>
          </a:xfrm>
          <a:prstGeom prst="rect">
            <a:avLst/>
          </a:prstGeom>
        </p:spPr>
        <p:txBody>
          <a:bodyPr anchor="b"/>
          <a:lstStyle>
            <a:lvl1pPr marL="0" indent="0">
              <a:lnSpc>
                <a:spcPct val="100000"/>
              </a:lnSpc>
              <a:spcBef>
                <a:spcPts val="200"/>
              </a:spcBef>
              <a:buSzTx/>
              <a:buFontTx/>
              <a:buNone/>
              <a:defRPr sz="1800">
                <a:latin typeface="Aino Regular"/>
                <a:ea typeface="Aino Regular"/>
                <a:cs typeface="Aino Regular"/>
                <a:sym typeface="Aino Regular"/>
              </a:defRPr>
            </a:lvl1pPr>
            <a:lvl2pPr marL="361950" indent="-180975">
              <a:lnSpc>
                <a:spcPct val="100000"/>
              </a:lnSpc>
              <a:spcBef>
                <a:spcPts val="200"/>
              </a:spcBef>
              <a:buFontTx/>
              <a:defRPr sz="1800">
                <a:latin typeface="Aino Regular"/>
                <a:ea typeface="Aino Regular"/>
                <a:cs typeface="Aino Regular"/>
                <a:sym typeface="Aino Regular"/>
              </a:defRPr>
            </a:lvl2pPr>
            <a:lvl3pPr marL="542925" indent="-180975">
              <a:lnSpc>
                <a:spcPct val="100000"/>
              </a:lnSpc>
              <a:spcBef>
                <a:spcPts val="200"/>
              </a:spcBef>
              <a:buFontTx/>
              <a:defRPr sz="1800">
                <a:latin typeface="Aino Regular"/>
                <a:ea typeface="Aino Regular"/>
                <a:cs typeface="Aino Regular"/>
                <a:sym typeface="Aino Regular"/>
              </a:defRPr>
            </a:lvl3pPr>
            <a:lvl4pPr marL="714375" indent="-171450">
              <a:lnSpc>
                <a:spcPct val="100000"/>
              </a:lnSpc>
              <a:spcBef>
                <a:spcPts val="200"/>
              </a:spcBef>
              <a:buFontTx/>
              <a:defRPr sz="1800">
                <a:latin typeface="Aino Regular"/>
                <a:ea typeface="Aino Regular"/>
                <a:cs typeface="Aino Regular"/>
                <a:sym typeface="Aino Regular"/>
              </a:defRPr>
            </a:lvl4pPr>
            <a:lvl5pPr marL="895350" indent="-180975">
              <a:lnSpc>
                <a:spcPct val="100000"/>
              </a:lnSpc>
              <a:spcBef>
                <a:spcPts val="200"/>
              </a:spcBef>
              <a:buFontTx/>
              <a:defRPr sz="1800">
                <a:latin typeface="Aino Regular"/>
                <a:ea typeface="Aino Regular"/>
                <a:cs typeface="Aino Regular"/>
                <a:sym typeface="Aino Regular"/>
              </a:defRPr>
            </a:lvl5pPr>
          </a:lstStyle>
          <a:p>
            <a:r>
              <a:t>Body Level One</a:t>
            </a:r>
          </a:p>
          <a:p>
            <a:pPr lvl="1"/>
            <a:r>
              <a:t>Body Level Two</a:t>
            </a:r>
          </a:p>
          <a:p>
            <a:pPr lvl="2"/>
            <a:r>
              <a:t>Body Level Three</a:t>
            </a:r>
          </a:p>
          <a:p>
            <a:pPr lvl="3"/>
            <a:r>
              <a:t>Body Level Four</a:t>
            </a:r>
          </a:p>
          <a:p>
            <a:pPr lvl="4"/>
            <a:r>
              <a:t>Body Level Five</a:t>
            </a:r>
          </a:p>
        </p:txBody>
      </p:sp>
      <p:sp>
        <p:nvSpPr>
          <p:cNvPr id="3118" name="Text Placeholder 7"/>
          <p:cNvSpPr>
            <a:spLocks noGrp="1"/>
          </p:cNvSpPr>
          <p:nvPr>
            <p:ph type="body" sz="quarter" idx="14"/>
          </p:nvPr>
        </p:nvSpPr>
        <p:spPr>
          <a:xfrm rot="16200000">
            <a:off x="10398917" y="4707732"/>
            <a:ext cx="2808290" cy="250825"/>
          </a:xfrm>
          <a:prstGeom prst="rect">
            <a:avLst/>
          </a:prstGeom>
        </p:spPr>
        <p:txBody>
          <a:bodyPr anchor="b"/>
          <a:lstStyle/>
          <a:p>
            <a:pPr marL="0" indent="0">
              <a:lnSpc>
                <a:spcPct val="100000"/>
              </a:lnSpc>
              <a:spcBef>
                <a:spcPts val="200"/>
              </a:spcBef>
              <a:buSzTx/>
              <a:buFontTx/>
              <a:buNone/>
              <a:defRPr sz="800">
                <a:latin typeface="Aino Regular"/>
                <a:ea typeface="Aino Regular"/>
                <a:cs typeface="Aino Regular"/>
                <a:sym typeface="Aino Regular"/>
              </a:defRPr>
            </a:pPr>
            <a:endParaRPr/>
          </a:p>
        </p:txBody>
      </p:sp>
      <p:sp>
        <p:nvSpPr>
          <p:cNvPr id="3119"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x">
  <p:cSld name="Foto + Fulltext">
    <p:bg>
      <p:bgPr>
        <a:solidFill>
          <a:srgbClr val="000090"/>
        </a:solidFill>
        <a:effectLst/>
      </p:bgPr>
    </p:bg>
    <p:spTree>
      <p:nvGrpSpPr>
        <p:cNvPr id="1" name=""/>
        <p:cNvGrpSpPr/>
        <p:nvPr/>
      </p:nvGrpSpPr>
      <p:grpSpPr>
        <a:xfrm>
          <a:off x="0" y="0"/>
          <a:ext cx="0" cy="0"/>
          <a:chOff x="0" y="0"/>
          <a:chExt cx="0" cy="0"/>
        </a:xfrm>
      </p:grpSpPr>
      <p:sp>
        <p:nvSpPr>
          <p:cNvPr id="3126" name="Picture Placeholder 3"/>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3127" name="Title Text"/>
          <p:cNvSpPr txBox="1">
            <a:spLocks noGrp="1"/>
          </p:cNvSpPr>
          <p:nvPr>
            <p:ph type="title"/>
          </p:nvPr>
        </p:nvSpPr>
        <p:spPr>
          <a:xfrm>
            <a:off x="623887" y="658801"/>
            <a:ext cx="6119814" cy="969975"/>
          </a:xfrm>
          <a:prstGeom prst="rect">
            <a:avLst/>
          </a:prstGeom>
        </p:spPr>
        <p:txBody>
          <a:bodyPr anchor="t"/>
          <a:lstStyle>
            <a:lvl1pPr>
              <a:lnSpc>
                <a:spcPct val="100000"/>
              </a:lnSpc>
              <a:defRPr sz="5000" b="0">
                <a:latin typeface="Aino Headline"/>
                <a:ea typeface="Aino Headline"/>
                <a:cs typeface="Aino Headline"/>
                <a:sym typeface="Aino Headline"/>
              </a:defRPr>
            </a:lvl1pPr>
          </a:lstStyle>
          <a:p>
            <a:r>
              <a:t>Title Text</a:t>
            </a:r>
          </a:p>
        </p:txBody>
      </p:sp>
      <p:sp>
        <p:nvSpPr>
          <p:cNvPr id="3128" name="Body Level One…"/>
          <p:cNvSpPr txBox="1">
            <a:spLocks noGrp="1"/>
          </p:cNvSpPr>
          <p:nvPr>
            <p:ph type="body" sz="quarter" idx="1"/>
          </p:nvPr>
        </p:nvSpPr>
        <p:spPr>
          <a:xfrm>
            <a:off x="623887" y="1628774"/>
            <a:ext cx="4824414" cy="1800226"/>
          </a:xfrm>
          <a:prstGeom prst="rect">
            <a:avLst/>
          </a:prstGeom>
        </p:spPr>
        <p:txBody>
          <a:bodyPr/>
          <a:lstStyle>
            <a:lvl1pPr marL="0" indent="0">
              <a:lnSpc>
                <a:spcPct val="100000"/>
              </a:lnSpc>
              <a:spcBef>
                <a:spcPts val="200"/>
              </a:spcBef>
              <a:buSzTx/>
              <a:buFontTx/>
              <a:buNone/>
              <a:defRPr sz="2200">
                <a:latin typeface="Aino Regular"/>
                <a:ea typeface="Aino Regular"/>
                <a:cs typeface="Aino Regular"/>
                <a:sym typeface="Aino Regular"/>
              </a:defRPr>
            </a:lvl1pPr>
            <a:lvl2pPr marL="402166" indent="-221191">
              <a:lnSpc>
                <a:spcPct val="100000"/>
              </a:lnSpc>
              <a:spcBef>
                <a:spcPts val="200"/>
              </a:spcBef>
              <a:buFontTx/>
              <a:defRPr sz="2200">
                <a:latin typeface="Aino Regular"/>
                <a:ea typeface="Aino Regular"/>
                <a:cs typeface="Aino Regular"/>
                <a:sym typeface="Aino Regular"/>
              </a:defRPr>
            </a:lvl2pPr>
            <a:lvl3pPr marL="583141" indent="-221191">
              <a:lnSpc>
                <a:spcPct val="100000"/>
              </a:lnSpc>
              <a:spcBef>
                <a:spcPts val="200"/>
              </a:spcBef>
              <a:buFontTx/>
              <a:defRPr sz="2200">
                <a:latin typeface="Aino Regular"/>
                <a:ea typeface="Aino Regular"/>
                <a:cs typeface="Aino Regular"/>
                <a:sym typeface="Aino Regular"/>
              </a:defRPr>
            </a:lvl3pPr>
            <a:lvl4pPr marL="752475" indent="-209550">
              <a:lnSpc>
                <a:spcPct val="100000"/>
              </a:lnSpc>
              <a:spcBef>
                <a:spcPts val="200"/>
              </a:spcBef>
              <a:buFontTx/>
              <a:defRPr sz="2200">
                <a:latin typeface="Aino Regular"/>
                <a:ea typeface="Aino Regular"/>
                <a:cs typeface="Aino Regular"/>
                <a:sym typeface="Aino Regular"/>
              </a:defRPr>
            </a:lvl4pPr>
            <a:lvl5pPr marL="935566" indent="-221191">
              <a:lnSpc>
                <a:spcPct val="100000"/>
              </a:lnSpc>
              <a:spcBef>
                <a:spcPts val="200"/>
              </a:spcBef>
              <a:buFontTx/>
              <a:defRPr sz="2200">
                <a:latin typeface="Aino Regular"/>
                <a:ea typeface="Aino Regular"/>
                <a:cs typeface="Aino Regular"/>
                <a:sym typeface="Aino Regular"/>
              </a:defRPr>
            </a:lvl5pPr>
          </a:lstStyle>
          <a:p>
            <a:r>
              <a:t>Body Level One</a:t>
            </a:r>
          </a:p>
          <a:p>
            <a:pPr lvl="1"/>
            <a:r>
              <a:t>Body Level Two</a:t>
            </a:r>
          </a:p>
          <a:p>
            <a:pPr lvl="2"/>
            <a:r>
              <a:t>Body Level Three</a:t>
            </a:r>
          </a:p>
          <a:p>
            <a:pPr lvl="3"/>
            <a:r>
              <a:t>Body Level Four</a:t>
            </a:r>
          </a:p>
          <a:p>
            <a:pPr lvl="4"/>
            <a:r>
              <a:t>Body Level Five</a:t>
            </a:r>
          </a:p>
        </p:txBody>
      </p:sp>
      <p:sp>
        <p:nvSpPr>
          <p:cNvPr id="3129" name="Text Placeholder 7"/>
          <p:cNvSpPr>
            <a:spLocks noGrp="1"/>
          </p:cNvSpPr>
          <p:nvPr>
            <p:ph type="body" sz="quarter" idx="14"/>
          </p:nvPr>
        </p:nvSpPr>
        <p:spPr>
          <a:xfrm rot="16200000">
            <a:off x="10398917" y="4707732"/>
            <a:ext cx="2808290" cy="250825"/>
          </a:xfrm>
          <a:prstGeom prst="rect">
            <a:avLst/>
          </a:prstGeom>
        </p:spPr>
        <p:txBody>
          <a:bodyPr anchor="b"/>
          <a:lstStyle/>
          <a:p>
            <a:pPr marL="0" indent="0">
              <a:lnSpc>
                <a:spcPct val="100000"/>
              </a:lnSpc>
              <a:spcBef>
                <a:spcPts val="200"/>
              </a:spcBef>
              <a:buSzTx/>
              <a:buFontTx/>
              <a:buNone/>
              <a:defRPr sz="800">
                <a:latin typeface="Aino Regular"/>
                <a:ea typeface="Aino Regular"/>
                <a:cs typeface="Aino Regular"/>
                <a:sym typeface="Aino Regular"/>
              </a:defRPr>
            </a:pPr>
            <a:endParaRPr/>
          </a:p>
        </p:txBody>
      </p:sp>
      <p:sp>
        <p:nvSpPr>
          <p:cNvPr id="3130"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x">
  <p:cSld name="Fulltext + Foto">
    <p:bg>
      <p:bgPr>
        <a:solidFill>
          <a:srgbClr val="000090"/>
        </a:solidFill>
        <a:effectLst/>
      </p:bgPr>
    </p:bg>
    <p:spTree>
      <p:nvGrpSpPr>
        <p:cNvPr id="1" name=""/>
        <p:cNvGrpSpPr/>
        <p:nvPr/>
      </p:nvGrpSpPr>
      <p:grpSpPr>
        <a:xfrm>
          <a:off x="0" y="0"/>
          <a:ext cx="0" cy="0"/>
          <a:chOff x="0" y="0"/>
          <a:chExt cx="0" cy="0"/>
        </a:xfrm>
      </p:grpSpPr>
      <p:sp>
        <p:nvSpPr>
          <p:cNvPr id="3137" name="Picture Placeholder 3"/>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3138" name="Title Text"/>
          <p:cNvSpPr txBox="1">
            <a:spLocks noGrp="1"/>
          </p:cNvSpPr>
          <p:nvPr>
            <p:ph type="title"/>
          </p:nvPr>
        </p:nvSpPr>
        <p:spPr>
          <a:xfrm>
            <a:off x="6743700" y="658801"/>
            <a:ext cx="4824413" cy="969975"/>
          </a:xfrm>
          <a:prstGeom prst="rect">
            <a:avLst/>
          </a:prstGeom>
        </p:spPr>
        <p:txBody>
          <a:bodyPr anchor="t"/>
          <a:lstStyle>
            <a:lvl1pPr>
              <a:lnSpc>
                <a:spcPct val="100000"/>
              </a:lnSpc>
              <a:defRPr sz="5000" b="0">
                <a:solidFill>
                  <a:srgbClr val="575A5D"/>
                </a:solidFill>
                <a:latin typeface="Aino Headline"/>
                <a:ea typeface="Aino Headline"/>
                <a:cs typeface="Aino Headline"/>
                <a:sym typeface="Aino Headline"/>
              </a:defRPr>
            </a:lvl1pPr>
          </a:lstStyle>
          <a:p>
            <a:r>
              <a:t>Title Text</a:t>
            </a:r>
          </a:p>
        </p:txBody>
      </p:sp>
      <p:sp>
        <p:nvSpPr>
          <p:cNvPr id="3139" name="Body Level One…"/>
          <p:cNvSpPr txBox="1">
            <a:spLocks noGrp="1"/>
          </p:cNvSpPr>
          <p:nvPr>
            <p:ph type="body" sz="quarter" idx="1"/>
          </p:nvPr>
        </p:nvSpPr>
        <p:spPr>
          <a:xfrm>
            <a:off x="6743700" y="1628774"/>
            <a:ext cx="4824413" cy="1800226"/>
          </a:xfrm>
          <a:prstGeom prst="rect">
            <a:avLst/>
          </a:prstGeom>
        </p:spPr>
        <p:txBody>
          <a:bodyPr/>
          <a:lstStyle>
            <a:lvl1pPr marL="0" indent="0">
              <a:lnSpc>
                <a:spcPct val="100000"/>
              </a:lnSpc>
              <a:spcBef>
                <a:spcPts val="200"/>
              </a:spcBef>
              <a:buSzTx/>
              <a:buFontTx/>
              <a:buNone/>
              <a:defRPr sz="2200">
                <a:solidFill>
                  <a:srgbClr val="0000F0"/>
                </a:solidFill>
                <a:latin typeface="Aino Regular"/>
                <a:ea typeface="Aino Regular"/>
                <a:cs typeface="Aino Regular"/>
                <a:sym typeface="Aino Regular"/>
              </a:defRPr>
            </a:lvl1pPr>
            <a:lvl2pPr marL="402166" indent="-221191">
              <a:lnSpc>
                <a:spcPct val="100000"/>
              </a:lnSpc>
              <a:spcBef>
                <a:spcPts val="200"/>
              </a:spcBef>
              <a:buFontTx/>
              <a:defRPr sz="2200">
                <a:solidFill>
                  <a:srgbClr val="0000F0"/>
                </a:solidFill>
                <a:latin typeface="Aino Regular"/>
                <a:ea typeface="Aino Regular"/>
                <a:cs typeface="Aino Regular"/>
                <a:sym typeface="Aino Regular"/>
              </a:defRPr>
            </a:lvl2pPr>
            <a:lvl3pPr marL="583141" indent="-221191">
              <a:lnSpc>
                <a:spcPct val="100000"/>
              </a:lnSpc>
              <a:spcBef>
                <a:spcPts val="200"/>
              </a:spcBef>
              <a:buFontTx/>
              <a:defRPr sz="2200">
                <a:solidFill>
                  <a:srgbClr val="0000F0"/>
                </a:solidFill>
                <a:latin typeface="Aino Regular"/>
                <a:ea typeface="Aino Regular"/>
                <a:cs typeface="Aino Regular"/>
                <a:sym typeface="Aino Regular"/>
              </a:defRPr>
            </a:lvl3pPr>
            <a:lvl4pPr marL="752475" indent="-209550">
              <a:lnSpc>
                <a:spcPct val="100000"/>
              </a:lnSpc>
              <a:spcBef>
                <a:spcPts val="200"/>
              </a:spcBef>
              <a:buFontTx/>
              <a:defRPr sz="2200">
                <a:solidFill>
                  <a:srgbClr val="0000F0"/>
                </a:solidFill>
                <a:latin typeface="Aino Regular"/>
                <a:ea typeface="Aino Regular"/>
                <a:cs typeface="Aino Regular"/>
                <a:sym typeface="Aino Regular"/>
              </a:defRPr>
            </a:lvl4pPr>
            <a:lvl5pPr marL="935566" indent="-221191">
              <a:lnSpc>
                <a:spcPct val="100000"/>
              </a:lnSpc>
              <a:spcBef>
                <a:spcPts val="200"/>
              </a:spcBef>
              <a:buFontTx/>
              <a:defRPr sz="2200">
                <a:solidFill>
                  <a:srgbClr val="0000F0"/>
                </a:solidFill>
                <a:latin typeface="Aino Regular"/>
                <a:ea typeface="Aino Regular"/>
                <a:cs typeface="Aino Regular"/>
                <a:sym typeface="Aino Regular"/>
              </a:defRPr>
            </a:lvl5pPr>
          </a:lstStyle>
          <a:p>
            <a:r>
              <a:t>Body Level One</a:t>
            </a:r>
          </a:p>
          <a:p>
            <a:pPr lvl="1"/>
            <a:r>
              <a:t>Body Level Two</a:t>
            </a:r>
          </a:p>
          <a:p>
            <a:pPr lvl="2"/>
            <a:r>
              <a:t>Body Level Three</a:t>
            </a:r>
          </a:p>
          <a:p>
            <a:pPr lvl="3"/>
            <a:r>
              <a:t>Body Level Four</a:t>
            </a:r>
          </a:p>
          <a:p>
            <a:pPr lvl="4"/>
            <a:r>
              <a:t>Body Level Five</a:t>
            </a:r>
          </a:p>
        </p:txBody>
      </p:sp>
      <p:sp>
        <p:nvSpPr>
          <p:cNvPr id="3140" name="Text Placeholder 7"/>
          <p:cNvSpPr>
            <a:spLocks noGrp="1"/>
          </p:cNvSpPr>
          <p:nvPr>
            <p:ph type="body" sz="quarter" idx="14"/>
          </p:nvPr>
        </p:nvSpPr>
        <p:spPr>
          <a:xfrm rot="16200000">
            <a:off x="-1015208" y="4707732"/>
            <a:ext cx="2808290" cy="250825"/>
          </a:xfrm>
          <a:prstGeom prst="rect">
            <a:avLst/>
          </a:prstGeom>
        </p:spPr>
        <p:txBody>
          <a:bodyPr/>
          <a:lstStyle/>
          <a:p>
            <a:pPr marL="0" indent="0">
              <a:lnSpc>
                <a:spcPct val="100000"/>
              </a:lnSpc>
              <a:spcBef>
                <a:spcPts val="200"/>
              </a:spcBef>
              <a:buSzTx/>
              <a:buFontTx/>
              <a:buNone/>
              <a:defRPr sz="800">
                <a:latin typeface="Aino Regular"/>
                <a:ea typeface="Aino Regular"/>
                <a:cs typeface="Aino Regular"/>
                <a:sym typeface="Aino Regular"/>
              </a:defRPr>
            </a:pPr>
            <a:endParaRPr/>
          </a:p>
        </p:txBody>
      </p:sp>
      <p:sp>
        <p:nvSpPr>
          <p:cNvPr id="3141"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x">
  <p:cSld name="Timeline">
    <p:bg>
      <p:bgPr>
        <a:solidFill>
          <a:srgbClr val="F0F1F1"/>
        </a:solidFill>
        <a:effectLst/>
      </p:bgPr>
    </p:bg>
    <p:spTree>
      <p:nvGrpSpPr>
        <p:cNvPr id="1" name=""/>
        <p:cNvGrpSpPr/>
        <p:nvPr/>
      </p:nvGrpSpPr>
      <p:grpSpPr>
        <a:xfrm>
          <a:off x="0" y="0"/>
          <a:ext cx="0" cy="0"/>
          <a:chOff x="0" y="0"/>
          <a:chExt cx="0" cy="0"/>
        </a:xfrm>
      </p:grpSpPr>
      <p:sp>
        <p:nvSpPr>
          <p:cNvPr id="3148" name="Title Text"/>
          <p:cNvSpPr txBox="1">
            <a:spLocks noGrp="1"/>
          </p:cNvSpPr>
          <p:nvPr>
            <p:ph type="title"/>
          </p:nvPr>
        </p:nvSpPr>
        <p:spPr>
          <a:xfrm>
            <a:off x="623887" y="658801"/>
            <a:ext cx="6119814" cy="969975"/>
          </a:xfrm>
          <a:prstGeom prst="rect">
            <a:avLst/>
          </a:prstGeom>
        </p:spPr>
        <p:txBody>
          <a:bodyPr anchor="t"/>
          <a:lstStyle>
            <a:lvl1pPr>
              <a:lnSpc>
                <a:spcPct val="100000"/>
              </a:lnSpc>
              <a:defRPr sz="5000" b="0">
                <a:solidFill>
                  <a:srgbClr val="575A5D"/>
                </a:solidFill>
                <a:latin typeface="Aino Headline"/>
                <a:ea typeface="Aino Headline"/>
                <a:cs typeface="Aino Headline"/>
                <a:sym typeface="Aino Headline"/>
              </a:defRPr>
            </a:lvl1pPr>
          </a:lstStyle>
          <a:p>
            <a:r>
              <a:t>Title Text</a:t>
            </a:r>
          </a:p>
        </p:txBody>
      </p:sp>
      <p:sp>
        <p:nvSpPr>
          <p:cNvPr id="3149"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90"/>
        </a:solidFill>
        <a:effectLst/>
      </p:bgPr>
    </p:bg>
    <p:spTree>
      <p:nvGrpSpPr>
        <p:cNvPr id="1" name=""/>
        <p:cNvGrpSpPr/>
        <p:nvPr/>
      </p:nvGrpSpPr>
      <p:grpSpPr>
        <a:xfrm>
          <a:off x="0" y="0"/>
          <a:ext cx="0" cy="0"/>
          <a:chOff x="0" y="0"/>
          <a:chExt cx="0" cy="0"/>
        </a:xfrm>
      </p:grpSpPr>
      <p:sp>
        <p:nvSpPr>
          <p:cNvPr id="3156" name="Title Text"/>
          <p:cNvSpPr txBox="1">
            <a:spLocks noGrp="1"/>
          </p:cNvSpPr>
          <p:nvPr>
            <p:ph type="title"/>
          </p:nvPr>
        </p:nvSpPr>
        <p:spPr>
          <a:xfrm>
            <a:off x="831850" y="1709738"/>
            <a:ext cx="10515600" cy="2852737"/>
          </a:xfrm>
          <a:prstGeom prst="rect">
            <a:avLst/>
          </a:prstGeom>
        </p:spPr>
        <p:txBody>
          <a:bodyPr anchor="b"/>
          <a:lstStyle>
            <a:lvl1pPr>
              <a:lnSpc>
                <a:spcPct val="100000"/>
              </a:lnSpc>
              <a:defRPr sz="6000" b="0">
                <a:solidFill>
                  <a:srgbClr val="0000F0"/>
                </a:solidFill>
                <a:latin typeface="Aino Headline"/>
                <a:ea typeface="Aino Headline"/>
                <a:cs typeface="Aino Headline"/>
                <a:sym typeface="Aino Headline"/>
              </a:defRPr>
            </a:lvl1pPr>
          </a:lstStyle>
          <a:p>
            <a:r>
              <a:t>Title Text</a:t>
            </a:r>
          </a:p>
        </p:txBody>
      </p:sp>
      <p:sp>
        <p:nvSpPr>
          <p:cNvPr id="3157" name="Body Level One…"/>
          <p:cNvSpPr txBox="1">
            <a:spLocks noGrp="1"/>
          </p:cNvSpPr>
          <p:nvPr>
            <p:ph type="body" sz="quarter" idx="1"/>
          </p:nvPr>
        </p:nvSpPr>
        <p:spPr>
          <a:xfrm>
            <a:off x="831850" y="4589462"/>
            <a:ext cx="10515600" cy="1500188"/>
          </a:xfrm>
          <a:prstGeom prst="rect">
            <a:avLst/>
          </a:prstGeom>
        </p:spPr>
        <p:txBody>
          <a:bodyPr anchor="b"/>
          <a:lstStyle>
            <a:lvl1pPr marL="0" indent="0">
              <a:lnSpc>
                <a:spcPct val="100000"/>
              </a:lnSpc>
              <a:spcBef>
                <a:spcPts val="200"/>
              </a:spcBef>
              <a:buSzTx/>
              <a:buFontTx/>
              <a:buNone/>
              <a:defRPr sz="2400">
                <a:solidFill>
                  <a:srgbClr val="98999A"/>
                </a:solidFill>
                <a:latin typeface="Aino Regular"/>
                <a:ea typeface="Aino Regular"/>
                <a:cs typeface="Aino Regular"/>
                <a:sym typeface="Aino Regular"/>
              </a:defRPr>
            </a:lvl1pPr>
            <a:lvl2pPr marL="0" indent="457200">
              <a:lnSpc>
                <a:spcPct val="100000"/>
              </a:lnSpc>
              <a:spcBef>
                <a:spcPts val="200"/>
              </a:spcBef>
              <a:buSzTx/>
              <a:buFontTx/>
              <a:buNone/>
              <a:defRPr sz="2400">
                <a:solidFill>
                  <a:srgbClr val="98999A"/>
                </a:solidFill>
                <a:latin typeface="Aino Regular"/>
                <a:ea typeface="Aino Regular"/>
                <a:cs typeface="Aino Regular"/>
                <a:sym typeface="Aino Regular"/>
              </a:defRPr>
            </a:lvl2pPr>
            <a:lvl3pPr marL="0" indent="914400">
              <a:lnSpc>
                <a:spcPct val="100000"/>
              </a:lnSpc>
              <a:spcBef>
                <a:spcPts val="200"/>
              </a:spcBef>
              <a:buSzTx/>
              <a:buFontTx/>
              <a:buNone/>
              <a:defRPr sz="2400">
                <a:solidFill>
                  <a:srgbClr val="98999A"/>
                </a:solidFill>
                <a:latin typeface="Aino Regular"/>
                <a:ea typeface="Aino Regular"/>
                <a:cs typeface="Aino Regular"/>
                <a:sym typeface="Aino Regular"/>
              </a:defRPr>
            </a:lvl3pPr>
            <a:lvl4pPr marL="0" indent="1371600">
              <a:lnSpc>
                <a:spcPct val="100000"/>
              </a:lnSpc>
              <a:spcBef>
                <a:spcPts val="200"/>
              </a:spcBef>
              <a:buSzTx/>
              <a:buFontTx/>
              <a:buNone/>
              <a:defRPr sz="2400">
                <a:solidFill>
                  <a:srgbClr val="98999A"/>
                </a:solidFill>
                <a:latin typeface="Aino Regular"/>
                <a:ea typeface="Aino Regular"/>
                <a:cs typeface="Aino Regular"/>
                <a:sym typeface="Aino Regular"/>
              </a:defRPr>
            </a:lvl4pPr>
            <a:lvl5pPr marL="0" indent="1828800">
              <a:lnSpc>
                <a:spcPct val="100000"/>
              </a:lnSpc>
              <a:spcBef>
                <a:spcPts val="200"/>
              </a:spcBef>
              <a:buSzTx/>
              <a:buFontTx/>
              <a:buNone/>
              <a:defRPr sz="2400">
                <a:solidFill>
                  <a:srgbClr val="98999A"/>
                </a:solidFill>
                <a:latin typeface="Aino Regular"/>
                <a:ea typeface="Aino Regular"/>
                <a:cs typeface="Aino Regular"/>
                <a:sym typeface="Aino Regular"/>
              </a:defRPr>
            </a:lvl5pPr>
          </a:lstStyle>
          <a:p>
            <a:r>
              <a:t>Body Level One</a:t>
            </a:r>
          </a:p>
          <a:p>
            <a:pPr lvl="1"/>
            <a:r>
              <a:t>Body Level Two</a:t>
            </a:r>
          </a:p>
          <a:p>
            <a:pPr lvl="2"/>
            <a:r>
              <a:t>Body Level Three</a:t>
            </a:r>
          </a:p>
          <a:p>
            <a:pPr lvl="3"/>
            <a:r>
              <a:t>Body Level Four</a:t>
            </a:r>
          </a:p>
          <a:p>
            <a:pPr lvl="4"/>
            <a:r>
              <a:t>Body Level Five</a:t>
            </a:r>
          </a:p>
        </p:txBody>
      </p:sp>
      <p:sp>
        <p:nvSpPr>
          <p:cNvPr id="3158" name="Slide Number"/>
          <p:cNvSpPr txBox="1">
            <a:spLocks noGrp="1"/>
          </p:cNvSpPr>
          <p:nvPr>
            <p:ph type="sldNum" sz="quarter" idx="2"/>
          </p:nvPr>
        </p:nvSpPr>
        <p:spPr>
          <a:xfrm>
            <a:off x="0" y="0"/>
            <a:ext cx="374803" cy="323850"/>
          </a:xfrm>
          <a:prstGeom prst="rect">
            <a:avLst/>
          </a:prstGeom>
        </p:spPr>
        <p:txBody>
          <a:bodyPr lIns="45719" tIns="45719" rIns="45719" bIns="45719" anchor="t"/>
          <a:lstStyle>
            <a:lvl1pPr algn="l">
              <a:defRPr sz="1800">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3165" name="Title Text"/>
          <p:cNvSpPr txBox="1">
            <a:spLocks noGrp="1"/>
          </p:cNvSpPr>
          <p:nvPr>
            <p:ph type="title"/>
          </p:nvPr>
        </p:nvSpPr>
        <p:spPr>
          <a:xfrm>
            <a:off x="536575" y="549273"/>
            <a:ext cx="6791325" cy="3870328"/>
          </a:xfrm>
          <a:prstGeom prst="rect">
            <a:avLst/>
          </a:prstGeom>
        </p:spPr>
        <p:txBody>
          <a:bodyPr anchor="b"/>
          <a:lstStyle>
            <a:lvl1pPr>
              <a:lnSpc>
                <a:spcPct val="80000"/>
              </a:lnSpc>
              <a:defRPr sz="6400" b="0" cap="all">
                <a:solidFill>
                  <a:srgbClr val="40474F"/>
                </a:solidFill>
                <a:latin typeface="Neusa Next Pro"/>
                <a:ea typeface="Neusa Next Pro"/>
                <a:cs typeface="Neusa Next Pro"/>
                <a:sym typeface="Neusa Next Pro"/>
              </a:defRPr>
            </a:lvl1pPr>
          </a:lstStyle>
          <a:p>
            <a:r>
              <a:t>Title Text</a:t>
            </a:r>
          </a:p>
        </p:txBody>
      </p:sp>
      <p:sp>
        <p:nvSpPr>
          <p:cNvPr id="3166" name="Body Level One…"/>
          <p:cNvSpPr txBox="1">
            <a:spLocks noGrp="1"/>
          </p:cNvSpPr>
          <p:nvPr>
            <p:ph type="body" sz="quarter" idx="1"/>
          </p:nvPr>
        </p:nvSpPr>
        <p:spPr>
          <a:xfrm>
            <a:off x="587375" y="4868862"/>
            <a:ext cx="6791325" cy="1449388"/>
          </a:xfrm>
          <a:prstGeom prst="rect">
            <a:avLst/>
          </a:prstGeom>
        </p:spPr>
        <p:txBody>
          <a:bodyPr/>
          <a:lstStyle>
            <a:lvl1pPr marL="0" indent="0">
              <a:lnSpc>
                <a:spcPct val="100000"/>
              </a:lnSpc>
              <a:spcBef>
                <a:spcPts val="0"/>
              </a:spcBef>
              <a:buSzTx/>
              <a:buFontTx/>
              <a:buNone/>
              <a:defRPr sz="1600" cap="all">
                <a:solidFill>
                  <a:srgbClr val="40474F"/>
                </a:solidFill>
                <a:latin typeface="Neusa Next Pro"/>
                <a:ea typeface="Neusa Next Pro"/>
                <a:cs typeface="Neusa Next Pro"/>
                <a:sym typeface="Neusa Next Pro"/>
              </a:defRPr>
            </a:lvl1pPr>
            <a:lvl2pPr marL="0" indent="457200">
              <a:lnSpc>
                <a:spcPct val="100000"/>
              </a:lnSpc>
              <a:spcBef>
                <a:spcPts val="0"/>
              </a:spcBef>
              <a:buSzTx/>
              <a:buFontTx/>
              <a:buNone/>
              <a:defRPr sz="1600" cap="all">
                <a:solidFill>
                  <a:srgbClr val="40474F"/>
                </a:solidFill>
                <a:latin typeface="Neusa Next Pro"/>
                <a:ea typeface="Neusa Next Pro"/>
                <a:cs typeface="Neusa Next Pro"/>
                <a:sym typeface="Neusa Next Pro"/>
              </a:defRPr>
            </a:lvl2pPr>
            <a:lvl3pPr marL="0" indent="914400">
              <a:lnSpc>
                <a:spcPct val="100000"/>
              </a:lnSpc>
              <a:spcBef>
                <a:spcPts val="0"/>
              </a:spcBef>
              <a:buSzTx/>
              <a:buFontTx/>
              <a:buNone/>
              <a:defRPr sz="1600" cap="all">
                <a:solidFill>
                  <a:srgbClr val="40474F"/>
                </a:solidFill>
                <a:latin typeface="Neusa Next Pro"/>
                <a:ea typeface="Neusa Next Pro"/>
                <a:cs typeface="Neusa Next Pro"/>
                <a:sym typeface="Neusa Next Pro"/>
              </a:defRPr>
            </a:lvl3pPr>
            <a:lvl4pPr marL="0" indent="1371600">
              <a:lnSpc>
                <a:spcPct val="100000"/>
              </a:lnSpc>
              <a:spcBef>
                <a:spcPts val="0"/>
              </a:spcBef>
              <a:buSzTx/>
              <a:buFontTx/>
              <a:buNone/>
              <a:defRPr sz="1600" cap="all">
                <a:solidFill>
                  <a:srgbClr val="40474F"/>
                </a:solidFill>
                <a:latin typeface="Neusa Next Pro"/>
                <a:ea typeface="Neusa Next Pro"/>
                <a:cs typeface="Neusa Next Pro"/>
                <a:sym typeface="Neusa Next Pro"/>
              </a:defRPr>
            </a:lvl4pPr>
            <a:lvl5pPr marL="0" indent="1828800">
              <a:lnSpc>
                <a:spcPct val="100000"/>
              </a:lnSpc>
              <a:spcBef>
                <a:spcPts val="0"/>
              </a:spcBef>
              <a:buSzTx/>
              <a:buFontTx/>
              <a:buNone/>
              <a:defRPr sz="1600" cap="all">
                <a:solidFill>
                  <a:srgbClr val="40474F"/>
                </a:solidFi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sp>
        <p:nvSpPr>
          <p:cNvPr id="3167"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3174" name="Title Text"/>
          <p:cNvSpPr txBox="1">
            <a:spLocks noGrp="1"/>
          </p:cNvSpPr>
          <p:nvPr>
            <p:ph type="title"/>
          </p:nvPr>
        </p:nvSpPr>
        <p:spPr>
          <a:xfrm>
            <a:off x="587375" y="549275"/>
            <a:ext cx="11017250" cy="987425"/>
          </a:xfrm>
          <a:prstGeom prst="rect">
            <a:avLst/>
          </a:prstGeom>
        </p:spPr>
        <p:txBody>
          <a:bodyPr anchor="t"/>
          <a:lstStyle>
            <a:lvl1pPr>
              <a:defRPr sz="3200" b="0" cap="all">
                <a:solidFill>
                  <a:srgbClr val="40474F"/>
                </a:solidFill>
                <a:latin typeface="Neusa Next Pro"/>
                <a:ea typeface="Neusa Next Pro"/>
                <a:cs typeface="Neusa Next Pro"/>
                <a:sym typeface="Neusa Next Pro"/>
              </a:defRPr>
            </a:lvl1pPr>
          </a:lstStyle>
          <a:p>
            <a:r>
              <a:t>Title Text</a:t>
            </a:r>
          </a:p>
        </p:txBody>
      </p:sp>
      <p:sp>
        <p:nvSpPr>
          <p:cNvPr id="3175" name="Body Level One…"/>
          <p:cNvSpPr txBox="1">
            <a:spLocks noGrp="1"/>
          </p:cNvSpPr>
          <p:nvPr>
            <p:ph type="body" idx="1"/>
          </p:nvPr>
        </p:nvSpPr>
        <p:spPr>
          <a:xfrm>
            <a:off x="587375" y="1981199"/>
            <a:ext cx="11017250" cy="4327526"/>
          </a:xfrm>
          <a:prstGeom prst="rect">
            <a:avLst/>
          </a:prstGeom>
        </p:spPr>
        <p:txBody>
          <a:bodyPr/>
          <a:lstStyle>
            <a:lvl1pPr marL="0" indent="0">
              <a:lnSpc>
                <a:spcPct val="110000"/>
              </a:lnSpc>
              <a:spcBef>
                <a:spcPts val="800"/>
              </a:spcBef>
              <a:buSzTx/>
              <a:buFontTx/>
              <a:buNone/>
              <a:defRPr sz="2400">
                <a:solidFill>
                  <a:srgbClr val="40474F"/>
                </a:solidFill>
                <a:latin typeface="Neusa Next Pro"/>
                <a:ea typeface="Neusa Next Pro"/>
                <a:cs typeface="Neusa Next Pro"/>
                <a:sym typeface="Neusa Next Pro"/>
              </a:defRPr>
            </a:lvl1pPr>
            <a:lvl2pPr marL="0" indent="457200">
              <a:lnSpc>
                <a:spcPct val="110000"/>
              </a:lnSpc>
              <a:spcBef>
                <a:spcPts val="800"/>
              </a:spcBef>
              <a:buSzTx/>
              <a:buFontTx/>
              <a:buNone/>
              <a:defRPr sz="2400">
                <a:solidFill>
                  <a:srgbClr val="40474F"/>
                </a:solidFill>
                <a:latin typeface="Neusa Next Pro"/>
                <a:ea typeface="Neusa Next Pro"/>
                <a:cs typeface="Neusa Next Pro"/>
                <a:sym typeface="Neusa Next Pro"/>
              </a:defRPr>
            </a:lvl2pPr>
            <a:lvl3pPr marL="0" indent="914400">
              <a:lnSpc>
                <a:spcPct val="110000"/>
              </a:lnSpc>
              <a:spcBef>
                <a:spcPts val="800"/>
              </a:spcBef>
              <a:buSzTx/>
              <a:buFontTx/>
              <a:buNone/>
              <a:defRPr sz="2400">
                <a:solidFill>
                  <a:srgbClr val="40474F"/>
                </a:solidFill>
                <a:latin typeface="Neusa Next Pro"/>
                <a:ea typeface="Neusa Next Pro"/>
                <a:cs typeface="Neusa Next Pro"/>
                <a:sym typeface="Neusa Next Pro"/>
              </a:defRPr>
            </a:lvl3pPr>
            <a:lvl4pPr marL="0" indent="1371600">
              <a:lnSpc>
                <a:spcPct val="110000"/>
              </a:lnSpc>
              <a:spcBef>
                <a:spcPts val="800"/>
              </a:spcBef>
              <a:buSzTx/>
              <a:buFontTx/>
              <a:buNone/>
              <a:defRPr sz="2400">
                <a:solidFill>
                  <a:srgbClr val="40474F"/>
                </a:solidFill>
                <a:latin typeface="Neusa Next Pro"/>
                <a:ea typeface="Neusa Next Pro"/>
                <a:cs typeface="Neusa Next Pro"/>
                <a:sym typeface="Neusa Next Pro"/>
              </a:defRPr>
            </a:lvl4pPr>
            <a:lvl5pPr marL="0" indent="1828800">
              <a:lnSpc>
                <a:spcPct val="110000"/>
              </a:lnSpc>
              <a:spcBef>
                <a:spcPts val="800"/>
              </a:spcBef>
              <a:buSzTx/>
              <a:buFontTx/>
              <a:buNone/>
              <a:defRPr sz="2400">
                <a:solidFill>
                  <a:srgbClr val="40474F"/>
                </a:solidFi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grpSp>
        <p:nvGrpSpPr>
          <p:cNvPr id="3178" name="Group 7"/>
          <p:cNvGrpSpPr/>
          <p:nvPr/>
        </p:nvGrpSpPr>
        <p:grpSpPr>
          <a:xfrm>
            <a:off x="11961141" y="549276"/>
            <a:ext cx="244257" cy="805701"/>
            <a:chOff x="0" y="0"/>
            <a:chExt cx="244255" cy="805699"/>
          </a:xfrm>
        </p:grpSpPr>
        <p:sp>
          <p:nvSpPr>
            <p:cNvPr id="3176" name="Rectangle 8"/>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3177" name="Picture 9" descr="Picture 9"/>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3179" name="Slide Number"/>
          <p:cNvSpPr txBox="1">
            <a:spLocks noGrp="1"/>
          </p:cNvSpPr>
          <p:nvPr>
            <p:ph type="sldNum" sz="quarter" idx="2"/>
          </p:nvPr>
        </p:nvSpPr>
        <p:spPr>
          <a:xfrm>
            <a:off x="11471630" y="6475412"/>
            <a:ext cx="132996" cy="127001"/>
          </a:xfrm>
          <a:prstGeom prst="rect">
            <a:avLst/>
          </a:prstGeom>
        </p:spPr>
        <p:txBody>
          <a:bodyPr/>
          <a:lstStyle>
            <a:lvl1pPr>
              <a:defRPr sz="800">
                <a:solidFill>
                  <a:srgbClr val="909295"/>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x">
  <p:cSld name="8_Title and Content">
    <p:spTree>
      <p:nvGrpSpPr>
        <p:cNvPr id="1" name=""/>
        <p:cNvGrpSpPr/>
        <p:nvPr/>
      </p:nvGrpSpPr>
      <p:grpSpPr>
        <a:xfrm>
          <a:off x="0" y="0"/>
          <a:ext cx="0" cy="0"/>
          <a:chOff x="0" y="0"/>
          <a:chExt cx="0" cy="0"/>
        </a:xfrm>
      </p:grpSpPr>
      <p:grpSp>
        <p:nvGrpSpPr>
          <p:cNvPr id="3188" name="Group 7"/>
          <p:cNvGrpSpPr/>
          <p:nvPr/>
        </p:nvGrpSpPr>
        <p:grpSpPr>
          <a:xfrm>
            <a:off x="11961141" y="549276"/>
            <a:ext cx="244257" cy="805701"/>
            <a:chOff x="0" y="0"/>
            <a:chExt cx="244255" cy="805699"/>
          </a:xfrm>
        </p:grpSpPr>
        <p:sp>
          <p:nvSpPr>
            <p:cNvPr id="3186" name="Rectangle 8"/>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3187" name="Picture 9" descr="Picture 9"/>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3189" name="Slide Number"/>
          <p:cNvSpPr txBox="1">
            <a:spLocks noGrp="1"/>
          </p:cNvSpPr>
          <p:nvPr>
            <p:ph type="sldNum" sz="quarter" idx="2"/>
          </p:nvPr>
        </p:nvSpPr>
        <p:spPr>
          <a:xfrm>
            <a:off x="11471630" y="6475412"/>
            <a:ext cx="132996" cy="127001"/>
          </a:xfrm>
          <a:prstGeom prst="rect">
            <a:avLst/>
          </a:prstGeom>
        </p:spPr>
        <p:txBody>
          <a:bodyPr/>
          <a:lstStyle>
            <a:lvl1pPr>
              <a:defRPr sz="800">
                <a:solidFill>
                  <a:srgbClr val="909295"/>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3196" name="Title Text"/>
          <p:cNvSpPr txBox="1">
            <a:spLocks noGrp="1"/>
          </p:cNvSpPr>
          <p:nvPr>
            <p:ph type="title"/>
          </p:nvPr>
        </p:nvSpPr>
        <p:spPr>
          <a:xfrm>
            <a:off x="587375" y="549275"/>
            <a:ext cx="11017250" cy="987425"/>
          </a:xfrm>
          <a:prstGeom prst="rect">
            <a:avLst/>
          </a:prstGeom>
        </p:spPr>
        <p:txBody>
          <a:bodyPr anchor="t"/>
          <a:lstStyle>
            <a:lvl1pPr>
              <a:defRPr sz="3200" b="0" cap="all">
                <a:solidFill>
                  <a:srgbClr val="40474F"/>
                </a:solidFill>
                <a:latin typeface="Neusa Next Pro"/>
                <a:ea typeface="Neusa Next Pro"/>
                <a:cs typeface="Neusa Next Pro"/>
                <a:sym typeface="Neusa Next Pro"/>
              </a:defRPr>
            </a:lvl1pPr>
          </a:lstStyle>
          <a:p>
            <a:r>
              <a:t>Title Text</a:t>
            </a:r>
          </a:p>
        </p:txBody>
      </p:sp>
      <p:sp>
        <p:nvSpPr>
          <p:cNvPr id="3197" name="Body Level One…"/>
          <p:cNvSpPr txBox="1">
            <a:spLocks noGrp="1"/>
          </p:cNvSpPr>
          <p:nvPr>
            <p:ph type="body" sz="quarter" idx="1"/>
          </p:nvPr>
        </p:nvSpPr>
        <p:spPr>
          <a:xfrm>
            <a:off x="587375" y="1981199"/>
            <a:ext cx="3454273" cy="4327526"/>
          </a:xfrm>
          <a:prstGeom prst="rect">
            <a:avLst/>
          </a:prstGeom>
        </p:spPr>
        <p:txBody>
          <a:bodyPr/>
          <a:lstStyle>
            <a:lvl1pPr marL="0" indent="0">
              <a:lnSpc>
                <a:spcPct val="110000"/>
              </a:lnSpc>
              <a:spcBef>
                <a:spcPts val="800"/>
              </a:spcBef>
              <a:buSzTx/>
              <a:buFontTx/>
              <a:buNone/>
              <a:defRPr sz="2400">
                <a:solidFill>
                  <a:srgbClr val="40474F"/>
                </a:solidFill>
                <a:latin typeface="Neusa Next Pro"/>
                <a:ea typeface="Neusa Next Pro"/>
                <a:cs typeface="Neusa Next Pro"/>
                <a:sym typeface="Neusa Next Pro"/>
              </a:defRPr>
            </a:lvl1pPr>
            <a:lvl2pPr marL="0" indent="457200">
              <a:lnSpc>
                <a:spcPct val="110000"/>
              </a:lnSpc>
              <a:spcBef>
                <a:spcPts val="800"/>
              </a:spcBef>
              <a:buSzTx/>
              <a:buFontTx/>
              <a:buNone/>
              <a:defRPr sz="2400">
                <a:solidFill>
                  <a:srgbClr val="40474F"/>
                </a:solidFill>
                <a:latin typeface="Neusa Next Pro"/>
                <a:ea typeface="Neusa Next Pro"/>
                <a:cs typeface="Neusa Next Pro"/>
                <a:sym typeface="Neusa Next Pro"/>
              </a:defRPr>
            </a:lvl2pPr>
            <a:lvl3pPr marL="0" indent="914400">
              <a:lnSpc>
                <a:spcPct val="110000"/>
              </a:lnSpc>
              <a:spcBef>
                <a:spcPts val="800"/>
              </a:spcBef>
              <a:buSzTx/>
              <a:buFontTx/>
              <a:buNone/>
              <a:defRPr sz="2400">
                <a:solidFill>
                  <a:srgbClr val="40474F"/>
                </a:solidFill>
                <a:latin typeface="Neusa Next Pro"/>
                <a:ea typeface="Neusa Next Pro"/>
                <a:cs typeface="Neusa Next Pro"/>
                <a:sym typeface="Neusa Next Pro"/>
              </a:defRPr>
            </a:lvl3pPr>
            <a:lvl4pPr marL="0" indent="1371600">
              <a:lnSpc>
                <a:spcPct val="110000"/>
              </a:lnSpc>
              <a:spcBef>
                <a:spcPts val="800"/>
              </a:spcBef>
              <a:buSzTx/>
              <a:buFontTx/>
              <a:buNone/>
              <a:defRPr sz="2400">
                <a:solidFill>
                  <a:srgbClr val="40474F"/>
                </a:solidFill>
                <a:latin typeface="Neusa Next Pro"/>
                <a:ea typeface="Neusa Next Pro"/>
                <a:cs typeface="Neusa Next Pro"/>
                <a:sym typeface="Neusa Next Pro"/>
              </a:defRPr>
            </a:lvl4pPr>
            <a:lvl5pPr marL="0" indent="1828800">
              <a:lnSpc>
                <a:spcPct val="110000"/>
              </a:lnSpc>
              <a:spcBef>
                <a:spcPts val="800"/>
              </a:spcBef>
              <a:buSzTx/>
              <a:buFontTx/>
              <a:buNone/>
              <a:defRPr sz="2400">
                <a:solidFill>
                  <a:srgbClr val="40474F"/>
                </a:solidFi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sp>
        <p:nvSpPr>
          <p:cNvPr id="3198" name="TextBox 8"/>
          <p:cNvSpPr txBox="1"/>
          <p:nvPr/>
        </p:nvSpPr>
        <p:spPr>
          <a:xfrm>
            <a:off x="11506093" y="469820"/>
            <a:ext cx="204129" cy="154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Aino Regular"/>
                <a:ea typeface="Aino Regular"/>
                <a:cs typeface="Aino Regular"/>
                <a:sym typeface="Aino Regular"/>
              </a:defRPr>
            </a:lvl1pPr>
          </a:lstStyle>
          <a:p>
            <a:r>
              <a:t>+</a:t>
            </a:r>
          </a:p>
        </p:txBody>
      </p:sp>
      <p:grpSp>
        <p:nvGrpSpPr>
          <p:cNvPr id="3201" name="Group 11"/>
          <p:cNvGrpSpPr/>
          <p:nvPr/>
        </p:nvGrpSpPr>
        <p:grpSpPr>
          <a:xfrm>
            <a:off x="11961141" y="549276"/>
            <a:ext cx="244257" cy="805701"/>
            <a:chOff x="0" y="0"/>
            <a:chExt cx="244255" cy="805699"/>
          </a:xfrm>
        </p:grpSpPr>
        <p:sp>
          <p:nvSpPr>
            <p:cNvPr id="3199" name="Rectangle 3"/>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3200" name="Picture 10" descr="Picture 10"/>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3202" name="Slide Number"/>
          <p:cNvSpPr txBox="1">
            <a:spLocks noGrp="1"/>
          </p:cNvSpPr>
          <p:nvPr>
            <p:ph type="sldNum" sz="quarter" idx="2"/>
          </p:nvPr>
        </p:nvSpPr>
        <p:spPr>
          <a:xfrm>
            <a:off x="11471630" y="6475412"/>
            <a:ext cx="132996" cy="127001"/>
          </a:xfrm>
          <a:prstGeom prst="rect">
            <a:avLst/>
          </a:prstGeom>
        </p:spPr>
        <p:txBody>
          <a:bodyPr/>
          <a:lstStyle>
            <a:lvl1pPr>
              <a:defRPr sz="800">
                <a:solidFill>
                  <a:srgbClr val="909295"/>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x">
  <p:cSld name="7_Title and Content">
    <p:spTree>
      <p:nvGrpSpPr>
        <p:cNvPr id="1" name=""/>
        <p:cNvGrpSpPr/>
        <p:nvPr/>
      </p:nvGrpSpPr>
      <p:grpSpPr>
        <a:xfrm>
          <a:off x="0" y="0"/>
          <a:ext cx="0" cy="0"/>
          <a:chOff x="0" y="0"/>
          <a:chExt cx="0" cy="0"/>
        </a:xfrm>
      </p:grpSpPr>
      <p:sp>
        <p:nvSpPr>
          <p:cNvPr id="3209" name="Title Text"/>
          <p:cNvSpPr txBox="1">
            <a:spLocks noGrp="1"/>
          </p:cNvSpPr>
          <p:nvPr>
            <p:ph type="title"/>
          </p:nvPr>
        </p:nvSpPr>
        <p:spPr>
          <a:xfrm>
            <a:off x="587375" y="549275"/>
            <a:ext cx="11017250" cy="987425"/>
          </a:xfrm>
          <a:prstGeom prst="rect">
            <a:avLst/>
          </a:prstGeom>
        </p:spPr>
        <p:txBody>
          <a:bodyPr anchor="t"/>
          <a:lstStyle>
            <a:lvl1pPr>
              <a:defRPr sz="3200" b="0" cap="all">
                <a:solidFill>
                  <a:srgbClr val="40474F"/>
                </a:solidFill>
                <a:latin typeface="Neusa Next Pro"/>
                <a:ea typeface="Neusa Next Pro"/>
                <a:cs typeface="Neusa Next Pro"/>
                <a:sym typeface="Neusa Next Pro"/>
              </a:defRPr>
            </a:lvl1pPr>
          </a:lstStyle>
          <a:p>
            <a:r>
              <a:t>Title Text</a:t>
            </a:r>
          </a:p>
        </p:txBody>
      </p:sp>
      <p:sp>
        <p:nvSpPr>
          <p:cNvPr id="3210" name="Body Level One…"/>
          <p:cNvSpPr txBox="1">
            <a:spLocks noGrp="1"/>
          </p:cNvSpPr>
          <p:nvPr>
            <p:ph type="body" sz="quarter" idx="1"/>
          </p:nvPr>
        </p:nvSpPr>
        <p:spPr>
          <a:xfrm>
            <a:off x="587375" y="1981199"/>
            <a:ext cx="3454273" cy="4327526"/>
          </a:xfrm>
          <a:prstGeom prst="rect">
            <a:avLst/>
          </a:prstGeom>
        </p:spPr>
        <p:txBody>
          <a:bodyPr/>
          <a:lstStyle>
            <a:lvl1pPr marL="0" indent="0">
              <a:lnSpc>
                <a:spcPct val="110000"/>
              </a:lnSpc>
              <a:spcBef>
                <a:spcPts val="800"/>
              </a:spcBef>
              <a:buSzTx/>
              <a:buFontTx/>
              <a:buNone/>
              <a:defRPr sz="2400">
                <a:solidFill>
                  <a:srgbClr val="40474F"/>
                </a:solidFill>
                <a:latin typeface="Neusa Next Pro"/>
                <a:ea typeface="Neusa Next Pro"/>
                <a:cs typeface="Neusa Next Pro"/>
                <a:sym typeface="Neusa Next Pro"/>
              </a:defRPr>
            </a:lvl1pPr>
            <a:lvl2pPr marL="0" indent="457200">
              <a:lnSpc>
                <a:spcPct val="110000"/>
              </a:lnSpc>
              <a:spcBef>
                <a:spcPts val="800"/>
              </a:spcBef>
              <a:buSzTx/>
              <a:buFontTx/>
              <a:buNone/>
              <a:defRPr sz="2400">
                <a:solidFill>
                  <a:srgbClr val="40474F"/>
                </a:solidFill>
                <a:latin typeface="Neusa Next Pro"/>
                <a:ea typeface="Neusa Next Pro"/>
                <a:cs typeface="Neusa Next Pro"/>
                <a:sym typeface="Neusa Next Pro"/>
              </a:defRPr>
            </a:lvl2pPr>
            <a:lvl3pPr marL="0" indent="914400">
              <a:lnSpc>
                <a:spcPct val="110000"/>
              </a:lnSpc>
              <a:spcBef>
                <a:spcPts val="800"/>
              </a:spcBef>
              <a:buSzTx/>
              <a:buFontTx/>
              <a:buNone/>
              <a:defRPr sz="2400">
                <a:solidFill>
                  <a:srgbClr val="40474F"/>
                </a:solidFill>
                <a:latin typeface="Neusa Next Pro"/>
                <a:ea typeface="Neusa Next Pro"/>
                <a:cs typeface="Neusa Next Pro"/>
                <a:sym typeface="Neusa Next Pro"/>
              </a:defRPr>
            </a:lvl3pPr>
            <a:lvl4pPr marL="0" indent="1371600">
              <a:lnSpc>
                <a:spcPct val="110000"/>
              </a:lnSpc>
              <a:spcBef>
                <a:spcPts val="800"/>
              </a:spcBef>
              <a:buSzTx/>
              <a:buFontTx/>
              <a:buNone/>
              <a:defRPr sz="2400">
                <a:solidFill>
                  <a:srgbClr val="40474F"/>
                </a:solidFill>
                <a:latin typeface="Neusa Next Pro"/>
                <a:ea typeface="Neusa Next Pro"/>
                <a:cs typeface="Neusa Next Pro"/>
                <a:sym typeface="Neusa Next Pro"/>
              </a:defRPr>
            </a:lvl4pPr>
            <a:lvl5pPr marL="0" indent="1828800">
              <a:lnSpc>
                <a:spcPct val="110000"/>
              </a:lnSpc>
              <a:spcBef>
                <a:spcPts val="800"/>
              </a:spcBef>
              <a:buSzTx/>
              <a:buFontTx/>
              <a:buNone/>
              <a:defRPr sz="2400">
                <a:solidFill>
                  <a:srgbClr val="40474F"/>
                </a:solidFi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sp>
        <p:nvSpPr>
          <p:cNvPr id="3211" name="TextBox 8"/>
          <p:cNvSpPr txBox="1"/>
          <p:nvPr/>
        </p:nvSpPr>
        <p:spPr>
          <a:xfrm>
            <a:off x="11506093" y="469820"/>
            <a:ext cx="204129" cy="154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Aino Regular"/>
                <a:ea typeface="Aino Regular"/>
                <a:cs typeface="Aino Regular"/>
                <a:sym typeface="Aino Regular"/>
              </a:defRPr>
            </a:lvl1pPr>
          </a:lstStyle>
          <a:p>
            <a:r>
              <a:t>+</a:t>
            </a:r>
          </a:p>
        </p:txBody>
      </p:sp>
      <p:grpSp>
        <p:nvGrpSpPr>
          <p:cNvPr id="3214" name="Group 9"/>
          <p:cNvGrpSpPr/>
          <p:nvPr/>
        </p:nvGrpSpPr>
        <p:grpSpPr>
          <a:xfrm>
            <a:off x="11961141" y="549276"/>
            <a:ext cx="244257" cy="805701"/>
            <a:chOff x="0" y="0"/>
            <a:chExt cx="244255" cy="805699"/>
          </a:xfrm>
        </p:grpSpPr>
        <p:sp>
          <p:nvSpPr>
            <p:cNvPr id="3212" name="Rectangle 11"/>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3213" name="Picture 12" descr="Picture 12"/>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3215" name="Slide Number"/>
          <p:cNvSpPr txBox="1">
            <a:spLocks noGrp="1"/>
          </p:cNvSpPr>
          <p:nvPr>
            <p:ph type="sldNum" sz="quarter" idx="2"/>
          </p:nvPr>
        </p:nvSpPr>
        <p:spPr>
          <a:xfrm>
            <a:off x="11471630" y="6475412"/>
            <a:ext cx="132996" cy="127001"/>
          </a:xfrm>
          <a:prstGeom prst="rect">
            <a:avLst/>
          </a:prstGeom>
        </p:spPr>
        <p:txBody>
          <a:bodyPr/>
          <a:lstStyle>
            <a:lvl1pPr>
              <a:defRPr sz="800">
                <a:solidFill>
                  <a:srgbClr val="909295"/>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300"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sp>
        <p:nvSpPr>
          <p:cNvPr id="301" name="Title Text"/>
          <p:cNvSpPr txBox="1">
            <a:spLocks noGrp="1"/>
          </p:cNvSpPr>
          <p:nvPr>
            <p:ph type="title"/>
          </p:nvPr>
        </p:nvSpPr>
        <p:spPr>
          <a:xfrm>
            <a:off x="0" y="0"/>
            <a:ext cx="1271" cy="1271"/>
          </a:xfrm>
          <a:prstGeom prst="rect">
            <a:avLst/>
          </a:prstGeom>
        </p:spPr>
        <p:txBody>
          <a:bodyPr lIns="45718" tIns="45718" rIns="45718" bIns="45718" anchor="t"/>
          <a:lstStyle>
            <a:lvl1pPr>
              <a:defRPr sz="4400" b="0">
                <a:solidFill>
                  <a:srgbClr val="000000"/>
                </a:solidFill>
                <a:latin typeface="Calibri Light"/>
                <a:ea typeface="Calibri Light"/>
                <a:cs typeface="Calibri Light"/>
                <a:sym typeface="Calibri Light"/>
              </a:defRPr>
            </a:lvl1pPr>
          </a:lstStyle>
          <a:p>
            <a:r>
              <a:t>Title Text</a:t>
            </a:r>
          </a:p>
        </p:txBody>
      </p:sp>
      <p:sp>
        <p:nvSpPr>
          <p:cNvPr id="302" name="Body Level One…"/>
          <p:cNvSpPr txBox="1">
            <a:spLocks noGrp="1"/>
          </p:cNvSpPr>
          <p:nvPr>
            <p:ph type="body" sz="half" idx="1"/>
          </p:nvPr>
        </p:nvSpPr>
        <p:spPr>
          <a:xfrm>
            <a:off x="609600" y="1600200"/>
            <a:ext cx="5384800" cy="4525965"/>
          </a:xfrm>
          <a:prstGeom prst="rect">
            <a:avLst/>
          </a:prstGeom>
        </p:spPr>
        <p:txBody>
          <a:bodyPr lIns="45718" tIns="45718" rIns="45718" bIns="45718"/>
          <a:lstStyle>
            <a:lvl1pPr>
              <a:defRPr>
                <a:solidFill>
                  <a:srgbClr val="000000"/>
                </a:solidFill>
                <a:latin typeface="+mn-lt"/>
                <a:ea typeface="+mn-ea"/>
                <a:cs typeface="+mn-cs"/>
                <a:sym typeface="Calibri"/>
              </a:defRPr>
            </a:lvl1pPr>
            <a:lvl2pPr>
              <a:defRPr>
                <a:solidFill>
                  <a:srgbClr val="000000"/>
                </a:solidFill>
                <a:latin typeface="+mn-lt"/>
                <a:ea typeface="+mn-ea"/>
                <a:cs typeface="+mn-cs"/>
                <a:sym typeface="Calibri"/>
              </a:defRPr>
            </a:lvl2pPr>
            <a:lvl3pPr>
              <a:defRPr>
                <a:solidFill>
                  <a:srgbClr val="000000"/>
                </a:solidFill>
                <a:latin typeface="+mn-lt"/>
                <a:ea typeface="+mn-ea"/>
                <a:cs typeface="+mn-cs"/>
                <a:sym typeface="Calibri"/>
              </a:defRPr>
            </a:lvl3pPr>
            <a:lvl4pPr>
              <a:defRPr>
                <a:solidFill>
                  <a:srgbClr val="000000"/>
                </a:solidFill>
                <a:latin typeface="+mn-lt"/>
                <a:ea typeface="+mn-ea"/>
                <a:cs typeface="+mn-cs"/>
                <a:sym typeface="Calibri"/>
              </a:defRPr>
            </a:lvl4pPr>
            <a:lvl5pPr>
              <a:defRPr>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x">
  <p:cSld name="5_Title and Content">
    <p:spTree>
      <p:nvGrpSpPr>
        <p:cNvPr id="1" name=""/>
        <p:cNvGrpSpPr/>
        <p:nvPr/>
      </p:nvGrpSpPr>
      <p:grpSpPr>
        <a:xfrm>
          <a:off x="0" y="0"/>
          <a:ext cx="0" cy="0"/>
          <a:chOff x="0" y="0"/>
          <a:chExt cx="0" cy="0"/>
        </a:xfrm>
      </p:grpSpPr>
      <p:sp>
        <p:nvSpPr>
          <p:cNvPr id="3222" name="Title Text"/>
          <p:cNvSpPr txBox="1">
            <a:spLocks noGrp="1"/>
          </p:cNvSpPr>
          <p:nvPr>
            <p:ph type="title"/>
          </p:nvPr>
        </p:nvSpPr>
        <p:spPr>
          <a:xfrm>
            <a:off x="587375" y="549275"/>
            <a:ext cx="11017250" cy="987425"/>
          </a:xfrm>
          <a:prstGeom prst="rect">
            <a:avLst/>
          </a:prstGeom>
        </p:spPr>
        <p:txBody>
          <a:bodyPr anchor="t"/>
          <a:lstStyle>
            <a:lvl1pPr>
              <a:defRPr sz="3200" b="0" cap="all">
                <a:solidFill>
                  <a:srgbClr val="40474F"/>
                </a:solidFill>
                <a:latin typeface="Neusa Next Pro"/>
                <a:ea typeface="Neusa Next Pro"/>
                <a:cs typeface="Neusa Next Pro"/>
                <a:sym typeface="Neusa Next Pro"/>
              </a:defRPr>
            </a:lvl1pPr>
          </a:lstStyle>
          <a:p>
            <a:r>
              <a:t>Title Text</a:t>
            </a:r>
          </a:p>
        </p:txBody>
      </p:sp>
      <p:sp>
        <p:nvSpPr>
          <p:cNvPr id="3223" name="Body Level One…"/>
          <p:cNvSpPr txBox="1">
            <a:spLocks noGrp="1"/>
          </p:cNvSpPr>
          <p:nvPr>
            <p:ph type="body" sz="quarter" idx="1"/>
          </p:nvPr>
        </p:nvSpPr>
        <p:spPr>
          <a:xfrm>
            <a:off x="587376" y="1981199"/>
            <a:ext cx="2518682" cy="4327526"/>
          </a:xfrm>
          <a:prstGeom prst="rect">
            <a:avLst/>
          </a:prstGeom>
        </p:spPr>
        <p:txBody>
          <a:bodyPr/>
          <a:lstStyle>
            <a:lvl1pPr marL="0" indent="0">
              <a:lnSpc>
                <a:spcPct val="110000"/>
              </a:lnSpc>
              <a:spcBef>
                <a:spcPts val="800"/>
              </a:spcBef>
              <a:buSzTx/>
              <a:buFontTx/>
              <a:buNone/>
              <a:defRPr sz="1600">
                <a:solidFill>
                  <a:srgbClr val="40474F"/>
                </a:solidFill>
                <a:latin typeface="Neusa Next Pro"/>
                <a:ea typeface="Neusa Next Pro"/>
                <a:cs typeface="Neusa Next Pro"/>
                <a:sym typeface="Neusa Next Pro"/>
              </a:defRPr>
            </a:lvl1pPr>
            <a:lvl2pPr marL="0" indent="457200">
              <a:lnSpc>
                <a:spcPct val="110000"/>
              </a:lnSpc>
              <a:spcBef>
                <a:spcPts val="800"/>
              </a:spcBef>
              <a:buSzTx/>
              <a:buFontTx/>
              <a:buNone/>
              <a:defRPr sz="1600">
                <a:solidFill>
                  <a:srgbClr val="40474F"/>
                </a:solidFill>
                <a:latin typeface="Neusa Next Pro"/>
                <a:ea typeface="Neusa Next Pro"/>
                <a:cs typeface="Neusa Next Pro"/>
                <a:sym typeface="Neusa Next Pro"/>
              </a:defRPr>
            </a:lvl2pPr>
            <a:lvl3pPr marL="0" indent="914400">
              <a:lnSpc>
                <a:spcPct val="110000"/>
              </a:lnSpc>
              <a:spcBef>
                <a:spcPts val="800"/>
              </a:spcBef>
              <a:buSzTx/>
              <a:buFontTx/>
              <a:buNone/>
              <a:defRPr sz="1600">
                <a:solidFill>
                  <a:srgbClr val="40474F"/>
                </a:solidFill>
                <a:latin typeface="Neusa Next Pro"/>
                <a:ea typeface="Neusa Next Pro"/>
                <a:cs typeface="Neusa Next Pro"/>
                <a:sym typeface="Neusa Next Pro"/>
              </a:defRPr>
            </a:lvl3pPr>
            <a:lvl4pPr marL="0" indent="1371600">
              <a:lnSpc>
                <a:spcPct val="110000"/>
              </a:lnSpc>
              <a:spcBef>
                <a:spcPts val="800"/>
              </a:spcBef>
              <a:buSzTx/>
              <a:buFontTx/>
              <a:buNone/>
              <a:defRPr sz="1600">
                <a:solidFill>
                  <a:srgbClr val="40474F"/>
                </a:solidFill>
                <a:latin typeface="Neusa Next Pro"/>
                <a:ea typeface="Neusa Next Pro"/>
                <a:cs typeface="Neusa Next Pro"/>
                <a:sym typeface="Neusa Next Pro"/>
              </a:defRPr>
            </a:lvl4pPr>
            <a:lvl5pPr marL="0" indent="1828800">
              <a:lnSpc>
                <a:spcPct val="110000"/>
              </a:lnSpc>
              <a:spcBef>
                <a:spcPts val="800"/>
              </a:spcBef>
              <a:buSzTx/>
              <a:buFontTx/>
              <a:buNone/>
              <a:defRPr sz="1600">
                <a:solidFill>
                  <a:srgbClr val="40474F"/>
                </a:solidFi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sp>
        <p:nvSpPr>
          <p:cNvPr id="3224" name="TextBox 8"/>
          <p:cNvSpPr txBox="1"/>
          <p:nvPr/>
        </p:nvSpPr>
        <p:spPr>
          <a:xfrm>
            <a:off x="11506093" y="469820"/>
            <a:ext cx="204129" cy="154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Aino Regular"/>
                <a:ea typeface="Aino Regular"/>
                <a:cs typeface="Aino Regular"/>
                <a:sym typeface="Aino Regular"/>
              </a:defRPr>
            </a:lvl1pPr>
          </a:lstStyle>
          <a:p>
            <a:r>
              <a:t>+</a:t>
            </a:r>
          </a:p>
        </p:txBody>
      </p:sp>
      <p:grpSp>
        <p:nvGrpSpPr>
          <p:cNvPr id="3227" name="Group 11"/>
          <p:cNvGrpSpPr/>
          <p:nvPr/>
        </p:nvGrpSpPr>
        <p:grpSpPr>
          <a:xfrm>
            <a:off x="11961141" y="549276"/>
            <a:ext cx="244257" cy="805701"/>
            <a:chOff x="0" y="0"/>
            <a:chExt cx="244255" cy="805699"/>
          </a:xfrm>
        </p:grpSpPr>
        <p:sp>
          <p:nvSpPr>
            <p:cNvPr id="3225" name="Rectangle 12"/>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3226" name="Picture 13" descr="Picture 13"/>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3228" name="Slide Number"/>
          <p:cNvSpPr txBox="1">
            <a:spLocks noGrp="1"/>
          </p:cNvSpPr>
          <p:nvPr>
            <p:ph type="sldNum" sz="quarter" idx="2"/>
          </p:nvPr>
        </p:nvSpPr>
        <p:spPr>
          <a:xfrm>
            <a:off x="11471630" y="6475412"/>
            <a:ext cx="132996" cy="127001"/>
          </a:xfrm>
          <a:prstGeom prst="rect">
            <a:avLst/>
          </a:prstGeom>
        </p:spPr>
        <p:txBody>
          <a:bodyPr/>
          <a:lstStyle>
            <a:lvl1pPr>
              <a:defRPr sz="800">
                <a:solidFill>
                  <a:srgbClr val="909295"/>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x">
  <p:cSld name="6_Title and Content">
    <p:spTree>
      <p:nvGrpSpPr>
        <p:cNvPr id="1" name=""/>
        <p:cNvGrpSpPr/>
        <p:nvPr/>
      </p:nvGrpSpPr>
      <p:grpSpPr>
        <a:xfrm>
          <a:off x="0" y="0"/>
          <a:ext cx="0" cy="0"/>
          <a:chOff x="0" y="0"/>
          <a:chExt cx="0" cy="0"/>
        </a:xfrm>
      </p:grpSpPr>
      <p:sp>
        <p:nvSpPr>
          <p:cNvPr id="3235" name="Title Text"/>
          <p:cNvSpPr txBox="1">
            <a:spLocks noGrp="1"/>
          </p:cNvSpPr>
          <p:nvPr>
            <p:ph type="title"/>
          </p:nvPr>
        </p:nvSpPr>
        <p:spPr>
          <a:xfrm>
            <a:off x="587375" y="549275"/>
            <a:ext cx="11017250" cy="987425"/>
          </a:xfrm>
          <a:prstGeom prst="rect">
            <a:avLst/>
          </a:prstGeom>
        </p:spPr>
        <p:txBody>
          <a:bodyPr anchor="t"/>
          <a:lstStyle>
            <a:lvl1pPr>
              <a:defRPr sz="3200" b="0" cap="all">
                <a:solidFill>
                  <a:srgbClr val="40474F"/>
                </a:solidFill>
                <a:latin typeface="Neusa Next Pro"/>
                <a:ea typeface="Neusa Next Pro"/>
                <a:cs typeface="Neusa Next Pro"/>
                <a:sym typeface="Neusa Next Pro"/>
              </a:defRPr>
            </a:lvl1pPr>
          </a:lstStyle>
          <a:p>
            <a:r>
              <a:t>Title Text</a:t>
            </a:r>
          </a:p>
        </p:txBody>
      </p:sp>
      <p:sp>
        <p:nvSpPr>
          <p:cNvPr id="3236" name="Body Level One…"/>
          <p:cNvSpPr txBox="1">
            <a:spLocks noGrp="1"/>
          </p:cNvSpPr>
          <p:nvPr>
            <p:ph type="body" sz="quarter" idx="1"/>
          </p:nvPr>
        </p:nvSpPr>
        <p:spPr>
          <a:xfrm>
            <a:off x="587376" y="1926114"/>
            <a:ext cx="3456000" cy="1973858"/>
          </a:xfrm>
          <a:prstGeom prst="rect">
            <a:avLst/>
          </a:prstGeom>
        </p:spPr>
        <p:txBody>
          <a:bodyPr/>
          <a:lstStyle>
            <a:lvl1pPr marL="0" indent="0">
              <a:lnSpc>
                <a:spcPct val="110000"/>
              </a:lnSpc>
              <a:spcBef>
                <a:spcPts val="800"/>
              </a:spcBef>
              <a:buSzTx/>
              <a:buFontTx/>
              <a:buNone/>
              <a:defRPr sz="1600">
                <a:solidFill>
                  <a:srgbClr val="40474F"/>
                </a:solidFill>
                <a:latin typeface="Neusa Next Pro"/>
                <a:ea typeface="Neusa Next Pro"/>
                <a:cs typeface="Neusa Next Pro"/>
                <a:sym typeface="Neusa Next Pro"/>
              </a:defRPr>
            </a:lvl1pPr>
            <a:lvl2pPr marL="0" indent="457200">
              <a:lnSpc>
                <a:spcPct val="110000"/>
              </a:lnSpc>
              <a:spcBef>
                <a:spcPts val="800"/>
              </a:spcBef>
              <a:buSzTx/>
              <a:buFontTx/>
              <a:buNone/>
              <a:defRPr sz="1600">
                <a:solidFill>
                  <a:srgbClr val="40474F"/>
                </a:solidFill>
                <a:latin typeface="Neusa Next Pro"/>
                <a:ea typeface="Neusa Next Pro"/>
                <a:cs typeface="Neusa Next Pro"/>
                <a:sym typeface="Neusa Next Pro"/>
              </a:defRPr>
            </a:lvl2pPr>
            <a:lvl3pPr marL="0" indent="914400">
              <a:lnSpc>
                <a:spcPct val="110000"/>
              </a:lnSpc>
              <a:spcBef>
                <a:spcPts val="800"/>
              </a:spcBef>
              <a:buSzTx/>
              <a:buFontTx/>
              <a:buNone/>
              <a:defRPr sz="1600">
                <a:solidFill>
                  <a:srgbClr val="40474F"/>
                </a:solidFill>
                <a:latin typeface="Neusa Next Pro"/>
                <a:ea typeface="Neusa Next Pro"/>
                <a:cs typeface="Neusa Next Pro"/>
                <a:sym typeface="Neusa Next Pro"/>
              </a:defRPr>
            </a:lvl3pPr>
            <a:lvl4pPr marL="0" indent="1371600">
              <a:lnSpc>
                <a:spcPct val="110000"/>
              </a:lnSpc>
              <a:spcBef>
                <a:spcPts val="800"/>
              </a:spcBef>
              <a:buSzTx/>
              <a:buFontTx/>
              <a:buNone/>
              <a:defRPr sz="1600">
                <a:solidFill>
                  <a:srgbClr val="40474F"/>
                </a:solidFill>
                <a:latin typeface="Neusa Next Pro"/>
                <a:ea typeface="Neusa Next Pro"/>
                <a:cs typeface="Neusa Next Pro"/>
                <a:sym typeface="Neusa Next Pro"/>
              </a:defRPr>
            </a:lvl4pPr>
            <a:lvl5pPr marL="0" indent="1828800">
              <a:lnSpc>
                <a:spcPct val="110000"/>
              </a:lnSpc>
              <a:spcBef>
                <a:spcPts val="800"/>
              </a:spcBef>
              <a:buSzTx/>
              <a:buFontTx/>
              <a:buNone/>
              <a:defRPr sz="1600">
                <a:solidFill>
                  <a:srgbClr val="40474F"/>
                </a:solidFi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sp>
        <p:nvSpPr>
          <p:cNvPr id="3237" name="TextBox 8"/>
          <p:cNvSpPr txBox="1"/>
          <p:nvPr/>
        </p:nvSpPr>
        <p:spPr>
          <a:xfrm>
            <a:off x="11506093" y="469820"/>
            <a:ext cx="204129" cy="154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Aino Regular"/>
                <a:ea typeface="Aino Regular"/>
                <a:cs typeface="Aino Regular"/>
                <a:sym typeface="Aino Regular"/>
              </a:defRPr>
            </a:lvl1pPr>
          </a:lstStyle>
          <a:p>
            <a:r>
              <a:t>+</a:t>
            </a:r>
          </a:p>
        </p:txBody>
      </p:sp>
      <p:grpSp>
        <p:nvGrpSpPr>
          <p:cNvPr id="3240" name="Group 12"/>
          <p:cNvGrpSpPr/>
          <p:nvPr/>
        </p:nvGrpSpPr>
        <p:grpSpPr>
          <a:xfrm>
            <a:off x="11961141" y="549276"/>
            <a:ext cx="244257" cy="805701"/>
            <a:chOff x="0" y="0"/>
            <a:chExt cx="244255" cy="805699"/>
          </a:xfrm>
        </p:grpSpPr>
        <p:sp>
          <p:nvSpPr>
            <p:cNvPr id="3238" name="Rectangle 13"/>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3239" name="Picture 14" descr="Picture 14"/>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3241" name="Slide Number"/>
          <p:cNvSpPr txBox="1">
            <a:spLocks noGrp="1"/>
          </p:cNvSpPr>
          <p:nvPr>
            <p:ph type="sldNum" sz="quarter" idx="2"/>
          </p:nvPr>
        </p:nvSpPr>
        <p:spPr>
          <a:xfrm>
            <a:off x="11471630" y="6475412"/>
            <a:ext cx="132996" cy="127001"/>
          </a:xfrm>
          <a:prstGeom prst="rect">
            <a:avLst/>
          </a:prstGeom>
        </p:spPr>
        <p:txBody>
          <a:bodyPr/>
          <a:lstStyle>
            <a:lvl1pPr>
              <a:defRPr sz="800">
                <a:solidFill>
                  <a:srgbClr val="909295"/>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rgbClr val="000000"/>
        </a:solidFill>
        <a:effectLst/>
      </p:bgPr>
    </p:bg>
    <p:spTree>
      <p:nvGrpSpPr>
        <p:cNvPr id="1" name=""/>
        <p:cNvGrpSpPr/>
        <p:nvPr/>
      </p:nvGrpSpPr>
      <p:grpSpPr>
        <a:xfrm>
          <a:off x="0" y="0"/>
          <a:ext cx="0" cy="0"/>
          <a:chOff x="0" y="0"/>
          <a:chExt cx="0" cy="0"/>
        </a:xfrm>
      </p:grpSpPr>
      <p:sp>
        <p:nvSpPr>
          <p:cNvPr id="3248" name="Title Text"/>
          <p:cNvSpPr txBox="1">
            <a:spLocks noGrp="1"/>
          </p:cNvSpPr>
          <p:nvPr>
            <p:ph type="title"/>
          </p:nvPr>
        </p:nvSpPr>
        <p:spPr>
          <a:xfrm>
            <a:off x="587375" y="549275"/>
            <a:ext cx="11017250" cy="987425"/>
          </a:xfrm>
          <a:prstGeom prst="rect">
            <a:avLst/>
          </a:prstGeom>
        </p:spPr>
        <p:txBody>
          <a:bodyPr anchor="t"/>
          <a:lstStyle>
            <a:lvl1pPr>
              <a:defRPr sz="3200" b="0" cap="all">
                <a:solidFill>
                  <a:srgbClr val="FBFAFA"/>
                </a:solidFill>
                <a:latin typeface="Neusa Next Pro"/>
                <a:ea typeface="Neusa Next Pro"/>
                <a:cs typeface="Neusa Next Pro"/>
                <a:sym typeface="Neusa Next Pro"/>
              </a:defRPr>
            </a:lvl1pPr>
          </a:lstStyle>
          <a:p>
            <a:r>
              <a:t>Title Text</a:t>
            </a:r>
          </a:p>
        </p:txBody>
      </p:sp>
      <p:sp>
        <p:nvSpPr>
          <p:cNvPr id="3249" name="Body Level One…"/>
          <p:cNvSpPr txBox="1">
            <a:spLocks noGrp="1"/>
          </p:cNvSpPr>
          <p:nvPr>
            <p:ph type="body" sz="quarter" idx="1"/>
          </p:nvPr>
        </p:nvSpPr>
        <p:spPr>
          <a:xfrm>
            <a:off x="587375" y="1981199"/>
            <a:ext cx="3454273" cy="4327526"/>
          </a:xfrm>
          <a:prstGeom prst="rect">
            <a:avLst/>
          </a:prstGeom>
        </p:spPr>
        <p:txBody>
          <a:bodyPr/>
          <a:lstStyle>
            <a:lvl1pPr marL="0" indent="0">
              <a:lnSpc>
                <a:spcPct val="110000"/>
              </a:lnSpc>
              <a:spcBef>
                <a:spcPts val="800"/>
              </a:spcBef>
              <a:buSzTx/>
              <a:buFontTx/>
              <a:buNone/>
              <a:defRPr sz="2400">
                <a:solidFill>
                  <a:srgbClr val="FBFAFA"/>
                </a:solidFill>
                <a:latin typeface="Neusa Next Pro"/>
                <a:ea typeface="Neusa Next Pro"/>
                <a:cs typeface="Neusa Next Pro"/>
                <a:sym typeface="Neusa Next Pro"/>
              </a:defRPr>
            </a:lvl1pPr>
            <a:lvl2pPr marL="0" indent="457200">
              <a:lnSpc>
                <a:spcPct val="110000"/>
              </a:lnSpc>
              <a:spcBef>
                <a:spcPts val="800"/>
              </a:spcBef>
              <a:buSzTx/>
              <a:buFontTx/>
              <a:buNone/>
              <a:defRPr sz="2400">
                <a:solidFill>
                  <a:srgbClr val="FBFAFA"/>
                </a:solidFill>
                <a:latin typeface="Neusa Next Pro"/>
                <a:ea typeface="Neusa Next Pro"/>
                <a:cs typeface="Neusa Next Pro"/>
                <a:sym typeface="Neusa Next Pro"/>
              </a:defRPr>
            </a:lvl2pPr>
            <a:lvl3pPr marL="0" indent="914400">
              <a:lnSpc>
                <a:spcPct val="110000"/>
              </a:lnSpc>
              <a:spcBef>
                <a:spcPts val="800"/>
              </a:spcBef>
              <a:buSzTx/>
              <a:buFontTx/>
              <a:buNone/>
              <a:defRPr sz="2400">
                <a:solidFill>
                  <a:srgbClr val="FBFAFA"/>
                </a:solidFill>
                <a:latin typeface="Neusa Next Pro"/>
                <a:ea typeface="Neusa Next Pro"/>
                <a:cs typeface="Neusa Next Pro"/>
                <a:sym typeface="Neusa Next Pro"/>
              </a:defRPr>
            </a:lvl3pPr>
            <a:lvl4pPr marL="0" indent="1371600">
              <a:lnSpc>
                <a:spcPct val="110000"/>
              </a:lnSpc>
              <a:spcBef>
                <a:spcPts val="800"/>
              </a:spcBef>
              <a:buSzTx/>
              <a:buFontTx/>
              <a:buNone/>
              <a:defRPr sz="2400">
                <a:solidFill>
                  <a:srgbClr val="FBFAFA"/>
                </a:solidFill>
                <a:latin typeface="Neusa Next Pro"/>
                <a:ea typeface="Neusa Next Pro"/>
                <a:cs typeface="Neusa Next Pro"/>
                <a:sym typeface="Neusa Next Pro"/>
              </a:defRPr>
            </a:lvl4pPr>
            <a:lvl5pPr marL="0" indent="1828800">
              <a:lnSpc>
                <a:spcPct val="110000"/>
              </a:lnSpc>
              <a:spcBef>
                <a:spcPts val="800"/>
              </a:spcBef>
              <a:buSzTx/>
              <a:buFontTx/>
              <a:buNone/>
              <a:defRPr sz="2400">
                <a:solidFill>
                  <a:srgbClr val="FBFAFA"/>
                </a:solidFi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sp>
        <p:nvSpPr>
          <p:cNvPr id="3250" name="TextBox 8"/>
          <p:cNvSpPr txBox="1"/>
          <p:nvPr/>
        </p:nvSpPr>
        <p:spPr>
          <a:xfrm>
            <a:off x="11506093" y="469820"/>
            <a:ext cx="204129" cy="154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Aino Regular"/>
                <a:ea typeface="Aino Regular"/>
                <a:cs typeface="Aino Regular"/>
                <a:sym typeface="Aino Regular"/>
              </a:defRPr>
            </a:lvl1pPr>
          </a:lstStyle>
          <a:p>
            <a:r>
              <a:t>+</a:t>
            </a:r>
          </a:p>
        </p:txBody>
      </p:sp>
      <p:sp>
        <p:nvSpPr>
          <p:cNvPr id="3251" name="Slide Number"/>
          <p:cNvSpPr txBox="1">
            <a:spLocks noGrp="1"/>
          </p:cNvSpPr>
          <p:nvPr>
            <p:ph type="sldNum" sz="quarter" idx="2"/>
          </p:nvPr>
        </p:nvSpPr>
        <p:spPr>
          <a:xfrm>
            <a:off x="11471630" y="6475412"/>
            <a:ext cx="132996" cy="127001"/>
          </a:xfrm>
          <a:prstGeom prst="rect">
            <a:avLst/>
          </a:prstGeom>
        </p:spPr>
        <p:txBody>
          <a:bodyPr/>
          <a:lstStyle>
            <a:lvl1pPr>
              <a:defRPr sz="800">
                <a:solidFill>
                  <a:srgbClr val="909295"/>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3258" name="Title Text"/>
          <p:cNvSpPr txBox="1">
            <a:spLocks noGrp="1"/>
          </p:cNvSpPr>
          <p:nvPr>
            <p:ph type="title"/>
          </p:nvPr>
        </p:nvSpPr>
        <p:spPr>
          <a:xfrm>
            <a:off x="587375" y="549275"/>
            <a:ext cx="11017250" cy="987425"/>
          </a:xfrm>
          <a:prstGeom prst="rect">
            <a:avLst/>
          </a:prstGeom>
        </p:spPr>
        <p:txBody>
          <a:bodyPr anchor="t"/>
          <a:lstStyle>
            <a:lvl1pPr>
              <a:defRPr sz="3200" b="0" cap="all">
                <a:solidFill>
                  <a:srgbClr val="40474F"/>
                </a:solidFill>
                <a:latin typeface="Neusa Next Pro"/>
                <a:ea typeface="Neusa Next Pro"/>
                <a:cs typeface="Neusa Next Pro"/>
                <a:sym typeface="Neusa Next Pro"/>
              </a:defRPr>
            </a:lvl1pPr>
          </a:lstStyle>
          <a:p>
            <a:r>
              <a:t>Title Text</a:t>
            </a:r>
          </a:p>
        </p:txBody>
      </p:sp>
      <p:sp>
        <p:nvSpPr>
          <p:cNvPr id="3259" name="Body Level One…"/>
          <p:cNvSpPr txBox="1">
            <a:spLocks noGrp="1"/>
          </p:cNvSpPr>
          <p:nvPr>
            <p:ph type="body" sz="quarter" idx="1"/>
          </p:nvPr>
        </p:nvSpPr>
        <p:spPr>
          <a:xfrm>
            <a:off x="587375" y="1981199"/>
            <a:ext cx="3454273" cy="4327526"/>
          </a:xfrm>
          <a:prstGeom prst="rect">
            <a:avLst/>
          </a:prstGeom>
        </p:spPr>
        <p:txBody>
          <a:bodyPr/>
          <a:lstStyle>
            <a:lvl1pPr marL="0" indent="0">
              <a:lnSpc>
                <a:spcPct val="110000"/>
              </a:lnSpc>
              <a:spcBef>
                <a:spcPts val="800"/>
              </a:spcBef>
              <a:buSzTx/>
              <a:buFontTx/>
              <a:buNone/>
              <a:defRPr sz="2400">
                <a:solidFill>
                  <a:srgbClr val="40474F"/>
                </a:solidFill>
                <a:latin typeface="Neusa Next Pro"/>
                <a:ea typeface="Neusa Next Pro"/>
                <a:cs typeface="Neusa Next Pro"/>
                <a:sym typeface="Neusa Next Pro"/>
              </a:defRPr>
            </a:lvl1pPr>
            <a:lvl2pPr marL="0" indent="457200">
              <a:lnSpc>
                <a:spcPct val="110000"/>
              </a:lnSpc>
              <a:spcBef>
                <a:spcPts val="800"/>
              </a:spcBef>
              <a:buSzTx/>
              <a:buFontTx/>
              <a:buNone/>
              <a:defRPr sz="2400">
                <a:solidFill>
                  <a:srgbClr val="40474F"/>
                </a:solidFill>
                <a:latin typeface="Neusa Next Pro"/>
                <a:ea typeface="Neusa Next Pro"/>
                <a:cs typeface="Neusa Next Pro"/>
                <a:sym typeface="Neusa Next Pro"/>
              </a:defRPr>
            </a:lvl2pPr>
            <a:lvl3pPr marL="0" indent="914400">
              <a:lnSpc>
                <a:spcPct val="110000"/>
              </a:lnSpc>
              <a:spcBef>
                <a:spcPts val="800"/>
              </a:spcBef>
              <a:buSzTx/>
              <a:buFontTx/>
              <a:buNone/>
              <a:defRPr sz="2400">
                <a:solidFill>
                  <a:srgbClr val="40474F"/>
                </a:solidFill>
                <a:latin typeface="Neusa Next Pro"/>
                <a:ea typeface="Neusa Next Pro"/>
                <a:cs typeface="Neusa Next Pro"/>
                <a:sym typeface="Neusa Next Pro"/>
              </a:defRPr>
            </a:lvl3pPr>
            <a:lvl4pPr marL="0" indent="1371600">
              <a:lnSpc>
                <a:spcPct val="110000"/>
              </a:lnSpc>
              <a:spcBef>
                <a:spcPts val="800"/>
              </a:spcBef>
              <a:buSzTx/>
              <a:buFontTx/>
              <a:buNone/>
              <a:defRPr sz="2400">
                <a:solidFill>
                  <a:srgbClr val="40474F"/>
                </a:solidFill>
                <a:latin typeface="Neusa Next Pro"/>
                <a:ea typeface="Neusa Next Pro"/>
                <a:cs typeface="Neusa Next Pro"/>
                <a:sym typeface="Neusa Next Pro"/>
              </a:defRPr>
            </a:lvl4pPr>
            <a:lvl5pPr marL="0" indent="1828800">
              <a:lnSpc>
                <a:spcPct val="110000"/>
              </a:lnSpc>
              <a:spcBef>
                <a:spcPts val="800"/>
              </a:spcBef>
              <a:buSzTx/>
              <a:buFontTx/>
              <a:buNone/>
              <a:defRPr sz="2400">
                <a:solidFill>
                  <a:srgbClr val="40474F"/>
                </a:solidFi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sp>
        <p:nvSpPr>
          <p:cNvPr id="3260" name="TextBox 8"/>
          <p:cNvSpPr txBox="1"/>
          <p:nvPr/>
        </p:nvSpPr>
        <p:spPr>
          <a:xfrm>
            <a:off x="11506093" y="469820"/>
            <a:ext cx="204129" cy="154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Aino Regular"/>
                <a:ea typeface="Aino Regular"/>
                <a:cs typeface="Aino Regular"/>
                <a:sym typeface="Aino Regular"/>
              </a:defRPr>
            </a:lvl1pPr>
          </a:lstStyle>
          <a:p>
            <a:r>
              <a:t>+</a:t>
            </a:r>
          </a:p>
        </p:txBody>
      </p:sp>
      <p:sp>
        <p:nvSpPr>
          <p:cNvPr id="3261" name="Slide Number"/>
          <p:cNvSpPr txBox="1">
            <a:spLocks noGrp="1"/>
          </p:cNvSpPr>
          <p:nvPr>
            <p:ph type="sldNum" sz="quarter" idx="2"/>
          </p:nvPr>
        </p:nvSpPr>
        <p:spPr>
          <a:xfrm>
            <a:off x="11471630" y="6475412"/>
            <a:ext cx="132996" cy="127001"/>
          </a:xfrm>
          <a:prstGeom prst="rect">
            <a:avLst/>
          </a:prstGeom>
        </p:spPr>
        <p:txBody>
          <a:bodyPr/>
          <a:lstStyle>
            <a:lvl1pPr>
              <a:defRPr sz="800">
                <a:solidFill>
                  <a:srgbClr val="909295"/>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x">
  <p:cSld name="3_Title and Content">
    <p:spTree>
      <p:nvGrpSpPr>
        <p:cNvPr id="1" name=""/>
        <p:cNvGrpSpPr/>
        <p:nvPr/>
      </p:nvGrpSpPr>
      <p:grpSpPr>
        <a:xfrm>
          <a:off x="0" y="0"/>
          <a:ext cx="0" cy="0"/>
          <a:chOff x="0" y="0"/>
          <a:chExt cx="0" cy="0"/>
        </a:xfrm>
      </p:grpSpPr>
      <p:sp>
        <p:nvSpPr>
          <p:cNvPr id="3268" name="Title Text"/>
          <p:cNvSpPr txBox="1">
            <a:spLocks noGrp="1"/>
          </p:cNvSpPr>
          <p:nvPr>
            <p:ph type="title"/>
          </p:nvPr>
        </p:nvSpPr>
        <p:spPr>
          <a:xfrm>
            <a:off x="587375" y="549275"/>
            <a:ext cx="11017250" cy="987425"/>
          </a:xfrm>
          <a:prstGeom prst="rect">
            <a:avLst/>
          </a:prstGeom>
        </p:spPr>
        <p:txBody>
          <a:bodyPr anchor="t"/>
          <a:lstStyle>
            <a:lvl1pPr>
              <a:defRPr sz="3200" b="0" cap="all">
                <a:solidFill>
                  <a:srgbClr val="40474F"/>
                </a:solidFill>
                <a:latin typeface="Neusa Next Pro"/>
                <a:ea typeface="Neusa Next Pro"/>
                <a:cs typeface="Neusa Next Pro"/>
                <a:sym typeface="Neusa Next Pro"/>
              </a:defRPr>
            </a:lvl1pPr>
          </a:lstStyle>
          <a:p>
            <a:r>
              <a:t>Title Text</a:t>
            </a:r>
          </a:p>
        </p:txBody>
      </p:sp>
      <p:sp>
        <p:nvSpPr>
          <p:cNvPr id="3269" name="Body Level One…"/>
          <p:cNvSpPr txBox="1">
            <a:spLocks noGrp="1"/>
          </p:cNvSpPr>
          <p:nvPr>
            <p:ph type="body" sz="quarter" idx="1"/>
          </p:nvPr>
        </p:nvSpPr>
        <p:spPr>
          <a:xfrm>
            <a:off x="587375" y="1981199"/>
            <a:ext cx="3454273" cy="4327526"/>
          </a:xfrm>
          <a:prstGeom prst="rect">
            <a:avLst/>
          </a:prstGeom>
        </p:spPr>
        <p:txBody>
          <a:bodyPr/>
          <a:lstStyle>
            <a:lvl1pPr marL="0" indent="0">
              <a:lnSpc>
                <a:spcPct val="110000"/>
              </a:lnSpc>
              <a:spcBef>
                <a:spcPts val="800"/>
              </a:spcBef>
              <a:buSzTx/>
              <a:buFontTx/>
              <a:buNone/>
              <a:defRPr sz="2400">
                <a:solidFill>
                  <a:srgbClr val="40474F"/>
                </a:solidFill>
                <a:latin typeface="Neusa Next Pro"/>
                <a:ea typeface="Neusa Next Pro"/>
                <a:cs typeface="Neusa Next Pro"/>
                <a:sym typeface="Neusa Next Pro"/>
              </a:defRPr>
            </a:lvl1pPr>
            <a:lvl2pPr marL="0" indent="457200">
              <a:lnSpc>
                <a:spcPct val="110000"/>
              </a:lnSpc>
              <a:spcBef>
                <a:spcPts val="800"/>
              </a:spcBef>
              <a:buSzTx/>
              <a:buFontTx/>
              <a:buNone/>
              <a:defRPr sz="2400">
                <a:solidFill>
                  <a:srgbClr val="40474F"/>
                </a:solidFill>
                <a:latin typeface="Neusa Next Pro"/>
                <a:ea typeface="Neusa Next Pro"/>
                <a:cs typeface="Neusa Next Pro"/>
                <a:sym typeface="Neusa Next Pro"/>
              </a:defRPr>
            </a:lvl2pPr>
            <a:lvl3pPr marL="0" indent="914400">
              <a:lnSpc>
                <a:spcPct val="110000"/>
              </a:lnSpc>
              <a:spcBef>
                <a:spcPts val="800"/>
              </a:spcBef>
              <a:buSzTx/>
              <a:buFontTx/>
              <a:buNone/>
              <a:defRPr sz="2400">
                <a:solidFill>
                  <a:srgbClr val="40474F"/>
                </a:solidFill>
                <a:latin typeface="Neusa Next Pro"/>
                <a:ea typeface="Neusa Next Pro"/>
                <a:cs typeface="Neusa Next Pro"/>
                <a:sym typeface="Neusa Next Pro"/>
              </a:defRPr>
            </a:lvl3pPr>
            <a:lvl4pPr marL="0" indent="1371600">
              <a:lnSpc>
                <a:spcPct val="110000"/>
              </a:lnSpc>
              <a:spcBef>
                <a:spcPts val="800"/>
              </a:spcBef>
              <a:buSzTx/>
              <a:buFontTx/>
              <a:buNone/>
              <a:defRPr sz="2400">
                <a:solidFill>
                  <a:srgbClr val="40474F"/>
                </a:solidFill>
                <a:latin typeface="Neusa Next Pro"/>
                <a:ea typeface="Neusa Next Pro"/>
                <a:cs typeface="Neusa Next Pro"/>
                <a:sym typeface="Neusa Next Pro"/>
              </a:defRPr>
            </a:lvl4pPr>
            <a:lvl5pPr marL="0" indent="1828800">
              <a:lnSpc>
                <a:spcPct val="110000"/>
              </a:lnSpc>
              <a:spcBef>
                <a:spcPts val="800"/>
              </a:spcBef>
              <a:buSzTx/>
              <a:buFontTx/>
              <a:buNone/>
              <a:defRPr sz="2400">
                <a:solidFill>
                  <a:srgbClr val="40474F"/>
                </a:solidFi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sp>
        <p:nvSpPr>
          <p:cNvPr id="3270" name="TextBox 8"/>
          <p:cNvSpPr txBox="1"/>
          <p:nvPr/>
        </p:nvSpPr>
        <p:spPr>
          <a:xfrm>
            <a:off x="11506093" y="469820"/>
            <a:ext cx="204129" cy="154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Aino Regular"/>
                <a:ea typeface="Aino Regular"/>
                <a:cs typeface="Aino Regular"/>
                <a:sym typeface="Aino Regular"/>
              </a:defRPr>
            </a:lvl1pPr>
          </a:lstStyle>
          <a:p>
            <a:r>
              <a:t>+</a:t>
            </a:r>
          </a:p>
        </p:txBody>
      </p:sp>
      <p:grpSp>
        <p:nvGrpSpPr>
          <p:cNvPr id="3273" name="Group 9"/>
          <p:cNvGrpSpPr/>
          <p:nvPr/>
        </p:nvGrpSpPr>
        <p:grpSpPr>
          <a:xfrm>
            <a:off x="11961141" y="549276"/>
            <a:ext cx="244257" cy="805701"/>
            <a:chOff x="0" y="0"/>
            <a:chExt cx="244255" cy="805699"/>
          </a:xfrm>
        </p:grpSpPr>
        <p:sp>
          <p:nvSpPr>
            <p:cNvPr id="3271" name="Rectangle 10"/>
            <p:cNvSpPr/>
            <p:nvPr/>
          </p:nvSpPr>
          <p:spPr>
            <a:xfrm>
              <a:off x="0" y="0"/>
              <a:ext cx="244256" cy="805700"/>
            </a:xfrm>
            <a:prstGeom prst="rect">
              <a:avLst/>
            </a:prstGeom>
            <a:solidFill>
              <a:srgbClr val="40474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3272" name="Picture 11" descr="Picture 11"/>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3274" name="Slide Number"/>
          <p:cNvSpPr txBox="1">
            <a:spLocks noGrp="1"/>
          </p:cNvSpPr>
          <p:nvPr>
            <p:ph type="sldNum" sz="quarter" idx="2"/>
          </p:nvPr>
        </p:nvSpPr>
        <p:spPr>
          <a:xfrm>
            <a:off x="11471630" y="6475412"/>
            <a:ext cx="132996" cy="127001"/>
          </a:xfrm>
          <a:prstGeom prst="rect">
            <a:avLst/>
          </a:prstGeom>
        </p:spPr>
        <p:txBody>
          <a:bodyPr/>
          <a:lstStyle>
            <a:lvl1pPr>
              <a:defRPr sz="800">
                <a:solidFill>
                  <a:srgbClr val="909295"/>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966440"/>
        </a:solidFill>
        <a:effectLst/>
      </p:bgPr>
    </p:bg>
    <p:spTree>
      <p:nvGrpSpPr>
        <p:cNvPr id="1" name=""/>
        <p:cNvGrpSpPr/>
        <p:nvPr/>
      </p:nvGrpSpPr>
      <p:grpSpPr>
        <a:xfrm>
          <a:off x="0" y="0"/>
          <a:ext cx="0" cy="0"/>
          <a:chOff x="0" y="0"/>
          <a:chExt cx="0" cy="0"/>
        </a:xfrm>
      </p:grpSpPr>
      <p:grpSp>
        <p:nvGrpSpPr>
          <p:cNvPr id="3307" name="Group 7"/>
          <p:cNvGrpSpPr/>
          <p:nvPr/>
        </p:nvGrpSpPr>
        <p:grpSpPr>
          <a:xfrm>
            <a:off x="494657" y="469821"/>
            <a:ext cx="11215566" cy="5924675"/>
            <a:chOff x="0" y="0"/>
            <a:chExt cx="11215565" cy="5924674"/>
          </a:xfrm>
        </p:grpSpPr>
        <p:grpSp>
          <p:nvGrpSpPr>
            <p:cNvPr id="3286" name="Group 8"/>
            <p:cNvGrpSpPr/>
            <p:nvPr/>
          </p:nvGrpSpPr>
          <p:grpSpPr>
            <a:xfrm>
              <a:off x="0" y="0"/>
              <a:ext cx="11215566" cy="4469362"/>
              <a:chOff x="0" y="0"/>
              <a:chExt cx="11215565" cy="4469361"/>
            </a:xfrm>
          </p:grpSpPr>
          <p:sp>
            <p:nvSpPr>
              <p:cNvPr id="3281" name="TextBox 29"/>
              <p:cNvSpPr txBox="1"/>
              <p:nvPr/>
            </p:nvSpPr>
            <p:spPr>
              <a:xfrm>
                <a:off x="54992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3282" name="TextBox 30"/>
              <p:cNvSpPr txBox="1"/>
              <p:nvPr/>
            </p:nvSpPr>
            <p:spPr>
              <a:xfrm>
                <a:off x="2743200" y="0"/>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3283" name="TextBox 31"/>
              <p:cNvSpPr txBox="1"/>
              <p:nvPr/>
            </p:nvSpPr>
            <p:spPr>
              <a:xfrm>
                <a:off x="82424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3284" name="TextBox 32"/>
              <p:cNvSpPr txBox="1"/>
              <p:nvPr/>
            </p:nvSpPr>
            <p:spPr>
              <a:xfrm>
                <a:off x="11011437"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3285" name="TextBox 33"/>
              <p:cNvSpPr txBox="1"/>
              <p:nvPr/>
            </p:nvSpPr>
            <p:spPr>
              <a:xfrm>
                <a:off x="0" y="4314421"/>
                <a:ext cx="204128"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grpSp>
        <p:sp>
          <p:nvSpPr>
            <p:cNvPr id="3287" name="TextBox 9"/>
            <p:cNvSpPr txBox="1"/>
            <p:nvPr/>
          </p:nvSpPr>
          <p:spPr>
            <a:xfrm>
              <a:off x="5499279" y="1429554"/>
              <a:ext cx="204129"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3288" name="TextBox 10"/>
            <p:cNvSpPr txBox="1"/>
            <p:nvPr/>
          </p:nvSpPr>
          <p:spPr>
            <a:xfrm>
              <a:off x="2743200" y="1429554"/>
              <a:ext cx="204128"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3289" name="TextBox 11"/>
            <p:cNvSpPr txBox="1"/>
            <p:nvPr/>
          </p:nvSpPr>
          <p:spPr>
            <a:xfrm>
              <a:off x="8242479" y="1429554"/>
              <a:ext cx="204129"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3290" name="TextBox 12"/>
            <p:cNvSpPr txBox="1"/>
            <p:nvPr/>
          </p:nvSpPr>
          <p:spPr>
            <a:xfrm>
              <a:off x="11011437" y="1429554"/>
              <a:ext cx="204129"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grpSp>
          <p:nvGrpSpPr>
            <p:cNvPr id="3295" name="Group 13"/>
            <p:cNvGrpSpPr/>
            <p:nvPr/>
          </p:nvGrpSpPr>
          <p:grpSpPr>
            <a:xfrm>
              <a:off x="2743200" y="2871988"/>
              <a:ext cx="8472366" cy="154941"/>
              <a:chOff x="0" y="0"/>
              <a:chExt cx="8472365" cy="154939"/>
            </a:xfrm>
          </p:grpSpPr>
          <p:sp>
            <p:nvSpPr>
              <p:cNvPr id="3291" name="TextBox 25"/>
              <p:cNvSpPr txBox="1"/>
              <p:nvPr/>
            </p:nvSpPr>
            <p:spPr>
              <a:xfrm>
                <a:off x="27560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3292" name="TextBox 26"/>
              <p:cNvSpPr txBox="1"/>
              <p:nvPr/>
            </p:nvSpPr>
            <p:spPr>
              <a:xfrm>
                <a:off x="0" y="0"/>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3293" name="TextBox 27"/>
              <p:cNvSpPr txBox="1"/>
              <p:nvPr/>
            </p:nvSpPr>
            <p:spPr>
              <a:xfrm>
                <a:off x="54992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3294" name="TextBox 28"/>
              <p:cNvSpPr txBox="1"/>
              <p:nvPr/>
            </p:nvSpPr>
            <p:spPr>
              <a:xfrm>
                <a:off x="8268237"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grpSp>
        <p:grpSp>
          <p:nvGrpSpPr>
            <p:cNvPr id="3300" name="Group 14"/>
            <p:cNvGrpSpPr/>
            <p:nvPr/>
          </p:nvGrpSpPr>
          <p:grpSpPr>
            <a:xfrm>
              <a:off x="2743200" y="4314421"/>
              <a:ext cx="8472366" cy="154941"/>
              <a:chOff x="0" y="0"/>
              <a:chExt cx="8472365" cy="154939"/>
            </a:xfrm>
          </p:grpSpPr>
          <p:sp>
            <p:nvSpPr>
              <p:cNvPr id="3296" name="TextBox 21"/>
              <p:cNvSpPr txBox="1"/>
              <p:nvPr/>
            </p:nvSpPr>
            <p:spPr>
              <a:xfrm>
                <a:off x="27560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3297" name="TextBox 22"/>
              <p:cNvSpPr txBox="1"/>
              <p:nvPr/>
            </p:nvSpPr>
            <p:spPr>
              <a:xfrm>
                <a:off x="0" y="0"/>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3298" name="TextBox 23"/>
              <p:cNvSpPr txBox="1"/>
              <p:nvPr/>
            </p:nvSpPr>
            <p:spPr>
              <a:xfrm>
                <a:off x="54992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3299" name="TextBox 24"/>
              <p:cNvSpPr txBox="1"/>
              <p:nvPr/>
            </p:nvSpPr>
            <p:spPr>
              <a:xfrm>
                <a:off x="8268237"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grpSp>
        <p:sp>
          <p:nvSpPr>
            <p:cNvPr id="3301" name="TextBox 15"/>
            <p:cNvSpPr txBox="1"/>
            <p:nvPr/>
          </p:nvSpPr>
          <p:spPr>
            <a:xfrm>
              <a:off x="5499279" y="5769735"/>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3302" name="TextBox 16"/>
            <p:cNvSpPr txBox="1"/>
            <p:nvPr/>
          </p:nvSpPr>
          <p:spPr>
            <a:xfrm>
              <a:off x="2743200" y="5769735"/>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3303" name="TextBox 17"/>
            <p:cNvSpPr txBox="1"/>
            <p:nvPr/>
          </p:nvSpPr>
          <p:spPr>
            <a:xfrm>
              <a:off x="8242479" y="5769735"/>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3304" name="TextBox 18"/>
            <p:cNvSpPr txBox="1"/>
            <p:nvPr/>
          </p:nvSpPr>
          <p:spPr>
            <a:xfrm>
              <a:off x="11011437" y="5769735"/>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3305" name="TextBox 19"/>
            <p:cNvSpPr txBox="1"/>
            <p:nvPr/>
          </p:nvSpPr>
          <p:spPr>
            <a:xfrm>
              <a:off x="0" y="5769735"/>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3306" name="TextBox 20"/>
            <p:cNvSpPr txBox="1"/>
            <p:nvPr/>
          </p:nvSpPr>
          <p:spPr>
            <a:xfrm>
              <a:off x="0" y="1429554"/>
              <a:ext cx="204128"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A77149"/>
                  </a:solidFill>
                  <a:latin typeface="Aino Regular"/>
                  <a:ea typeface="Aino Regular"/>
                  <a:cs typeface="Aino Regular"/>
                  <a:sym typeface="Aino Regular"/>
                </a:defRPr>
              </a:lvl1pPr>
            </a:lstStyle>
            <a:p>
              <a:r>
                <a:t>+</a:t>
              </a:r>
            </a:p>
          </p:txBody>
        </p:sp>
      </p:grpSp>
      <p:sp>
        <p:nvSpPr>
          <p:cNvPr id="3308" name="Title Text"/>
          <p:cNvSpPr txBox="1">
            <a:spLocks noGrp="1"/>
          </p:cNvSpPr>
          <p:nvPr>
            <p:ph type="title"/>
          </p:nvPr>
        </p:nvSpPr>
        <p:spPr>
          <a:xfrm>
            <a:off x="536575" y="1056068"/>
            <a:ext cx="11068050" cy="3363532"/>
          </a:xfrm>
          <a:prstGeom prst="rect">
            <a:avLst/>
          </a:prstGeom>
        </p:spPr>
        <p:txBody>
          <a:bodyPr anchor="b"/>
          <a:lstStyle>
            <a:lvl1pPr>
              <a:lnSpc>
                <a:spcPct val="80000"/>
              </a:lnSpc>
              <a:defRPr sz="6400" b="0" cap="all">
                <a:latin typeface="Neusa Next Pro"/>
                <a:ea typeface="Neusa Next Pro"/>
                <a:cs typeface="Neusa Next Pro"/>
                <a:sym typeface="Neusa Next Pro"/>
              </a:defRPr>
            </a:lvl1pPr>
          </a:lstStyle>
          <a:p>
            <a:r>
              <a:t>Title Text</a:t>
            </a:r>
          </a:p>
        </p:txBody>
      </p:sp>
      <p:sp>
        <p:nvSpPr>
          <p:cNvPr id="3309" name="Body Level One…"/>
          <p:cNvSpPr txBox="1">
            <a:spLocks noGrp="1"/>
          </p:cNvSpPr>
          <p:nvPr>
            <p:ph type="body" sz="quarter" idx="1"/>
          </p:nvPr>
        </p:nvSpPr>
        <p:spPr>
          <a:xfrm>
            <a:off x="587375" y="4868862"/>
            <a:ext cx="11017250" cy="1449388"/>
          </a:xfrm>
          <a:prstGeom prst="rect">
            <a:avLst/>
          </a:prstGeom>
        </p:spPr>
        <p:txBody>
          <a:bodyPr/>
          <a:lstStyle>
            <a:lvl1pPr marL="0" indent="0">
              <a:lnSpc>
                <a:spcPct val="100000"/>
              </a:lnSpc>
              <a:spcBef>
                <a:spcPts val="0"/>
              </a:spcBef>
              <a:buSzTx/>
              <a:buFontTx/>
              <a:buNone/>
              <a:defRPr sz="1600" cap="all">
                <a:latin typeface="Neusa Next Pro"/>
                <a:ea typeface="Neusa Next Pro"/>
                <a:cs typeface="Neusa Next Pro"/>
                <a:sym typeface="Neusa Next Pro"/>
              </a:defRPr>
            </a:lvl1pPr>
            <a:lvl2pPr marL="0" indent="457200">
              <a:lnSpc>
                <a:spcPct val="100000"/>
              </a:lnSpc>
              <a:spcBef>
                <a:spcPts val="0"/>
              </a:spcBef>
              <a:buSzTx/>
              <a:buFontTx/>
              <a:buNone/>
              <a:defRPr sz="1600" cap="all">
                <a:latin typeface="Neusa Next Pro"/>
                <a:ea typeface="Neusa Next Pro"/>
                <a:cs typeface="Neusa Next Pro"/>
                <a:sym typeface="Neusa Next Pro"/>
              </a:defRPr>
            </a:lvl2pPr>
            <a:lvl3pPr marL="0" indent="914400">
              <a:lnSpc>
                <a:spcPct val="100000"/>
              </a:lnSpc>
              <a:spcBef>
                <a:spcPts val="0"/>
              </a:spcBef>
              <a:buSzTx/>
              <a:buFontTx/>
              <a:buNone/>
              <a:defRPr sz="1600" cap="all">
                <a:latin typeface="Neusa Next Pro"/>
                <a:ea typeface="Neusa Next Pro"/>
                <a:cs typeface="Neusa Next Pro"/>
                <a:sym typeface="Neusa Next Pro"/>
              </a:defRPr>
            </a:lvl3pPr>
            <a:lvl4pPr marL="0" indent="1371600">
              <a:lnSpc>
                <a:spcPct val="100000"/>
              </a:lnSpc>
              <a:spcBef>
                <a:spcPts val="0"/>
              </a:spcBef>
              <a:buSzTx/>
              <a:buFontTx/>
              <a:buNone/>
              <a:defRPr sz="1600" cap="all">
                <a:latin typeface="Neusa Next Pro"/>
                <a:ea typeface="Neusa Next Pro"/>
                <a:cs typeface="Neusa Next Pro"/>
                <a:sym typeface="Neusa Next Pro"/>
              </a:defRPr>
            </a:lvl4pPr>
            <a:lvl5pPr marL="0" indent="1828800">
              <a:lnSpc>
                <a:spcPct val="100000"/>
              </a:lnSpc>
              <a:spcBef>
                <a:spcPts val="0"/>
              </a:spcBef>
              <a:buSzTx/>
              <a:buFontTx/>
              <a:buNone/>
              <a:defRPr sz="1600" cap="a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pic>
        <p:nvPicPr>
          <p:cNvPr id="3310" name="Picture 5" descr="Picture 5"/>
          <p:cNvPicPr>
            <a:picLocks noChangeAspect="1"/>
          </p:cNvPicPr>
          <p:nvPr/>
        </p:nvPicPr>
        <p:blipFill>
          <a:blip r:embed="rId2"/>
          <a:stretch>
            <a:fillRect/>
          </a:stretch>
        </p:blipFill>
        <p:spPr>
          <a:xfrm>
            <a:off x="587373" y="454023"/>
            <a:ext cx="1942914" cy="320676"/>
          </a:xfrm>
          <a:prstGeom prst="rect">
            <a:avLst/>
          </a:prstGeom>
          <a:ln w="12700">
            <a:miter lim="400000"/>
          </a:ln>
        </p:spPr>
      </p:pic>
      <p:sp>
        <p:nvSpPr>
          <p:cNvPr id="3311"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rgbClr val="40474F"/>
        </a:solidFill>
        <a:effectLst/>
      </p:bgPr>
    </p:bg>
    <p:spTree>
      <p:nvGrpSpPr>
        <p:cNvPr id="1" name=""/>
        <p:cNvGrpSpPr/>
        <p:nvPr/>
      </p:nvGrpSpPr>
      <p:grpSpPr>
        <a:xfrm>
          <a:off x="0" y="0"/>
          <a:ext cx="0" cy="0"/>
          <a:chOff x="0" y="0"/>
          <a:chExt cx="0" cy="0"/>
        </a:xfrm>
      </p:grpSpPr>
      <p:sp>
        <p:nvSpPr>
          <p:cNvPr id="3318" name="Title Text"/>
          <p:cNvSpPr txBox="1">
            <a:spLocks noGrp="1"/>
          </p:cNvSpPr>
          <p:nvPr>
            <p:ph type="title"/>
          </p:nvPr>
        </p:nvSpPr>
        <p:spPr>
          <a:xfrm>
            <a:off x="536575" y="1056068"/>
            <a:ext cx="11068050" cy="3363532"/>
          </a:xfrm>
          <a:prstGeom prst="rect">
            <a:avLst/>
          </a:prstGeom>
        </p:spPr>
        <p:txBody>
          <a:bodyPr anchor="b"/>
          <a:lstStyle>
            <a:lvl1pPr>
              <a:lnSpc>
                <a:spcPct val="80000"/>
              </a:lnSpc>
              <a:defRPr sz="6400" b="0" cap="all">
                <a:latin typeface="Neusa Next Pro"/>
                <a:ea typeface="Neusa Next Pro"/>
                <a:cs typeface="Neusa Next Pro"/>
                <a:sym typeface="Neusa Next Pro"/>
              </a:defRPr>
            </a:lvl1pPr>
          </a:lstStyle>
          <a:p>
            <a:r>
              <a:t>Title Text</a:t>
            </a:r>
          </a:p>
        </p:txBody>
      </p:sp>
      <p:sp>
        <p:nvSpPr>
          <p:cNvPr id="3319" name="Body Level One…"/>
          <p:cNvSpPr txBox="1">
            <a:spLocks noGrp="1"/>
          </p:cNvSpPr>
          <p:nvPr>
            <p:ph type="body" sz="quarter" idx="1"/>
          </p:nvPr>
        </p:nvSpPr>
        <p:spPr>
          <a:xfrm>
            <a:off x="587375" y="4868862"/>
            <a:ext cx="11017250" cy="1449388"/>
          </a:xfrm>
          <a:prstGeom prst="rect">
            <a:avLst/>
          </a:prstGeom>
        </p:spPr>
        <p:txBody>
          <a:bodyPr/>
          <a:lstStyle>
            <a:lvl1pPr marL="0" indent="0">
              <a:lnSpc>
                <a:spcPct val="100000"/>
              </a:lnSpc>
              <a:spcBef>
                <a:spcPts val="0"/>
              </a:spcBef>
              <a:buSzTx/>
              <a:buFontTx/>
              <a:buNone/>
              <a:defRPr sz="1600" cap="all">
                <a:latin typeface="Neusa Next Pro"/>
                <a:ea typeface="Neusa Next Pro"/>
                <a:cs typeface="Neusa Next Pro"/>
                <a:sym typeface="Neusa Next Pro"/>
              </a:defRPr>
            </a:lvl1pPr>
            <a:lvl2pPr marL="0" indent="457200">
              <a:lnSpc>
                <a:spcPct val="100000"/>
              </a:lnSpc>
              <a:spcBef>
                <a:spcPts val="0"/>
              </a:spcBef>
              <a:buSzTx/>
              <a:buFontTx/>
              <a:buNone/>
              <a:defRPr sz="1600" cap="all">
                <a:latin typeface="Neusa Next Pro"/>
                <a:ea typeface="Neusa Next Pro"/>
                <a:cs typeface="Neusa Next Pro"/>
                <a:sym typeface="Neusa Next Pro"/>
              </a:defRPr>
            </a:lvl2pPr>
            <a:lvl3pPr marL="0" indent="914400">
              <a:lnSpc>
                <a:spcPct val="100000"/>
              </a:lnSpc>
              <a:spcBef>
                <a:spcPts val="0"/>
              </a:spcBef>
              <a:buSzTx/>
              <a:buFontTx/>
              <a:buNone/>
              <a:defRPr sz="1600" cap="all">
                <a:latin typeface="Neusa Next Pro"/>
                <a:ea typeface="Neusa Next Pro"/>
                <a:cs typeface="Neusa Next Pro"/>
                <a:sym typeface="Neusa Next Pro"/>
              </a:defRPr>
            </a:lvl3pPr>
            <a:lvl4pPr marL="0" indent="1371600">
              <a:lnSpc>
                <a:spcPct val="100000"/>
              </a:lnSpc>
              <a:spcBef>
                <a:spcPts val="0"/>
              </a:spcBef>
              <a:buSzTx/>
              <a:buFontTx/>
              <a:buNone/>
              <a:defRPr sz="1600" cap="all">
                <a:latin typeface="Neusa Next Pro"/>
                <a:ea typeface="Neusa Next Pro"/>
                <a:cs typeface="Neusa Next Pro"/>
                <a:sym typeface="Neusa Next Pro"/>
              </a:defRPr>
            </a:lvl4pPr>
            <a:lvl5pPr marL="0" indent="1828800">
              <a:lnSpc>
                <a:spcPct val="100000"/>
              </a:lnSpc>
              <a:spcBef>
                <a:spcPts val="0"/>
              </a:spcBef>
              <a:buSzTx/>
              <a:buFontTx/>
              <a:buNone/>
              <a:defRPr sz="1600" cap="a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pic>
        <p:nvPicPr>
          <p:cNvPr id="3320" name="Picture 5" descr="Picture 5"/>
          <p:cNvPicPr>
            <a:picLocks noChangeAspect="1"/>
          </p:cNvPicPr>
          <p:nvPr/>
        </p:nvPicPr>
        <p:blipFill>
          <a:blip r:embed="rId2"/>
          <a:stretch>
            <a:fillRect/>
          </a:stretch>
        </p:blipFill>
        <p:spPr>
          <a:xfrm>
            <a:off x="587373" y="454023"/>
            <a:ext cx="1942914" cy="320676"/>
          </a:xfrm>
          <a:prstGeom prst="rect">
            <a:avLst/>
          </a:prstGeom>
          <a:ln w="12700">
            <a:miter lim="400000"/>
          </a:ln>
        </p:spPr>
      </p:pic>
      <p:grpSp>
        <p:nvGrpSpPr>
          <p:cNvPr id="3347" name="Group 7"/>
          <p:cNvGrpSpPr/>
          <p:nvPr/>
        </p:nvGrpSpPr>
        <p:grpSpPr>
          <a:xfrm>
            <a:off x="494657" y="469821"/>
            <a:ext cx="11215566" cy="5924675"/>
            <a:chOff x="0" y="0"/>
            <a:chExt cx="11215565" cy="5924674"/>
          </a:xfrm>
        </p:grpSpPr>
        <p:grpSp>
          <p:nvGrpSpPr>
            <p:cNvPr id="3326" name="Group 8"/>
            <p:cNvGrpSpPr/>
            <p:nvPr/>
          </p:nvGrpSpPr>
          <p:grpSpPr>
            <a:xfrm>
              <a:off x="0" y="0"/>
              <a:ext cx="11215566" cy="4469362"/>
              <a:chOff x="0" y="0"/>
              <a:chExt cx="11215565" cy="4469361"/>
            </a:xfrm>
          </p:grpSpPr>
          <p:sp>
            <p:nvSpPr>
              <p:cNvPr id="3321" name="TextBox 29"/>
              <p:cNvSpPr txBox="1"/>
              <p:nvPr/>
            </p:nvSpPr>
            <p:spPr>
              <a:xfrm>
                <a:off x="54992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22" name="TextBox 30"/>
              <p:cNvSpPr txBox="1"/>
              <p:nvPr/>
            </p:nvSpPr>
            <p:spPr>
              <a:xfrm>
                <a:off x="2743200" y="0"/>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23" name="TextBox 31"/>
              <p:cNvSpPr txBox="1"/>
              <p:nvPr/>
            </p:nvSpPr>
            <p:spPr>
              <a:xfrm>
                <a:off x="82424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24" name="TextBox 32"/>
              <p:cNvSpPr txBox="1"/>
              <p:nvPr/>
            </p:nvSpPr>
            <p:spPr>
              <a:xfrm>
                <a:off x="11011437"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25" name="TextBox 33"/>
              <p:cNvSpPr txBox="1"/>
              <p:nvPr/>
            </p:nvSpPr>
            <p:spPr>
              <a:xfrm>
                <a:off x="0" y="4314421"/>
                <a:ext cx="204128"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grpSp>
        <p:sp>
          <p:nvSpPr>
            <p:cNvPr id="3327" name="TextBox 9"/>
            <p:cNvSpPr txBox="1"/>
            <p:nvPr/>
          </p:nvSpPr>
          <p:spPr>
            <a:xfrm>
              <a:off x="5499279" y="1429554"/>
              <a:ext cx="204129"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28" name="TextBox 10"/>
            <p:cNvSpPr txBox="1"/>
            <p:nvPr/>
          </p:nvSpPr>
          <p:spPr>
            <a:xfrm>
              <a:off x="2743200" y="1429554"/>
              <a:ext cx="204128"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29" name="TextBox 11"/>
            <p:cNvSpPr txBox="1"/>
            <p:nvPr/>
          </p:nvSpPr>
          <p:spPr>
            <a:xfrm>
              <a:off x="8242479" y="1429554"/>
              <a:ext cx="204129"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30" name="TextBox 12"/>
            <p:cNvSpPr txBox="1"/>
            <p:nvPr/>
          </p:nvSpPr>
          <p:spPr>
            <a:xfrm>
              <a:off x="11011437" y="1429554"/>
              <a:ext cx="204129"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grpSp>
          <p:nvGrpSpPr>
            <p:cNvPr id="3335" name="Group 13"/>
            <p:cNvGrpSpPr/>
            <p:nvPr/>
          </p:nvGrpSpPr>
          <p:grpSpPr>
            <a:xfrm>
              <a:off x="2743200" y="2871988"/>
              <a:ext cx="8472366" cy="154941"/>
              <a:chOff x="0" y="0"/>
              <a:chExt cx="8472365" cy="154939"/>
            </a:xfrm>
          </p:grpSpPr>
          <p:sp>
            <p:nvSpPr>
              <p:cNvPr id="3331" name="TextBox 25"/>
              <p:cNvSpPr txBox="1"/>
              <p:nvPr/>
            </p:nvSpPr>
            <p:spPr>
              <a:xfrm>
                <a:off x="27560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32" name="TextBox 26"/>
              <p:cNvSpPr txBox="1"/>
              <p:nvPr/>
            </p:nvSpPr>
            <p:spPr>
              <a:xfrm>
                <a:off x="0" y="0"/>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33" name="TextBox 27"/>
              <p:cNvSpPr txBox="1"/>
              <p:nvPr/>
            </p:nvSpPr>
            <p:spPr>
              <a:xfrm>
                <a:off x="54992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34" name="TextBox 28"/>
              <p:cNvSpPr txBox="1"/>
              <p:nvPr/>
            </p:nvSpPr>
            <p:spPr>
              <a:xfrm>
                <a:off x="8268237"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grpSp>
        <p:grpSp>
          <p:nvGrpSpPr>
            <p:cNvPr id="3340" name="Group 14"/>
            <p:cNvGrpSpPr/>
            <p:nvPr/>
          </p:nvGrpSpPr>
          <p:grpSpPr>
            <a:xfrm>
              <a:off x="2743200" y="4314421"/>
              <a:ext cx="8472366" cy="154941"/>
              <a:chOff x="0" y="0"/>
              <a:chExt cx="8472365" cy="154939"/>
            </a:xfrm>
          </p:grpSpPr>
          <p:sp>
            <p:nvSpPr>
              <p:cNvPr id="3336" name="TextBox 21"/>
              <p:cNvSpPr txBox="1"/>
              <p:nvPr/>
            </p:nvSpPr>
            <p:spPr>
              <a:xfrm>
                <a:off x="27560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37" name="TextBox 22"/>
              <p:cNvSpPr txBox="1"/>
              <p:nvPr/>
            </p:nvSpPr>
            <p:spPr>
              <a:xfrm>
                <a:off x="0" y="0"/>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38" name="TextBox 23"/>
              <p:cNvSpPr txBox="1"/>
              <p:nvPr/>
            </p:nvSpPr>
            <p:spPr>
              <a:xfrm>
                <a:off x="54992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39" name="TextBox 24"/>
              <p:cNvSpPr txBox="1"/>
              <p:nvPr/>
            </p:nvSpPr>
            <p:spPr>
              <a:xfrm>
                <a:off x="8268237"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grpSp>
        <p:sp>
          <p:nvSpPr>
            <p:cNvPr id="3341" name="TextBox 15"/>
            <p:cNvSpPr txBox="1"/>
            <p:nvPr/>
          </p:nvSpPr>
          <p:spPr>
            <a:xfrm>
              <a:off x="5499279" y="5769735"/>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42" name="TextBox 16"/>
            <p:cNvSpPr txBox="1"/>
            <p:nvPr/>
          </p:nvSpPr>
          <p:spPr>
            <a:xfrm>
              <a:off x="2743200" y="5769735"/>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43" name="TextBox 17"/>
            <p:cNvSpPr txBox="1"/>
            <p:nvPr/>
          </p:nvSpPr>
          <p:spPr>
            <a:xfrm>
              <a:off x="8242479" y="5769735"/>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44" name="TextBox 18"/>
            <p:cNvSpPr txBox="1"/>
            <p:nvPr/>
          </p:nvSpPr>
          <p:spPr>
            <a:xfrm>
              <a:off x="11011437" y="5769735"/>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45" name="TextBox 19"/>
            <p:cNvSpPr txBox="1"/>
            <p:nvPr/>
          </p:nvSpPr>
          <p:spPr>
            <a:xfrm>
              <a:off x="0" y="5769735"/>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46" name="TextBox 20"/>
            <p:cNvSpPr txBox="1"/>
            <p:nvPr/>
          </p:nvSpPr>
          <p:spPr>
            <a:xfrm>
              <a:off x="0" y="1429554"/>
              <a:ext cx="204128"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grpSp>
      <p:sp>
        <p:nvSpPr>
          <p:cNvPr id="3348"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x">
  <p:cSld name="3_Title Slide">
    <p:bg>
      <p:bgPr>
        <a:solidFill>
          <a:srgbClr val="966440"/>
        </a:solidFill>
        <a:effectLst/>
      </p:bgPr>
    </p:bg>
    <p:spTree>
      <p:nvGrpSpPr>
        <p:cNvPr id="1" name=""/>
        <p:cNvGrpSpPr/>
        <p:nvPr/>
      </p:nvGrpSpPr>
      <p:grpSpPr>
        <a:xfrm>
          <a:off x="0" y="0"/>
          <a:ext cx="0" cy="0"/>
          <a:chOff x="0" y="0"/>
          <a:chExt cx="0" cy="0"/>
        </a:xfrm>
      </p:grpSpPr>
      <p:sp>
        <p:nvSpPr>
          <p:cNvPr id="3355" name="Title Text"/>
          <p:cNvSpPr txBox="1">
            <a:spLocks noGrp="1"/>
          </p:cNvSpPr>
          <p:nvPr>
            <p:ph type="title"/>
          </p:nvPr>
        </p:nvSpPr>
        <p:spPr>
          <a:xfrm>
            <a:off x="536575" y="1056068"/>
            <a:ext cx="11068050" cy="3363532"/>
          </a:xfrm>
          <a:prstGeom prst="rect">
            <a:avLst/>
          </a:prstGeom>
        </p:spPr>
        <p:txBody>
          <a:bodyPr anchor="b"/>
          <a:lstStyle>
            <a:lvl1pPr>
              <a:lnSpc>
                <a:spcPct val="80000"/>
              </a:lnSpc>
              <a:defRPr sz="6400" b="0" cap="all">
                <a:latin typeface="Neusa Next Pro"/>
                <a:ea typeface="Neusa Next Pro"/>
                <a:cs typeface="Neusa Next Pro"/>
                <a:sym typeface="Neusa Next Pro"/>
              </a:defRPr>
            </a:lvl1pPr>
          </a:lstStyle>
          <a:p>
            <a:r>
              <a:t>Title Text</a:t>
            </a:r>
          </a:p>
        </p:txBody>
      </p:sp>
      <p:sp>
        <p:nvSpPr>
          <p:cNvPr id="3356" name="Body Level One…"/>
          <p:cNvSpPr txBox="1">
            <a:spLocks noGrp="1"/>
          </p:cNvSpPr>
          <p:nvPr>
            <p:ph type="body" sz="quarter" idx="1"/>
          </p:nvPr>
        </p:nvSpPr>
        <p:spPr>
          <a:xfrm>
            <a:off x="587375" y="4868862"/>
            <a:ext cx="5508625" cy="1074739"/>
          </a:xfrm>
          <a:prstGeom prst="rect">
            <a:avLst/>
          </a:prstGeom>
        </p:spPr>
        <p:txBody>
          <a:bodyPr/>
          <a:lstStyle>
            <a:lvl1pPr marL="0" indent="0">
              <a:lnSpc>
                <a:spcPct val="100000"/>
              </a:lnSpc>
              <a:spcBef>
                <a:spcPts val="0"/>
              </a:spcBef>
              <a:buSzTx/>
              <a:buFontTx/>
              <a:buNone/>
              <a:defRPr sz="1600" cap="all">
                <a:latin typeface="Neusa Next Pro"/>
                <a:ea typeface="Neusa Next Pro"/>
                <a:cs typeface="Neusa Next Pro"/>
                <a:sym typeface="Neusa Next Pro"/>
              </a:defRPr>
            </a:lvl1pPr>
            <a:lvl2pPr marL="0" indent="457200">
              <a:lnSpc>
                <a:spcPct val="100000"/>
              </a:lnSpc>
              <a:spcBef>
                <a:spcPts val="0"/>
              </a:spcBef>
              <a:buSzTx/>
              <a:buFontTx/>
              <a:buNone/>
              <a:defRPr sz="1600" cap="all">
                <a:latin typeface="Neusa Next Pro"/>
                <a:ea typeface="Neusa Next Pro"/>
                <a:cs typeface="Neusa Next Pro"/>
                <a:sym typeface="Neusa Next Pro"/>
              </a:defRPr>
            </a:lvl2pPr>
            <a:lvl3pPr marL="0" indent="914400">
              <a:lnSpc>
                <a:spcPct val="100000"/>
              </a:lnSpc>
              <a:spcBef>
                <a:spcPts val="0"/>
              </a:spcBef>
              <a:buSzTx/>
              <a:buFontTx/>
              <a:buNone/>
              <a:defRPr sz="1600" cap="all">
                <a:latin typeface="Neusa Next Pro"/>
                <a:ea typeface="Neusa Next Pro"/>
                <a:cs typeface="Neusa Next Pro"/>
                <a:sym typeface="Neusa Next Pro"/>
              </a:defRPr>
            </a:lvl3pPr>
            <a:lvl4pPr marL="0" indent="1371600">
              <a:lnSpc>
                <a:spcPct val="100000"/>
              </a:lnSpc>
              <a:spcBef>
                <a:spcPts val="0"/>
              </a:spcBef>
              <a:buSzTx/>
              <a:buFontTx/>
              <a:buNone/>
              <a:defRPr sz="1600" cap="all">
                <a:latin typeface="Neusa Next Pro"/>
                <a:ea typeface="Neusa Next Pro"/>
                <a:cs typeface="Neusa Next Pro"/>
                <a:sym typeface="Neusa Next Pro"/>
              </a:defRPr>
            </a:lvl4pPr>
            <a:lvl5pPr marL="0" indent="1828800">
              <a:lnSpc>
                <a:spcPct val="100000"/>
              </a:lnSpc>
              <a:spcBef>
                <a:spcPts val="0"/>
              </a:spcBef>
              <a:buSzTx/>
              <a:buFontTx/>
              <a:buNone/>
              <a:defRPr sz="1600" cap="a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pic>
        <p:nvPicPr>
          <p:cNvPr id="3357" name="Picture 5" descr="Picture 5"/>
          <p:cNvPicPr>
            <a:picLocks noChangeAspect="1"/>
          </p:cNvPicPr>
          <p:nvPr/>
        </p:nvPicPr>
        <p:blipFill>
          <a:blip r:embed="rId2"/>
          <a:stretch>
            <a:fillRect/>
          </a:stretch>
        </p:blipFill>
        <p:spPr>
          <a:xfrm>
            <a:off x="587373" y="6070143"/>
            <a:ext cx="1942914" cy="320676"/>
          </a:xfrm>
          <a:prstGeom prst="rect">
            <a:avLst/>
          </a:prstGeom>
          <a:ln w="12700">
            <a:miter lim="400000"/>
          </a:ln>
        </p:spPr>
      </p:pic>
      <p:sp>
        <p:nvSpPr>
          <p:cNvPr id="3358" name="Subtitle 2"/>
          <p:cNvSpPr txBox="1"/>
          <p:nvPr/>
        </p:nvSpPr>
        <p:spPr>
          <a:xfrm>
            <a:off x="6106431" y="4868862"/>
            <a:ext cx="5508626" cy="1074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defRPr sz="1600">
                <a:solidFill>
                  <a:srgbClr val="FFFFFF"/>
                </a:solidFill>
                <a:latin typeface="Neusa Next Pro"/>
                <a:ea typeface="Neusa Next Pro"/>
                <a:cs typeface="Neusa Next Pro"/>
                <a:sym typeface="Neusa Next Pro"/>
              </a:defRPr>
            </a:lvl1pPr>
          </a:lstStyle>
          <a:p>
            <a:r>
              <a:t>guardtime.com/health</a:t>
            </a:r>
          </a:p>
        </p:txBody>
      </p:sp>
      <p:sp>
        <p:nvSpPr>
          <p:cNvPr id="3359" name="TextBox 35"/>
          <p:cNvSpPr txBox="1"/>
          <p:nvPr/>
        </p:nvSpPr>
        <p:spPr>
          <a:xfrm>
            <a:off x="486512" y="469820"/>
            <a:ext cx="204129" cy="154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3360" name="TextBox 36"/>
          <p:cNvSpPr txBox="1"/>
          <p:nvPr/>
        </p:nvSpPr>
        <p:spPr>
          <a:xfrm>
            <a:off x="6004443" y="469820"/>
            <a:ext cx="204129" cy="154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3361" name="TextBox 37"/>
          <p:cNvSpPr txBox="1"/>
          <p:nvPr/>
        </p:nvSpPr>
        <p:spPr>
          <a:xfrm>
            <a:off x="6004443" y="6229489"/>
            <a:ext cx="204129" cy="154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A77149"/>
                </a:solidFill>
                <a:latin typeface="Aino Regular"/>
                <a:ea typeface="Aino Regular"/>
                <a:cs typeface="Aino Regular"/>
                <a:sym typeface="Aino Regular"/>
              </a:defRPr>
            </a:lvl1pPr>
          </a:lstStyle>
          <a:p>
            <a:r>
              <a:t>+</a:t>
            </a:r>
          </a:p>
        </p:txBody>
      </p:sp>
      <p:sp>
        <p:nvSpPr>
          <p:cNvPr id="3362"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966440"/>
        </a:solidFill>
        <a:effectLst/>
      </p:bgPr>
    </p:bg>
    <p:spTree>
      <p:nvGrpSpPr>
        <p:cNvPr id="1" name=""/>
        <p:cNvGrpSpPr/>
        <p:nvPr/>
      </p:nvGrpSpPr>
      <p:grpSpPr>
        <a:xfrm>
          <a:off x="0" y="0"/>
          <a:ext cx="0" cy="0"/>
          <a:chOff x="0" y="0"/>
          <a:chExt cx="0" cy="0"/>
        </a:xfrm>
      </p:grpSpPr>
      <p:sp>
        <p:nvSpPr>
          <p:cNvPr id="3369" name="Title Text"/>
          <p:cNvSpPr txBox="1">
            <a:spLocks noGrp="1"/>
          </p:cNvSpPr>
          <p:nvPr>
            <p:ph type="title"/>
          </p:nvPr>
        </p:nvSpPr>
        <p:spPr>
          <a:xfrm>
            <a:off x="536575" y="1056068"/>
            <a:ext cx="7388225" cy="5446332"/>
          </a:xfrm>
          <a:prstGeom prst="rect">
            <a:avLst/>
          </a:prstGeom>
        </p:spPr>
        <p:txBody>
          <a:bodyPr anchor="b"/>
          <a:lstStyle>
            <a:lvl1pPr>
              <a:lnSpc>
                <a:spcPct val="80000"/>
              </a:lnSpc>
              <a:defRPr sz="4800" b="0" cap="all">
                <a:latin typeface="Neusa Next Pro"/>
                <a:ea typeface="Neusa Next Pro"/>
                <a:cs typeface="Neusa Next Pro"/>
                <a:sym typeface="Neusa Next Pro"/>
              </a:defRPr>
            </a:lvl1pPr>
          </a:lstStyle>
          <a:p>
            <a:r>
              <a:t>Title Text</a:t>
            </a:r>
          </a:p>
        </p:txBody>
      </p:sp>
      <p:grpSp>
        <p:nvGrpSpPr>
          <p:cNvPr id="3396" name="Group 7"/>
          <p:cNvGrpSpPr/>
          <p:nvPr/>
        </p:nvGrpSpPr>
        <p:grpSpPr>
          <a:xfrm>
            <a:off x="494657" y="469821"/>
            <a:ext cx="11215566" cy="5924675"/>
            <a:chOff x="0" y="0"/>
            <a:chExt cx="11215565" cy="5924674"/>
          </a:xfrm>
        </p:grpSpPr>
        <p:grpSp>
          <p:nvGrpSpPr>
            <p:cNvPr id="3375" name="Group 8"/>
            <p:cNvGrpSpPr/>
            <p:nvPr/>
          </p:nvGrpSpPr>
          <p:grpSpPr>
            <a:xfrm>
              <a:off x="0" y="0"/>
              <a:ext cx="11215566" cy="4469362"/>
              <a:chOff x="0" y="0"/>
              <a:chExt cx="11215565" cy="4469361"/>
            </a:xfrm>
          </p:grpSpPr>
          <p:sp>
            <p:nvSpPr>
              <p:cNvPr id="3370" name="TextBox 29"/>
              <p:cNvSpPr txBox="1"/>
              <p:nvPr/>
            </p:nvSpPr>
            <p:spPr>
              <a:xfrm>
                <a:off x="54992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71" name="TextBox 30"/>
              <p:cNvSpPr txBox="1"/>
              <p:nvPr/>
            </p:nvSpPr>
            <p:spPr>
              <a:xfrm>
                <a:off x="2743200" y="0"/>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72" name="TextBox 31"/>
              <p:cNvSpPr txBox="1"/>
              <p:nvPr/>
            </p:nvSpPr>
            <p:spPr>
              <a:xfrm>
                <a:off x="82424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73" name="TextBox 32"/>
              <p:cNvSpPr txBox="1"/>
              <p:nvPr/>
            </p:nvSpPr>
            <p:spPr>
              <a:xfrm>
                <a:off x="11011437"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74" name="TextBox 33"/>
              <p:cNvSpPr txBox="1"/>
              <p:nvPr/>
            </p:nvSpPr>
            <p:spPr>
              <a:xfrm>
                <a:off x="0" y="4314421"/>
                <a:ext cx="204128"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grpSp>
        <p:sp>
          <p:nvSpPr>
            <p:cNvPr id="3376" name="TextBox 9"/>
            <p:cNvSpPr txBox="1"/>
            <p:nvPr/>
          </p:nvSpPr>
          <p:spPr>
            <a:xfrm>
              <a:off x="5499279" y="1429554"/>
              <a:ext cx="204129"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77" name="TextBox 10"/>
            <p:cNvSpPr txBox="1"/>
            <p:nvPr/>
          </p:nvSpPr>
          <p:spPr>
            <a:xfrm>
              <a:off x="2743200" y="1429554"/>
              <a:ext cx="204128"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78" name="TextBox 11"/>
            <p:cNvSpPr txBox="1"/>
            <p:nvPr/>
          </p:nvSpPr>
          <p:spPr>
            <a:xfrm>
              <a:off x="8242479" y="1429554"/>
              <a:ext cx="204129"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79" name="TextBox 12"/>
            <p:cNvSpPr txBox="1"/>
            <p:nvPr/>
          </p:nvSpPr>
          <p:spPr>
            <a:xfrm>
              <a:off x="11011437" y="1429554"/>
              <a:ext cx="204129"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grpSp>
          <p:nvGrpSpPr>
            <p:cNvPr id="3384" name="Group 13"/>
            <p:cNvGrpSpPr/>
            <p:nvPr/>
          </p:nvGrpSpPr>
          <p:grpSpPr>
            <a:xfrm>
              <a:off x="2743200" y="2871988"/>
              <a:ext cx="8472366" cy="154941"/>
              <a:chOff x="0" y="0"/>
              <a:chExt cx="8472365" cy="154939"/>
            </a:xfrm>
          </p:grpSpPr>
          <p:sp>
            <p:nvSpPr>
              <p:cNvPr id="3380" name="TextBox 25"/>
              <p:cNvSpPr txBox="1"/>
              <p:nvPr/>
            </p:nvSpPr>
            <p:spPr>
              <a:xfrm>
                <a:off x="27560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81" name="TextBox 26"/>
              <p:cNvSpPr txBox="1"/>
              <p:nvPr/>
            </p:nvSpPr>
            <p:spPr>
              <a:xfrm>
                <a:off x="0" y="0"/>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82" name="TextBox 27"/>
              <p:cNvSpPr txBox="1"/>
              <p:nvPr/>
            </p:nvSpPr>
            <p:spPr>
              <a:xfrm>
                <a:off x="54992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83" name="TextBox 28"/>
              <p:cNvSpPr txBox="1"/>
              <p:nvPr/>
            </p:nvSpPr>
            <p:spPr>
              <a:xfrm>
                <a:off x="8268237"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grpSp>
        <p:grpSp>
          <p:nvGrpSpPr>
            <p:cNvPr id="3389" name="Group 14"/>
            <p:cNvGrpSpPr/>
            <p:nvPr/>
          </p:nvGrpSpPr>
          <p:grpSpPr>
            <a:xfrm>
              <a:off x="2743200" y="4314421"/>
              <a:ext cx="8472366" cy="154941"/>
              <a:chOff x="0" y="0"/>
              <a:chExt cx="8472365" cy="154939"/>
            </a:xfrm>
          </p:grpSpPr>
          <p:sp>
            <p:nvSpPr>
              <p:cNvPr id="3385" name="TextBox 21"/>
              <p:cNvSpPr txBox="1"/>
              <p:nvPr/>
            </p:nvSpPr>
            <p:spPr>
              <a:xfrm>
                <a:off x="27560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86" name="TextBox 22"/>
              <p:cNvSpPr txBox="1"/>
              <p:nvPr/>
            </p:nvSpPr>
            <p:spPr>
              <a:xfrm>
                <a:off x="0" y="0"/>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87" name="TextBox 23"/>
              <p:cNvSpPr txBox="1"/>
              <p:nvPr/>
            </p:nvSpPr>
            <p:spPr>
              <a:xfrm>
                <a:off x="5499279"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88" name="TextBox 24"/>
              <p:cNvSpPr txBox="1"/>
              <p:nvPr/>
            </p:nvSpPr>
            <p:spPr>
              <a:xfrm>
                <a:off x="8268237" y="0"/>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grpSp>
        <p:sp>
          <p:nvSpPr>
            <p:cNvPr id="3390" name="TextBox 15"/>
            <p:cNvSpPr txBox="1"/>
            <p:nvPr/>
          </p:nvSpPr>
          <p:spPr>
            <a:xfrm>
              <a:off x="5499279" y="5769735"/>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91" name="TextBox 16"/>
            <p:cNvSpPr txBox="1"/>
            <p:nvPr/>
          </p:nvSpPr>
          <p:spPr>
            <a:xfrm>
              <a:off x="2743200" y="5769735"/>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92" name="TextBox 17"/>
            <p:cNvSpPr txBox="1"/>
            <p:nvPr/>
          </p:nvSpPr>
          <p:spPr>
            <a:xfrm>
              <a:off x="8242479" y="5769735"/>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93" name="TextBox 18"/>
            <p:cNvSpPr txBox="1"/>
            <p:nvPr/>
          </p:nvSpPr>
          <p:spPr>
            <a:xfrm>
              <a:off x="11011437" y="5769735"/>
              <a:ext cx="2041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94" name="TextBox 19"/>
            <p:cNvSpPr txBox="1"/>
            <p:nvPr/>
          </p:nvSpPr>
          <p:spPr>
            <a:xfrm>
              <a:off x="0" y="5769735"/>
              <a:ext cx="204128"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sp>
          <p:nvSpPr>
            <p:cNvPr id="3395" name="TextBox 20"/>
            <p:cNvSpPr txBox="1"/>
            <p:nvPr/>
          </p:nvSpPr>
          <p:spPr>
            <a:xfrm>
              <a:off x="0" y="1429554"/>
              <a:ext cx="204128"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Aino Regular"/>
                  <a:ea typeface="Aino Regular"/>
                  <a:cs typeface="Aino Regular"/>
                  <a:sym typeface="Aino Regular"/>
                </a:defRPr>
              </a:lvl1pPr>
            </a:lstStyle>
            <a:p>
              <a:r>
                <a:t>+</a:t>
              </a:r>
            </a:p>
          </p:txBody>
        </p:sp>
      </p:grpSp>
      <p:sp>
        <p:nvSpPr>
          <p:cNvPr id="3397"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x">
  <p:cSld name="1-2">
    <p:spTree>
      <p:nvGrpSpPr>
        <p:cNvPr id="1" name=""/>
        <p:cNvGrpSpPr/>
        <p:nvPr/>
      </p:nvGrpSpPr>
      <p:grpSpPr>
        <a:xfrm>
          <a:off x="0" y="0"/>
          <a:ext cx="0" cy="0"/>
          <a:chOff x="0" y="0"/>
          <a:chExt cx="0" cy="0"/>
        </a:xfrm>
      </p:grpSpPr>
      <p:sp>
        <p:nvSpPr>
          <p:cNvPr id="3404" name="Title Text"/>
          <p:cNvSpPr txBox="1">
            <a:spLocks noGrp="1"/>
          </p:cNvSpPr>
          <p:nvPr>
            <p:ph type="title"/>
          </p:nvPr>
        </p:nvSpPr>
        <p:spPr>
          <a:xfrm>
            <a:off x="820450" y="687103"/>
            <a:ext cx="10492634" cy="1170001"/>
          </a:xfrm>
          <a:prstGeom prst="rect">
            <a:avLst/>
          </a:prstGeom>
        </p:spPr>
        <p:txBody>
          <a:bodyPr anchor="b"/>
          <a:lstStyle>
            <a:lvl1pPr>
              <a:defRPr sz="2800" b="0">
                <a:solidFill>
                  <a:srgbClr val="966440"/>
                </a:solidFill>
                <a:latin typeface="Neusa Next Pro"/>
                <a:ea typeface="Neusa Next Pro"/>
                <a:cs typeface="Neusa Next Pro"/>
                <a:sym typeface="Neusa Next Pro"/>
              </a:defRPr>
            </a:lvl1pPr>
          </a:lstStyle>
          <a:p>
            <a:r>
              <a:t>Title Text</a:t>
            </a:r>
          </a:p>
        </p:txBody>
      </p:sp>
      <p:sp>
        <p:nvSpPr>
          <p:cNvPr id="3405" name="Body Level One…"/>
          <p:cNvSpPr txBox="1">
            <a:spLocks noGrp="1"/>
          </p:cNvSpPr>
          <p:nvPr>
            <p:ph type="body" sz="quarter" idx="1"/>
          </p:nvPr>
        </p:nvSpPr>
        <p:spPr>
          <a:xfrm>
            <a:off x="820338" y="1980000"/>
            <a:ext cx="3218085" cy="4104000"/>
          </a:xfrm>
          <a:prstGeom prst="rect">
            <a:avLst/>
          </a:prstGeom>
        </p:spPr>
        <p:txBody>
          <a:bodyPr/>
          <a:lstStyle>
            <a:lvl1pPr marL="0" indent="0">
              <a:lnSpc>
                <a:spcPct val="110000"/>
              </a:lnSpc>
              <a:spcBef>
                <a:spcPts val="1200"/>
              </a:spcBef>
              <a:buSzTx/>
              <a:buFontTx/>
              <a:buNone/>
              <a:defRPr sz="2000">
                <a:solidFill>
                  <a:srgbClr val="40474F"/>
                </a:solidFill>
                <a:latin typeface="Neusa Next Pro"/>
                <a:ea typeface="Neusa Next Pro"/>
                <a:cs typeface="Neusa Next Pro"/>
                <a:sym typeface="Neusa Next Pro"/>
              </a:defRPr>
            </a:lvl1pPr>
            <a:lvl2pPr marL="0" indent="0">
              <a:lnSpc>
                <a:spcPct val="110000"/>
              </a:lnSpc>
              <a:spcBef>
                <a:spcPts val="1200"/>
              </a:spcBef>
              <a:buSzTx/>
              <a:buFontTx/>
              <a:buNone/>
              <a:defRPr sz="2000">
                <a:solidFill>
                  <a:srgbClr val="40474F"/>
                </a:solidFill>
                <a:latin typeface="Neusa Next Pro"/>
                <a:ea typeface="Neusa Next Pro"/>
                <a:cs typeface="Neusa Next Pro"/>
                <a:sym typeface="Neusa Next Pro"/>
              </a:defRPr>
            </a:lvl2pPr>
            <a:lvl3pPr marL="0" indent="0">
              <a:lnSpc>
                <a:spcPct val="110000"/>
              </a:lnSpc>
              <a:spcBef>
                <a:spcPts val="1200"/>
              </a:spcBef>
              <a:buSzTx/>
              <a:buFontTx/>
              <a:buNone/>
              <a:defRPr sz="2000">
                <a:solidFill>
                  <a:srgbClr val="40474F"/>
                </a:solidFill>
                <a:latin typeface="Neusa Next Pro"/>
                <a:ea typeface="Neusa Next Pro"/>
                <a:cs typeface="Neusa Next Pro"/>
                <a:sym typeface="Neusa Next Pro"/>
              </a:defRPr>
            </a:lvl3pPr>
            <a:lvl4pPr marL="0" indent="0">
              <a:lnSpc>
                <a:spcPct val="110000"/>
              </a:lnSpc>
              <a:spcBef>
                <a:spcPts val="1200"/>
              </a:spcBef>
              <a:buSzTx/>
              <a:buFontTx/>
              <a:buNone/>
              <a:defRPr sz="2000">
                <a:solidFill>
                  <a:srgbClr val="40474F"/>
                </a:solidFill>
                <a:latin typeface="Neusa Next Pro"/>
                <a:ea typeface="Neusa Next Pro"/>
                <a:cs typeface="Neusa Next Pro"/>
                <a:sym typeface="Neusa Next Pro"/>
              </a:defRPr>
            </a:lvl4pPr>
            <a:lvl5pPr marL="0" indent="0">
              <a:lnSpc>
                <a:spcPct val="110000"/>
              </a:lnSpc>
              <a:spcBef>
                <a:spcPts val="1200"/>
              </a:spcBef>
              <a:buSzTx/>
              <a:buFontTx/>
              <a:buNone/>
              <a:defRPr sz="2000">
                <a:solidFill>
                  <a:srgbClr val="40474F"/>
                </a:solidFi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sp>
        <p:nvSpPr>
          <p:cNvPr id="3406" name="Shape 36"/>
          <p:cNvSpPr/>
          <p:nvPr/>
        </p:nvSpPr>
        <p:spPr>
          <a:xfrm>
            <a:off x="15" y="0"/>
            <a:ext cx="53623" cy="6858000"/>
          </a:xfrm>
          <a:prstGeom prst="rect">
            <a:avLst/>
          </a:prstGeom>
          <a:solidFill>
            <a:srgbClr val="FF2600"/>
          </a:solidFill>
          <a:ln w="12700">
            <a:miter lim="400000"/>
          </a:ln>
        </p:spPr>
        <p:txBody>
          <a:bodyPr lIns="45718" tIns="45718" rIns="45718" bIns="45718" anchor="ctr"/>
          <a:lstStyle/>
          <a:p>
            <a:pPr defTabSz="597689">
              <a:defRPr sz="2400">
                <a:solidFill>
                  <a:srgbClr val="000000"/>
                </a:solidFill>
              </a:defRPr>
            </a:pPr>
            <a:endParaRPr/>
          </a:p>
        </p:txBody>
      </p:sp>
      <p:sp>
        <p:nvSpPr>
          <p:cNvPr id="3407" name="Slide Number"/>
          <p:cNvSpPr txBox="1">
            <a:spLocks noGrp="1"/>
          </p:cNvSpPr>
          <p:nvPr>
            <p:ph type="sldNum" sz="quarter" idx="2"/>
          </p:nvPr>
        </p:nvSpPr>
        <p:spPr>
          <a:xfrm>
            <a:off x="11471630" y="6475412"/>
            <a:ext cx="132996" cy="127001"/>
          </a:xfrm>
          <a:prstGeom prst="rect">
            <a:avLst/>
          </a:prstGeom>
        </p:spPr>
        <p:txBody>
          <a:bodyPr/>
          <a:lstStyle>
            <a:lvl1pPr>
              <a:defRPr sz="800">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Subheading + Text">
    <p:bg>
      <p:bgPr>
        <a:solidFill>
          <a:srgbClr val="000096"/>
        </a:solidFill>
        <a:effectLst/>
      </p:bgPr>
    </p:bg>
    <p:spTree>
      <p:nvGrpSpPr>
        <p:cNvPr id="1" name=""/>
        <p:cNvGrpSpPr/>
        <p:nvPr/>
      </p:nvGrpSpPr>
      <p:grpSpPr>
        <a:xfrm>
          <a:off x="0" y="0"/>
          <a:ext cx="0" cy="0"/>
          <a:chOff x="0" y="0"/>
          <a:chExt cx="0" cy="0"/>
        </a:xfrm>
      </p:grpSpPr>
      <p:sp>
        <p:nvSpPr>
          <p:cNvPr id="32" name="Title Text"/>
          <p:cNvSpPr txBox="1">
            <a:spLocks noGrp="1"/>
          </p:cNvSpPr>
          <p:nvPr>
            <p:ph type="title"/>
          </p:nvPr>
        </p:nvSpPr>
        <p:spPr>
          <a:xfrm>
            <a:off x="623887" y="658801"/>
            <a:ext cx="5472115" cy="969976"/>
          </a:xfrm>
          <a:prstGeom prst="rect">
            <a:avLst/>
          </a:prstGeom>
        </p:spPr>
        <p:txBody>
          <a:bodyPr anchor="t"/>
          <a:lstStyle>
            <a:lvl1pPr>
              <a:lnSpc>
                <a:spcPct val="100000"/>
              </a:lnSpc>
              <a:defRPr sz="5000" b="0">
                <a:latin typeface="Aino Headline"/>
                <a:ea typeface="Aino Headline"/>
                <a:cs typeface="Aino Headline"/>
                <a:sym typeface="Aino Headline"/>
              </a:defRPr>
            </a:lvl1pPr>
          </a:lstStyle>
          <a:p>
            <a:r>
              <a:t>Title Text</a:t>
            </a:r>
          </a:p>
        </p:txBody>
      </p:sp>
      <p:sp>
        <p:nvSpPr>
          <p:cNvPr id="33" name="Body Level One…"/>
          <p:cNvSpPr txBox="1">
            <a:spLocks noGrp="1"/>
          </p:cNvSpPr>
          <p:nvPr>
            <p:ph type="body" sz="quarter" idx="1"/>
          </p:nvPr>
        </p:nvSpPr>
        <p:spPr>
          <a:xfrm>
            <a:off x="623887" y="4133850"/>
            <a:ext cx="4824415" cy="2724150"/>
          </a:xfrm>
          <a:prstGeom prst="rect">
            <a:avLst/>
          </a:prstGeom>
        </p:spPr>
        <p:txBody>
          <a:bodyPr anchor="b"/>
          <a:lstStyle>
            <a:lvl1pPr>
              <a:lnSpc>
                <a:spcPct val="100000"/>
              </a:lnSpc>
              <a:spcBef>
                <a:spcPts val="200"/>
              </a:spcBef>
              <a:buClr>
                <a:srgbClr val="FFFFFF"/>
              </a:buClr>
              <a:buFont typeface="Helvetica"/>
              <a:buChar char="+"/>
              <a:defRPr sz="1800">
                <a:latin typeface="Aino Regular"/>
                <a:ea typeface="Aino Regular"/>
                <a:cs typeface="Aino Regular"/>
                <a:sym typeface="Aino Regular"/>
              </a:defRPr>
            </a:lvl1pPr>
            <a:lvl2pPr marL="361950" indent="-180975">
              <a:lnSpc>
                <a:spcPct val="100000"/>
              </a:lnSpc>
              <a:spcBef>
                <a:spcPts val="200"/>
              </a:spcBef>
              <a:buClr>
                <a:srgbClr val="FFFFFF"/>
              </a:buClr>
              <a:buFont typeface="Helvetica"/>
              <a:buChar char="+"/>
              <a:defRPr sz="1800">
                <a:latin typeface="Aino Regular"/>
                <a:ea typeface="Aino Regular"/>
                <a:cs typeface="Aino Regular"/>
                <a:sym typeface="Aino Regular"/>
              </a:defRPr>
            </a:lvl2pPr>
            <a:lvl3pPr marL="542925" indent="-180975">
              <a:lnSpc>
                <a:spcPct val="100000"/>
              </a:lnSpc>
              <a:spcBef>
                <a:spcPts val="200"/>
              </a:spcBef>
              <a:buClr>
                <a:srgbClr val="FFFFFF"/>
              </a:buClr>
              <a:buFont typeface="Helvetica"/>
              <a:buChar char="+"/>
              <a:defRPr sz="1800">
                <a:latin typeface="Aino Regular"/>
                <a:ea typeface="Aino Regular"/>
                <a:cs typeface="Aino Regular"/>
                <a:sym typeface="Aino Regular"/>
              </a:defRPr>
            </a:lvl3pPr>
            <a:lvl4pPr marL="714375" indent="-171450">
              <a:lnSpc>
                <a:spcPct val="100000"/>
              </a:lnSpc>
              <a:spcBef>
                <a:spcPts val="200"/>
              </a:spcBef>
              <a:buClr>
                <a:srgbClr val="FFFFFF"/>
              </a:buClr>
              <a:buFont typeface="Helvetica"/>
              <a:buChar char="+"/>
              <a:defRPr sz="1800">
                <a:latin typeface="Aino Regular"/>
                <a:ea typeface="Aino Regular"/>
                <a:cs typeface="Aino Regular"/>
                <a:sym typeface="Aino Regular"/>
              </a:defRPr>
            </a:lvl4pPr>
            <a:lvl5pPr marL="895350" indent="-180975">
              <a:lnSpc>
                <a:spcPct val="100000"/>
              </a:lnSpc>
              <a:spcBef>
                <a:spcPts val="200"/>
              </a:spcBef>
              <a:buClr>
                <a:srgbClr val="FFFFFF"/>
              </a:buClr>
              <a:buFont typeface="Helvetica"/>
              <a:buChar char="+"/>
              <a:defRPr sz="1800">
                <a:latin typeface="Aino Regular"/>
                <a:ea typeface="Aino Regular"/>
                <a:cs typeface="Aino Regular"/>
                <a:sym typeface="Aino Regular"/>
              </a:defRPr>
            </a:lvl5pPr>
          </a:lstStyle>
          <a:p>
            <a:r>
              <a:t>Body Level One</a:t>
            </a:r>
          </a:p>
          <a:p>
            <a:pPr lvl="1"/>
            <a:r>
              <a:t>Body Level Two</a:t>
            </a:r>
          </a:p>
          <a:p>
            <a:pPr lvl="2"/>
            <a:r>
              <a:t>Body Level Three</a:t>
            </a:r>
          </a:p>
          <a:p>
            <a:pPr lvl="3"/>
            <a:r>
              <a:t>Body Level Four</a:t>
            </a:r>
          </a:p>
          <a:p>
            <a:pPr lvl="4"/>
            <a:r>
              <a:t>Body Level Five</a:t>
            </a:r>
          </a:p>
        </p:txBody>
      </p:sp>
      <p:sp>
        <p:nvSpPr>
          <p:cNvPr id="34" name="Text Placeholder 6"/>
          <p:cNvSpPr>
            <a:spLocks noGrp="1"/>
          </p:cNvSpPr>
          <p:nvPr>
            <p:ph type="body" sz="quarter" idx="13"/>
          </p:nvPr>
        </p:nvSpPr>
        <p:spPr>
          <a:xfrm>
            <a:off x="623886" y="1628775"/>
            <a:ext cx="4824416" cy="647702"/>
          </a:xfrm>
          <a:prstGeom prst="rect">
            <a:avLst/>
          </a:prstGeom>
        </p:spPr>
        <p:txBody>
          <a:bodyPr/>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35"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1_Title + Text">
    <p:bg>
      <p:bgPr>
        <a:solidFill>
          <a:srgbClr val="000096"/>
        </a:solidFill>
        <a:effectLst/>
      </p:bgPr>
    </p:bg>
    <p:spTree>
      <p:nvGrpSpPr>
        <p:cNvPr id="1" name=""/>
        <p:cNvGrpSpPr/>
        <p:nvPr/>
      </p:nvGrpSpPr>
      <p:grpSpPr>
        <a:xfrm>
          <a:off x="0" y="0"/>
          <a:ext cx="0" cy="0"/>
          <a:chOff x="0" y="0"/>
          <a:chExt cx="0" cy="0"/>
        </a:xfrm>
      </p:grpSpPr>
      <p:sp>
        <p:nvSpPr>
          <p:cNvPr id="310"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sp>
        <p:nvSpPr>
          <p:cNvPr id="311" name="Title Text"/>
          <p:cNvSpPr txBox="1">
            <a:spLocks noGrp="1"/>
          </p:cNvSpPr>
          <p:nvPr>
            <p:ph type="title"/>
          </p:nvPr>
        </p:nvSpPr>
        <p:spPr>
          <a:xfrm>
            <a:off x="0" y="0"/>
            <a:ext cx="1271" cy="1271"/>
          </a:xfrm>
          <a:prstGeom prst="rect">
            <a:avLst/>
          </a:prstGeom>
        </p:spPr>
        <p:txBody>
          <a:bodyPr lIns="45718" tIns="45718" rIns="45718" bIns="45718" anchor="t"/>
          <a:lstStyle>
            <a:lvl1pPr>
              <a:defRPr sz="4400" b="0">
                <a:latin typeface="Calibri Light"/>
                <a:ea typeface="Calibri Light"/>
                <a:cs typeface="Calibri Light"/>
                <a:sym typeface="Calibri Light"/>
              </a:defRPr>
            </a:lvl1pPr>
          </a:lstStyle>
          <a:p>
            <a:r>
              <a:t>Title Text</a:t>
            </a:r>
          </a:p>
        </p:txBody>
      </p:sp>
      <p:sp>
        <p:nvSpPr>
          <p:cNvPr id="312" name="Body Level One…"/>
          <p:cNvSpPr txBox="1">
            <a:spLocks noGrp="1"/>
          </p:cNvSpPr>
          <p:nvPr>
            <p:ph type="body" sz="quarter" idx="1"/>
          </p:nvPr>
        </p:nvSpPr>
        <p:spPr>
          <a:xfrm>
            <a:off x="623887" y="4133850"/>
            <a:ext cx="4824415" cy="2724150"/>
          </a:xfrm>
          <a:prstGeom prst="rect">
            <a:avLst/>
          </a:prstGeom>
        </p:spPr>
        <p:txBody>
          <a:bodyPr lIns="45718" tIns="45718" rIns="45718" bIns="45718"/>
          <a:lstStyle>
            <a:lvl1pPr>
              <a:spcBef>
                <a:spcPts val="200"/>
              </a:spcBef>
              <a:buClr>
                <a:srgbClr val="FFFFFF"/>
              </a:buClr>
              <a:buFont typeface="Helvetica"/>
              <a:buChar char="+"/>
              <a:defRPr>
                <a:latin typeface="+mn-lt"/>
                <a:ea typeface="+mn-ea"/>
                <a:cs typeface="+mn-cs"/>
                <a:sym typeface="Calibri"/>
              </a:defRPr>
            </a:lvl1pPr>
            <a:lvl2pPr marL="392111" indent="-211136">
              <a:spcBef>
                <a:spcPts val="200"/>
              </a:spcBef>
              <a:buClr>
                <a:srgbClr val="FFFFFF"/>
              </a:buClr>
              <a:buFont typeface="Helvetica"/>
              <a:buChar char="+"/>
              <a:defRPr>
                <a:latin typeface="+mn-lt"/>
                <a:ea typeface="+mn-ea"/>
                <a:cs typeface="+mn-cs"/>
                <a:sym typeface="Calibri"/>
              </a:defRPr>
            </a:lvl2pPr>
            <a:lvl3pPr marL="615313" indent="-253363">
              <a:spcBef>
                <a:spcPts val="200"/>
              </a:spcBef>
              <a:buClr>
                <a:srgbClr val="FFFFFF"/>
              </a:buClr>
              <a:buFont typeface="Helvetica"/>
              <a:buChar char="+"/>
              <a:defRPr>
                <a:latin typeface="+mn-lt"/>
                <a:ea typeface="+mn-ea"/>
                <a:cs typeface="+mn-cs"/>
                <a:sym typeface="Calibri"/>
              </a:defRPr>
            </a:lvl3pPr>
            <a:lvl4pPr marL="809625" indent="-266700">
              <a:spcBef>
                <a:spcPts val="200"/>
              </a:spcBef>
              <a:buClr>
                <a:srgbClr val="FFFFFF"/>
              </a:buClr>
              <a:buFont typeface="Helvetica"/>
              <a:buChar char="+"/>
              <a:defRPr>
                <a:latin typeface="+mn-lt"/>
                <a:ea typeface="+mn-ea"/>
                <a:cs typeface="+mn-cs"/>
                <a:sym typeface="Calibri"/>
              </a:defRPr>
            </a:lvl4pPr>
            <a:lvl5pPr marL="995890" indent="-281516">
              <a:spcBef>
                <a:spcPts val="200"/>
              </a:spcBef>
              <a:buClr>
                <a:srgbClr val="FFFFFF"/>
              </a:buClr>
              <a:buFont typeface="Helvetica"/>
              <a:buChar cha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x">
  <p:cSld name="3">
    <p:spTree>
      <p:nvGrpSpPr>
        <p:cNvPr id="1" name=""/>
        <p:cNvGrpSpPr/>
        <p:nvPr/>
      </p:nvGrpSpPr>
      <p:grpSpPr>
        <a:xfrm>
          <a:off x="0" y="0"/>
          <a:ext cx="0" cy="0"/>
          <a:chOff x="0" y="0"/>
          <a:chExt cx="0" cy="0"/>
        </a:xfrm>
      </p:grpSpPr>
      <p:sp>
        <p:nvSpPr>
          <p:cNvPr id="3414" name="Title Text"/>
          <p:cNvSpPr txBox="1">
            <a:spLocks noGrp="1"/>
          </p:cNvSpPr>
          <p:nvPr>
            <p:ph type="title"/>
          </p:nvPr>
        </p:nvSpPr>
        <p:spPr>
          <a:xfrm>
            <a:off x="820559" y="687103"/>
            <a:ext cx="10492635" cy="1170001"/>
          </a:xfrm>
          <a:prstGeom prst="rect">
            <a:avLst/>
          </a:prstGeom>
        </p:spPr>
        <p:txBody>
          <a:bodyPr anchor="b"/>
          <a:lstStyle>
            <a:lvl1pPr>
              <a:defRPr sz="2800" b="0">
                <a:solidFill>
                  <a:srgbClr val="966440"/>
                </a:solidFill>
                <a:latin typeface="Neusa Next Pro"/>
                <a:ea typeface="Neusa Next Pro"/>
                <a:cs typeface="Neusa Next Pro"/>
                <a:sym typeface="Neusa Next Pro"/>
              </a:defRPr>
            </a:lvl1pPr>
          </a:lstStyle>
          <a:p>
            <a:r>
              <a:t>Title Text</a:t>
            </a:r>
          </a:p>
        </p:txBody>
      </p:sp>
      <p:sp>
        <p:nvSpPr>
          <p:cNvPr id="3415" name="Body Level One…"/>
          <p:cNvSpPr txBox="1">
            <a:spLocks noGrp="1"/>
          </p:cNvSpPr>
          <p:nvPr>
            <p:ph type="body" idx="1"/>
          </p:nvPr>
        </p:nvSpPr>
        <p:spPr>
          <a:xfrm>
            <a:off x="820560" y="1980000"/>
            <a:ext cx="10492635" cy="4104000"/>
          </a:xfrm>
          <a:prstGeom prst="rect">
            <a:avLst/>
          </a:prstGeom>
        </p:spPr>
        <p:txBody>
          <a:bodyPr/>
          <a:lstStyle>
            <a:lvl1pPr marL="0" indent="0">
              <a:lnSpc>
                <a:spcPct val="120000"/>
              </a:lnSpc>
              <a:spcBef>
                <a:spcPts val="1200"/>
              </a:spcBef>
              <a:buSzTx/>
              <a:buFontTx/>
              <a:buNone/>
              <a:defRPr sz="1600">
                <a:solidFill>
                  <a:srgbClr val="40474F"/>
                </a:solidFill>
                <a:latin typeface="Neusa Next Pro"/>
                <a:ea typeface="Neusa Next Pro"/>
                <a:cs typeface="Neusa Next Pro"/>
                <a:sym typeface="Neusa Next Pro"/>
              </a:defRPr>
            </a:lvl1pPr>
            <a:lvl2pPr marL="0" indent="0">
              <a:lnSpc>
                <a:spcPct val="120000"/>
              </a:lnSpc>
              <a:spcBef>
                <a:spcPts val="1200"/>
              </a:spcBef>
              <a:buSzTx/>
              <a:buFontTx/>
              <a:buNone/>
              <a:defRPr sz="1600">
                <a:solidFill>
                  <a:srgbClr val="40474F"/>
                </a:solidFill>
                <a:latin typeface="Neusa Next Pro"/>
                <a:ea typeface="Neusa Next Pro"/>
                <a:cs typeface="Neusa Next Pro"/>
                <a:sym typeface="Neusa Next Pro"/>
              </a:defRPr>
            </a:lvl2pPr>
            <a:lvl3pPr marL="0" indent="0">
              <a:lnSpc>
                <a:spcPct val="120000"/>
              </a:lnSpc>
              <a:spcBef>
                <a:spcPts val="1200"/>
              </a:spcBef>
              <a:buSzTx/>
              <a:buFontTx/>
              <a:buNone/>
              <a:defRPr sz="1600">
                <a:solidFill>
                  <a:srgbClr val="40474F"/>
                </a:solidFill>
                <a:latin typeface="Neusa Next Pro"/>
                <a:ea typeface="Neusa Next Pro"/>
                <a:cs typeface="Neusa Next Pro"/>
                <a:sym typeface="Neusa Next Pro"/>
              </a:defRPr>
            </a:lvl3pPr>
            <a:lvl4pPr marL="0" indent="0">
              <a:lnSpc>
                <a:spcPct val="120000"/>
              </a:lnSpc>
              <a:spcBef>
                <a:spcPts val="1200"/>
              </a:spcBef>
              <a:buSzTx/>
              <a:buFontTx/>
              <a:buNone/>
              <a:defRPr sz="1600">
                <a:solidFill>
                  <a:srgbClr val="40474F"/>
                </a:solidFill>
                <a:latin typeface="Neusa Next Pro"/>
                <a:ea typeface="Neusa Next Pro"/>
                <a:cs typeface="Neusa Next Pro"/>
                <a:sym typeface="Neusa Next Pro"/>
              </a:defRPr>
            </a:lvl4pPr>
            <a:lvl5pPr marL="0" indent="0">
              <a:lnSpc>
                <a:spcPct val="120000"/>
              </a:lnSpc>
              <a:spcBef>
                <a:spcPts val="1200"/>
              </a:spcBef>
              <a:buSzTx/>
              <a:buFontTx/>
              <a:buNone/>
              <a:defRPr sz="1600">
                <a:solidFill>
                  <a:srgbClr val="40474F"/>
                </a:solidFi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sp>
        <p:nvSpPr>
          <p:cNvPr id="3416" name="Shape 36"/>
          <p:cNvSpPr/>
          <p:nvPr/>
        </p:nvSpPr>
        <p:spPr>
          <a:xfrm>
            <a:off x="-1" y="0"/>
            <a:ext cx="53623" cy="6858000"/>
          </a:xfrm>
          <a:prstGeom prst="rect">
            <a:avLst/>
          </a:prstGeom>
          <a:solidFill>
            <a:srgbClr val="FF2600"/>
          </a:solidFill>
          <a:ln w="12700">
            <a:miter lim="400000"/>
          </a:ln>
        </p:spPr>
        <p:txBody>
          <a:bodyPr lIns="45718" tIns="45718" rIns="45718" bIns="45718" anchor="ctr"/>
          <a:lstStyle/>
          <a:p>
            <a:pPr defTabSz="587259">
              <a:defRPr sz="2400">
                <a:solidFill>
                  <a:srgbClr val="000000"/>
                </a:solidFill>
              </a:defRPr>
            </a:pPr>
            <a:endParaRPr/>
          </a:p>
        </p:txBody>
      </p:sp>
      <p:sp>
        <p:nvSpPr>
          <p:cNvPr id="3417" name="Slide Number"/>
          <p:cNvSpPr txBox="1">
            <a:spLocks noGrp="1"/>
          </p:cNvSpPr>
          <p:nvPr>
            <p:ph type="sldNum" sz="quarter" idx="2"/>
          </p:nvPr>
        </p:nvSpPr>
        <p:spPr>
          <a:xfrm>
            <a:off x="11471630" y="6475412"/>
            <a:ext cx="132996" cy="127001"/>
          </a:xfrm>
          <a:prstGeom prst="rect">
            <a:avLst/>
          </a:prstGeom>
        </p:spPr>
        <p:txBody>
          <a:bodyPr/>
          <a:lstStyle>
            <a:lvl1pPr>
              <a:defRPr sz="800">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3424" name="Title Text"/>
          <p:cNvSpPr txBox="1">
            <a:spLocks noGrp="1"/>
          </p:cNvSpPr>
          <p:nvPr>
            <p:ph type="title"/>
          </p:nvPr>
        </p:nvSpPr>
        <p:spPr>
          <a:xfrm>
            <a:off x="587375" y="549275"/>
            <a:ext cx="11017250" cy="987425"/>
          </a:xfrm>
          <a:prstGeom prst="rect">
            <a:avLst/>
          </a:prstGeom>
        </p:spPr>
        <p:txBody>
          <a:bodyPr anchor="t"/>
          <a:lstStyle>
            <a:lvl1pPr>
              <a:defRPr sz="3200" b="0" cap="all">
                <a:solidFill>
                  <a:srgbClr val="40474F"/>
                </a:solidFill>
                <a:latin typeface="Neusa Next Pro"/>
                <a:ea typeface="Neusa Next Pro"/>
                <a:cs typeface="Neusa Next Pro"/>
                <a:sym typeface="Neusa Next Pro"/>
              </a:defRPr>
            </a:lvl1pPr>
          </a:lstStyle>
          <a:p>
            <a:r>
              <a:t>Title Text</a:t>
            </a:r>
          </a:p>
        </p:txBody>
      </p:sp>
      <p:sp>
        <p:nvSpPr>
          <p:cNvPr id="3425" name="Body Level One…"/>
          <p:cNvSpPr txBox="1">
            <a:spLocks noGrp="1"/>
          </p:cNvSpPr>
          <p:nvPr>
            <p:ph type="body" sz="quarter" idx="1"/>
          </p:nvPr>
        </p:nvSpPr>
        <p:spPr>
          <a:xfrm>
            <a:off x="587375" y="1981199"/>
            <a:ext cx="3454273" cy="4327526"/>
          </a:xfrm>
          <a:prstGeom prst="rect">
            <a:avLst/>
          </a:prstGeom>
        </p:spPr>
        <p:txBody>
          <a:bodyPr/>
          <a:lstStyle>
            <a:lvl1pPr marL="0" indent="0">
              <a:lnSpc>
                <a:spcPct val="110000"/>
              </a:lnSpc>
              <a:spcBef>
                <a:spcPts val="800"/>
              </a:spcBef>
              <a:buSzTx/>
              <a:buFontTx/>
              <a:buNone/>
              <a:defRPr sz="2400">
                <a:solidFill>
                  <a:srgbClr val="40474F"/>
                </a:solidFill>
                <a:latin typeface="Neusa Next Pro"/>
                <a:ea typeface="Neusa Next Pro"/>
                <a:cs typeface="Neusa Next Pro"/>
                <a:sym typeface="Neusa Next Pro"/>
              </a:defRPr>
            </a:lvl1pPr>
            <a:lvl2pPr marL="0" indent="457200">
              <a:lnSpc>
                <a:spcPct val="110000"/>
              </a:lnSpc>
              <a:spcBef>
                <a:spcPts val="800"/>
              </a:spcBef>
              <a:buSzTx/>
              <a:buFontTx/>
              <a:buNone/>
              <a:defRPr sz="2400">
                <a:solidFill>
                  <a:srgbClr val="40474F"/>
                </a:solidFill>
                <a:latin typeface="Neusa Next Pro"/>
                <a:ea typeface="Neusa Next Pro"/>
                <a:cs typeface="Neusa Next Pro"/>
                <a:sym typeface="Neusa Next Pro"/>
              </a:defRPr>
            </a:lvl2pPr>
            <a:lvl3pPr marL="0" indent="914400">
              <a:lnSpc>
                <a:spcPct val="110000"/>
              </a:lnSpc>
              <a:spcBef>
                <a:spcPts val="800"/>
              </a:spcBef>
              <a:buSzTx/>
              <a:buFontTx/>
              <a:buNone/>
              <a:defRPr sz="2400">
                <a:solidFill>
                  <a:srgbClr val="40474F"/>
                </a:solidFill>
                <a:latin typeface="Neusa Next Pro"/>
                <a:ea typeface="Neusa Next Pro"/>
                <a:cs typeface="Neusa Next Pro"/>
                <a:sym typeface="Neusa Next Pro"/>
              </a:defRPr>
            </a:lvl3pPr>
            <a:lvl4pPr marL="0" indent="1371600">
              <a:lnSpc>
                <a:spcPct val="110000"/>
              </a:lnSpc>
              <a:spcBef>
                <a:spcPts val="800"/>
              </a:spcBef>
              <a:buSzTx/>
              <a:buFontTx/>
              <a:buNone/>
              <a:defRPr sz="2400">
                <a:solidFill>
                  <a:srgbClr val="40474F"/>
                </a:solidFill>
                <a:latin typeface="Neusa Next Pro"/>
                <a:ea typeface="Neusa Next Pro"/>
                <a:cs typeface="Neusa Next Pro"/>
                <a:sym typeface="Neusa Next Pro"/>
              </a:defRPr>
            </a:lvl4pPr>
            <a:lvl5pPr marL="0" indent="1828800">
              <a:lnSpc>
                <a:spcPct val="110000"/>
              </a:lnSpc>
              <a:spcBef>
                <a:spcPts val="800"/>
              </a:spcBef>
              <a:buSzTx/>
              <a:buFontTx/>
              <a:buNone/>
              <a:defRPr sz="2400">
                <a:solidFill>
                  <a:srgbClr val="40474F"/>
                </a:solidFi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sp>
        <p:nvSpPr>
          <p:cNvPr id="3426" name="TextBox 8"/>
          <p:cNvSpPr txBox="1"/>
          <p:nvPr/>
        </p:nvSpPr>
        <p:spPr>
          <a:xfrm>
            <a:off x="11506093" y="469820"/>
            <a:ext cx="20412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Neusa Next Pro"/>
                <a:ea typeface="Neusa Next Pro"/>
                <a:cs typeface="Neusa Next Pro"/>
                <a:sym typeface="Neusa Next Pro"/>
              </a:defRPr>
            </a:lvl1pPr>
          </a:lstStyle>
          <a:p>
            <a:r>
              <a:t>+</a:t>
            </a:r>
          </a:p>
        </p:txBody>
      </p:sp>
      <p:grpSp>
        <p:nvGrpSpPr>
          <p:cNvPr id="3429" name="Group 11"/>
          <p:cNvGrpSpPr/>
          <p:nvPr/>
        </p:nvGrpSpPr>
        <p:grpSpPr>
          <a:xfrm>
            <a:off x="11961141" y="549276"/>
            <a:ext cx="244257" cy="805701"/>
            <a:chOff x="0" y="0"/>
            <a:chExt cx="244255" cy="805699"/>
          </a:xfrm>
        </p:grpSpPr>
        <p:sp>
          <p:nvSpPr>
            <p:cNvPr id="3427" name="Rectangle 3"/>
            <p:cNvSpPr/>
            <p:nvPr/>
          </p:nvSpPr>
          <p:spPr>
            <a:xfrm>
              <a:off x="0" y="0"/>
              <a:ext cx="244256" cy="805700"/>
            </a:xfrm>
            <a:prstGeom prst="rect">
              <a:avLst/>
            </a:prstGeom>
            <a:solidFill>
              <a:srgbClr val="40474F"/>
            </a:solidFill>
            <a:ln w="12700" cap="flat">
              <a:noFill/>
              <a:miter lim="400000"/>
            </a:ln>
            <a:effectLst/>
          </p:spPr>
          <p:txBody>
            <a:bodyPr wrap="square" lIns="45719" tIns="45719" rIns="45719" bIns="45719"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3428" name="Picture 10" descr="Picture 10"/>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3430" name="Slide Number"/>
          <p:cNvSpPr txBox="1">
            <a:spLocks noGrp="1"/>
          </p:cNvSpPr>
          <p:nvPr>
            <p:ph type="sldNum" sz="quarter" idx="2"/>
          </p:nvPr>
        </p:nvSpPr>
        <p:spPr>
          <a:xfrm>
            <a:off x="11477624" y="6475412"/>
            <a:ext cx="127001" cy="127001"/>
          </a:xfrm>
          <a:prstGeom prst="rect">
            <a:avLst/>
          </a:prstGeom>
        </p:spPr>
        <p:txBody>
          <a:bodyPr/>
          <a:lstStyle>
            <a:lvl1pPr>
              <a:defRPr sz="800">
                <a:solidFill>
                  <a:srgbClr val="909295"/>
                </a:solidFill>
                <a:latin typeface="Neusa Next Pro"/>
                <a:ea typeface="Neusa Next Pro"/>
                <a:cs typeface="Neusa Next Pro"/>
                <a:sym typeface="Neusa Next Pro"/>
              </a:defRPr>
            </a:lvl1pPr>
          </a:lstStyle>
          <a:p>
            <a:fld id="{86CB4B4D-7CA3-9044-876B-883B54F8677D}" type="slidenum">
              <a:t>‹#›</a:t>
            </a:fld>
            <a:endParaRPr/>
          </a:p>
        </p:txBody>
      </p:sp>
    </p:spTree>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3437" name="Title Text"/>
          <p:cNvSpPr txBox="1">
            <a:spLocks noGrp="1"/>
          </p:cNvSpPr>
          <p:nvPr>
            <p:ph type="title"/>
          </p:nvPr>
        </p:nvSpPr>
        <p:spPr>
          <a:xfrm>
            <a:off x="587375" y="549275"/>
            <a:ext cx="11017250" cy="987425"/>
          </a:xfrm>
          <a:prstGeom prst="rect">
            <a:avLst/>
          </a:prstGeom>
        </p:spPr>
        <p:txBody>
          <a:bodyPr anchor="t"/>
          <a:lstStyle>
            <a:lvl1pPr>
              <a:defRPr sz="3200" b="0" cap="all">
                <a:solidFill>
                  <a:srgbClr val="40474F"/>
                </a:solidFill>
                <a:latin typeface="Neusa Next Pro"/>
                <a:ea typeface="Neusa Next Pro"/>
                <a:cs typeface="Neusa Next Pro"/>
                <a:sym typeface="Neusa Next Pro"/>
              </a:defRPr>
            </a:lvl1pPr>
          </a:lstStyle>
          <a:p>
            <a:r>
              <a:t>Title Text</a:t>
            </a:r>
          </a:p>
        </p:txBody>
      </p:sp>
      <p:sp>
        <p:nvSpPr>
          <p:cNvPr id="3438" name="Body Level One…"/>
          <p:cNvSpPr txBox="1">
            <a:spLocks noGrp="1"/>
          </p:cNvSpPr>
          <p:nvPr>
            <p:ph type="body" sz="quarter" idx="1"/>
          </p:nvPr>
        </p:nvSpPr>
        <p:spPr>
          <a:xfrm>
            <a:off x="587375" y="1981199"/>
            <a:ext cx="3454273" cy="4327526"/>
          </a:xfrm>
          <a:prstGeom prst="rect">
            <a:avLst/>
          </a:prstGeom>
        </p:spPr>
        <p:txBody>
          <a:bodyPr/>
          <a:lstStyle>
            <a:lvl1pPr marL="0" indent="0">
              <a:lnSpc>
                <a:spcPct val="110000"/>
              </a:lnSpc>
              <a:spcBef>
                <a:spcPts val="800"/>
              </a:spcBef>
              <a:buSzTx/>
              <a:buFontTx/>
              <a:buNone/>
              <a:defRPr sz="2400">
                <a:solidFill>
                  <a:srgbClr val="40474F"/>
                </a:solidFill>
                <a:latin typeface="Neusa Next Pro"/>
                <a:ea typeface="Neusa Next Pro"/>
                <a:cs typeface="Neusa Next Pro"/>
                <a:sym typeface="Neusa Next Pro"/>
              </a:defRPr>
            </a:lvl1pPr>
            <a:lvl2pPr marL="0" indent="457200">
              <a:lnSpc>
                <a:spcPct val="110000"/>
              </a:lnSpc>
              <a:spcBef>
                <a:spcPts val="800"/>
              </a:spcBef>
              <a:buSzTx/>
              <a:buFontTx/>
              <a:buNone/>
              <a:defRPr sz="2400">
                <a:solidFill>
                  <a:srgbClr val="40474F"/>
                </a:solidFill>
                <a:latin typeface="Neusa Next Pro"/>
                <a:ea typeface="Neusa Next Pro"/>
                <a:cs typeface="Neusa Next Pro"/>
                <a:sym typeface="Neusa Next Pro"/>
              </a:defRPr>
            </a:lvl2pPr>
            <a:lvl3pPr marL="0" indent="914400">
              <a:lnSpc>
                <a:spcPct val="110000"/>
              </a:lnSpc>
              <a:spcBef>
                <a:spcPts val="800"/>
              </a:spcBef>
              <a:buSzTx/>
              <a:buFontTx/>
              <a:buNone/>
              <a:defRPr sz="2400">
                <a:solidFill>
                  <a:srgbClr val="40474F"/>
                </a:solidFill>
                <a:latin typeface="Neusa Next Pro"/>
                <a:ea typeface="Neusa Next Pro"/>
                <a:cs typeface="Neusa Next Pro"/>
                <a:sym typeface="Neusa Next Pro"/>
              </a:defRPr>
            </a:lvl3pPr>
            <a:lvl4pPr marL="0" indent="1371600">
              <a:lnSpc>
                <a:spcPct val="110000"/>
              </a:lnSpc>
              <a:spcBef>
                <a:spcPts val="800"/>
              </a:spcBef>
              <a:buSzTx/>
              <a:buFontTx/>
              <a:buNone/>
              <a:defRPr sz="2400">
                <a:solidFill>
                  <a:srgbClr val="40474F"/>
                </a:solidFill>
                <a:latin typeface="Neusa Next Pro"/>
                <a:ea typeface="Neusa Next Pro"/>
                <a:cs typeface="Neusa Next Pro"/>
                <a:sym typeface="Neusa Next Pro"/>
              </a:defRPr>
            </a:lvl4pPr>
            <a:lvl5pPr marL="0" indent="1828800">
              <a:lnSpc>
                <a:spcPct val="110000"/>
              </a:lnSpc>
              <a:spcBef>
                <a:spcPts val="800"/>
              </a:spcBef>
              <a:buSzTx/>
              <a:buFontTx/>
              <a:buNone/>
              <a:defRPr sz="2400">
                <a:solidFill>
                  <a:srgbClr val="40474F"/>
                </a:solidFi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sp>
        <p:nvSpPr>
          <p:cNvPr id="3439" name="TextBox 8"/>
          <p:cNvSpPr txBox="1"/>
          <p:nvPr/>
        </p:nvSpPr>
        <p:spPr>
          <a:xfrm>
            <a:off x="11506093" y="469820"/>
            <a:ext cx="20412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40474F"/>
                </a:solidFill>
                <a:latin typeface="Neusa Next Pro"/>
                <a:ea typeface="Neusa Next Pro"/>
                <a:cs typeface="Neusa Next Pro"/>
                <a:sym typeface="Neusa Next Pro"/>
              </a:defRPr>
            </a:lvl1pPr>
          </a:lstStyle>
          <a:p>
            <a:r>
              <a:t>+</a:t>
            </a:r>
          </a:p>
        </p:txBody>
      </p:sp>
      <p:grpSp>
        <p:nvGrpSpPr>
          <p:cNvPr id="3442" name="Group 7"/>
          <p:cNvGrpSpPr/>
          <p:nvPr/>
        </p:nvGrpSpPr>
        <p:grpSpPr>
          <a:xfrm>
            <a:off x="11961141" y="549276"/>
            <a:ext cx="244257" cy="805701"/>
            <a:chOff x="0" y="0"/>
            <a:chExt cx="244255" cy="805699"/>
          </a:xfrm>
        </p:grpSpPr>
        <p:sp>
          <p:nvSpPr>
            <p:cNvPr id="3440" name="Rectangle 9"/>
            <p:cNvSpPr/>
            <p:nvPr/>
          </p:nvSpPr>
          <p:spPr>
            <a:xfrm>
              <a:off x="0" y="0"/>
              <a:ext cx="244256" cy="805700"/>
            </a:xfrm>
            <a:prstGeom prst="rect">
              <a:avLst/>
            </a:prstGeom>
            <a:solidFill>
              <a:srgbClr val="40474F"/>
            </a:solidFill>
            <a:ln w="12700" cap="flat">
              <a:noFill/>
              <a:miter lim="400000"/>
            </a:ln>
            <a:effectLst/>
          </p:spPr>
          <p:txBody>
            <a:bodyPr wrap="square" lIns="45719" tIns="45719" rIns="45719" bIns="45719"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3441" name="Picture 10" descr="Picture 10"/>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3443" name="Slide Number"/>
          <p:cNvSpPr txBox="1">
            <a:spLocks noGrp="1"/>
          </p:cNvSpPr>
          <p:nvPr>
            <p:ph type="sldNum" sz="quarter" idx="2"/>
          </p:nvPr>
        </p:nvSpPr>
        <p:spPr>
          <a:xfrm>
            <a:off x="11477624" y="6475412"/>
            <a:ext cx="127001" cy="127001"/>
          </a:xfrm>
          <a:prstGeom prst="rect">
            <a:avLst/>
          </a:prstGeom>
        </p:spPr>
        <p:txBody>
          <a:bodyPr/>
          <a:lstStyle>
            <a:lvl1pPr>
              <a:defRPr sz="800">
                <a:solidFill>
                  <a:srgbClr val="909295"/>
                </a:solidFill>
                <a:latin typeface="Neusa Next Pro"/>
                <a:ea typeface="Neusa Next Pro"/>
                <a:cs typeface="Neusa Next Pro"/>
                <a:sym typeface="Neusa Next Pro"/>
              </a:defRPr>
            </a:lvl1pPr>
          </a:lstStyle>
          <a:p>
            <a:fld id="{86CB4B4D-7CA3-9044-876B-883B54F8677D}" type="slidenum">
              <a:t>‹#›</a:t>
            </a:fld>
            <a:endParaRPr/>
          </a:p>
        </p:txBody>
      </p:sp>
    </p:spTree>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3450" name="Title Text"/>
          <p:cNvSpPr txBox="1">
            <a:spLocks noGrp="1"/>
          </p:cNvSpPr>
          <p:nvPr>
            <p:ph type="title"/>
          </p:nvPr>
        </p:nvSpPr>
        <p:spPr>
          <a:xfrm>
            <a:off x="536575" y="549273"/>
            <a:ext cx="6791325" cy="3870328"/>
          </a:xfrm>
          <a:prstGeom prst="rect">
            <a:avLst/>
          </a:prstGeom>
        </p:spPr>
        <p:txBody>
          <a:bodyPr anchor="b"/>
          <a:lstStyle>
            <a:lvl1pPr>
              <a:lnSpc>
                <a:spcPct val="80000"/>
              </a:lnSpc>
              <a:defRPr sz="6400" b="0" cap="all">
                <a:solidFill>
                  <a:srgbClr val="40474F"/>
                </a:solidFill>
                <a:latin typeface="Neusa Next Pro"/>
                <a:ea typeface="Neusa Next Pro"/>
                <a:cs typeface="Neusa Next Pro"/>
                <a:sym typeface="Neusa Next Pro"/>
              </a:defRPr>
            </a:lvl1pPr>
          </a:lstStyle>
          <a:p>
            <a:r>
              <a:t>Title Text</a:t>
            </a:r>
          </a:p>
        </p:txBody>
      </p:sp>
      <p:sp>
        <p:nvSpPr>
          <p:cNvPr id="3451" name="Body Level One…"/>
          <p:cNvSpPr txBox="1">
            <a:spLocks noGrp="1"/>
          </p:cNvSpPr>
          <p:nvPr>
            <p:ph type="body" sz="quarter" idx="1"/>
          </p:nvPr>
        </p:nvSpPr>
        <p:spPr>
          <a:xfrm>
            <a:off x="587375" y="4868862"/>
            <a:ext cx="6791325" cy="1449388"/>
          </a:xfrm>
          <a:prstGeom prst="rect">
            <a:avLst/>
          </a:prstGeom>
        </p:spPr>
        <p:txBody>
          <a:bodyPr/>
          <a:lstStyle>
            <a:lvl1pPr marL="0" indent="0">
              <a:lnSpc>
                <a:spcPct val="100000"/>
              </a:lnSpc>
              <a:spcBef>
                <a:spcPts val="0"/>
              </a:spcBef>
              <a:buSzTx/>
              <a:buFontTx/>
              <a:buNone/>
              <a:defRPr sz="1600" cap="all">
                <a:solidFill>
                  <a:srgbClr val="40474F"/>
                </a:solidFill>
                <a:latin typeface="Neusa Next Pro"/>
                <a:ea typeface="Neusa Next Pro"/>
                <a:cs typeface="Neusa Next Pro"/>
                <a:sym typeface="Neusa Next Pro"/>
              </a:defRPr>
            </a:lvl1pPr>
            <a:lvl2pPr marL="0" indent="457200">
              <a:lnSpc>
                <a:spcPct val="100000"/>
              </a:lnSpc>
              <a:spcBef>
                <a:spcPts val="0"/>
              </a:spcBef>
              <a:buSzTx/>
              <a:buFontTx/>
              <a:buNone/>
              <a:defRPr sz="1600" cap="all">
                <a:solidFill>
                  <a:srgbClr val="40474F"/>
                </a:solidFill>
                <a:latin typeface="Neusa Next Pro"/>
                <a:ea typeface="Neusa Next Pro"/>
                <a:cs typeface="Neusa Next Pro"/>
                <a:sym typeface="Neusa Next Pro"/>
              </a:defRPr>
            </a:lvl2pPr>
            <a:lvl3pPr marL="0" indent="914400">
              <a:lnSpc>
                <a:spcPct val="100000"/>
              </a:lnSpc>
              <a:spcBef>
                <a:spcPts val="0"/>
              </a:spcBef>
              <a:buSzTx/>
              <a:buFontTx/>
              <a:buNone/>
              <a:defRPr sz="1600" cap="all">
                <a:solidFill>
                  <a:srgbClr val="40474F"/>
                </a:solidFill>
                <a:latin typeface="Neusa Next Pro"/>
                <a:ea typeface="Neusa Next Pro"/>
                <a:cs typeface="Neusa Next Pro"/>
                <a:sym typeface="Neusa Next Pro"/>
              </a:defRPr>
            </a:lvl3pPr>
            <a:lvl4pPr marL="0" indent="1371600">
              <a:lnSpc>
                <a:spcPct val="100000"/>
              </a:lnSpc>
              <a:spcBef>
                <a:spcPts val="0"/>
              </a:spcBef>
              <a:buSzTx/>
              <a:buFontTx/>
              <a:buNone/>
              <a:defRPr sz="1600" cap="all">
                <a:solidFill>
                  <a:srgbClr val="40474F"/>
                </a:solidFill>
                <a:latin typeface="Neusa Next Pro"/>
                <a:ea typeface="Neusa Next Pro"/>
                <a:cs typeface="Neusa Next Pro"/>
                <a:sym typeface="Neusa Next Pro"/>
              </a:defRPr>
            </a:lvl4pPr>
            <a:lvl5pPr marL="0" indent="1828800">
              <a:lnSpc>
                <a:spcPct val="100000"/>
              </a:lnSpc>
              <a:spcBef>
                <a:spcPts val="0"/>
              </a:spcBef>
              <a:buSzTx/>
              <a:buFontTx/>
              <a:buNone/>
              <a:defRPr sz="1600" cap="all">
                <a:solidFill>
                  <a:srgbClr val="40474F"/>
                </a:solidFi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pic>
        <p:nvPicPr>
          <p:cNvPr id="3452" name="Picture 6" descr="Picture 6"/>
          <p:cNvPicPr>
            <a:picLocks noChangeAspect="1"/>
          </p:cNvPicPr>
          <p:nvPr/>
        </p:nvPicPr>
        <p:blipFill>
          <a:blip r:embed="rId2"/>
          <a:stretch>
            <a:fillRect/>
          </a:stretch>
        </p:blipFill>
        <p:spPr>
          <a:xfrm>
            <a:off x="587373" y="454023"/>
            <a:ext cx="1942914" cy="320676"/>
          </a:xfrm>
          <a:prstGeom prst="rect">
            <a:avLst/>
          </a:prstGeom>
          <a:ln w="12700">
            <a:miter lim="400000"/>
          </a:ln>
        </p:spPr>
      </p:pic>
      <p:sp>
        <p:nvSpPr>
          <p:cNvPr id="3453" name="Slide Number"/>
          <p:cNvSpPr txBox="1">
            <a:spLocks noGrp="1"/>
          </p:cNvSpPr>
          <p:nvPr>
            <p:ph type="sldNum" sz="quarter" idx="2"/>
          </p:nvPr>
        </p:nvSpPr>
        <p:spPr>
          <a:xfrm>
            <a:off x="5892800" y="6172200"/>
            <a:ext cx="2844800" cy="368301"/>
          </a:xfrm>
          <a:prstGeom prst="rect">
            <a:avLst/>
          </a:prstGeom>
        </p:spPr>
        <p:txBody>
          <a:bodyPr/>
          <a:lstStyle>
            <a:lvl1pPr>
              <a:defRPr sz="800">
                <a:solidFill>
                  <a:srgbClr val="909295"/>
                </a:solidFill>
                <a:latin typeface="Neusa Next Pro"/>
                <a:ea typeface="Neusa Next Pro"/>
                <a:cs typeface="Neusa Next Pro"/>
                <a:sym typeface="Neusa Next Pro"/>
              </a:defRPr>
            </a:lvl1pPr>
          </a:lstStyle>
          <a:p>
            <a:fld id="{86CB4B4D-7CA3-9044-876B-883B54F8677D}" type="slidenum">
              <a:t>‹#›</a:t>
            </a:fld>
            <a:endParaRPr/>
          </a:p>
        </p:txBody>
      </p:sp>
    </p:spTree>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x">
  <p:cSld name="3_Title Slide">
    <p:bg>
      <p:bgPr>
        <a:solidFill>
          <a:srgbClr val="966440"/>
        </a:solidFill>
        <a:effectLst/>
      </p:bgPr>
    </p:bg>
    <p:spTree>
      <p:nvGrpSpPr>
        <p:cNvPr id="1" name=""/>
        <p:cNvGrpSpPr/>
        <p:nvPr/>
      </p:nvGrpSpPr>
      <p:grpSpPr>
        <a:xfrm>
          <a:off x="0" y="0"/>
          <a:ext cx="0" cy="0"/>
          <a:chOff x="0" y="0"/>
          <a:chExt cx="0" cy="0"/>
        </a:xfrm>
      </p:grpSpPr>
      <p:sp>
        <p:nvSpPr>
          <p:cNvPr id="3460" name="Title Text"/>
          <p:cNvSpPr txBox="1">
            <a:spLocks noGrp="1"/>
          </p:cNvSpPr>
          <p:nvPr>
            <p:ph type="title"/>
          </p:nvPr>
        </p:nvSpPr>
        <p:spPr>
          <a:xfrm>
            <a:off x="536575" y="1056068"/>
            <a:ext cx="11068050" cy="3363532"/>
          </a:xfrm>
          <a:prstGeom prst="rect">
            <a:avLst/>
          </a:prstGeom>
        </p:spPr>
        <p:txBody>
          <a:bodyPr anchor="b"/>
          <a:lstStyle>
            <a:lvl1pPr>
              <a:lnSpc>
                <a:spcPct val="80000"/>
              </a:lnSpc>
              <a:defRPr sz="6400" b="0" cap="all">
                <a:latin typeface="Neusa Next Pro"/>
                <a:ea typeface="Neusa Next Pro"/>
                <a:cs typeface="Neusa Next Pro"/>
                <a:sym typeface="Neusa Next Pro"/>
              </a:defRPr>
            </a:lvl1pPr>
          </a:lstStyle>
          <a:p>
            <a:r>
              <a:t>Title Text</a:t>
            </a:r>
          </a:p>
        </p:txBody>
      </p:sp>
      <p:sp>
        <p:nvSpPr>
          <p:cNvPr id="3461" name="Body Level One…"/>
          <p:cNvSpPr txBox="1">
            <a:spLocks noGrp="1"/>
          </p:cNvSpPr>
          <p:nvPr>
            <p:ph type="body" sz="quarter" idx="1"/>
          </p:nvPr>
        </p:nvSpPr>
        <p:spPr>
          <a:xfrm>
            <a:off x="587375" y="4868862"/>
            <a:ext cx="5508625" cy="1074739"/>
          </a:xfrm>
          <a:prstGeom prst="rect">
            <a:avLst/>
          </a:prstGeom>
        </p:spPr>
        <p:txBody>
          <a:bodyPr/>
          <a:lstStyle>
            <a:lvl1pPr marL="0" indent="0">
              <a:lnSpc>
                <a:spcPct val="100000"/>
              </a:lnSpc>
              <a:spcBef>
                <a:spcPts val="0"/>
              </a:spcBef>
              <a:buSzTx/>
              <a:buFontTx/>
              <a:buNone/>
              <a:defRPr sz="1600" cap="all">
                <a:latin typeface="Neusa Next Pro"/>
                <a:ea typeface="Neusa Next Pro"/>
                <a:cs typeface="Neusa Next Pro"/>
                <a:sym typeface="Neusa Next Pro"/>
              </a:defRPr>
            </a:lvl1pPr>
            <a:lvl2pPr marL="0" indent="457200">
              <a:lnSpc>
                <a:spcPct val="100000"/>
              </a:lnSpc>
              <a:spcBef>
                <a:spcPts val="0"/>
              </a:spcBef>
              <a:buSzTx/>
              <a:buFontTx/>
              <a:buNone/>
              <a:defRPr sz="1600" cap="all">
                <a:latin typeface="Neusa Next Pro"/>
                <a:ea typeface="Neusa Next Pro"/>
                <a:cs typeface="Neusa Next Pro"/>
                <a:sym typeface="Neusa Next Pro"/>
              </a:defRPr>
            </a:lvl2pPr>
            <a:lvl3pPr marL="0" indent="914400">
              <a:lnSpc>
                <a:spcPct val="100000"/>
              </a:lnSpc>
              <a:spcBef>
                <a:spcPts val="0"/>
              </a:spcBef>
              <a:buSzTx/>
              <a:buFontTx/>
              <a:buNone/>
              <a:defRPr sz="1600" cap="all">
                <a:latin typeface="Neusa Next Pro"/>
                <a:ea typeface="Neusa Next Pro"/>
                <a:cs typeface="Neusa Next Pro"/>
                <a:sym typeface="Neusa Next Pro"/>
              </a:defRPr>
            </a:lvl3pPr>
            <a:lvl4pPr marL="0" indent="1371600">
              <a:lnSpc>
                <a:spcPct val="100000"/>
              </a:lnSpc>
              <a:spcBef>
                <a:spcPts val="0"/>
              </a:spcBef>
              <a:buSzTx/>
              <a:buFontTx/>
              <a:buNone/>
              <a:defRPr sz="1600" cap="all">
                <a:latin typeface="Neusa Next Pro"/>
                <a:ea typeface="Neusa Next Pro"/>
                <a:cs typeface="Neusa Next Pro"/>
                <a:sym typeface="Neusa Next Pro"/>
              </a:defRPr>
            </a:lvl4pPr>
            <a:lvl5pPr marL="0" indent="1828800">
              <a:lnSpc>
                <a:spcPct val="100000"/>
              </a:lnSpc>
              <a:spcBef>
                <a:spcPts val="0"/>
              </a:spcBef>
              <a:buSzTx/>
              <a:buFontTx/>
              <a:buNone/>
              <a:defRPr sz="1600" cap="all">
                <a:latin typeface="Neusa Next Pro"/>
                <a:ea typeface="Neusa Next Pro"/>
                <a:cs typeface="Neusa Next Pro"/>
                <a:sym typeface="Neusa Next Pro"/>
              </a:defRPr>
            </a:lvl5pPr>
          </a:lstStyle>
          <a:p>
            <a:r>
              <a:t>Body Level One</a:t>
            </a:r>
          </a:p>
          <a:p>
            <a:pPr lvl="1"/>
            <a:r>
              <a:t>Body Level Two</a:t>
            </a:r>
          </a:p>
          <a:p>
            <a:pPr lvl="2"/>
            <a:r>
              <a:t>Body Level Three</a:t>
            </a:r>
          </a:p>
          <a:p>
            <a:pPr lvl="3"/>
            <a:r>
              <a:t>Body Level Four</a:t>
            </a:r>
          </a:p>
          <a:p>
            <a:pPr lvl="4"/>
            <a:r>
              <a:t>Body Level Five</a:t>
            </a:r>
          </a:p>
        </p:txBody>
      </p:sp>
      <p:pic>
        <p:nvPicPr>
          <p:cNvPr id="3462" name="Picture 5" descr="Picture 5"/>
          <p:cNvPicPr>
            <a:picLocks noChangeAspect="1"/>
          </p:cNvPicPr>
          <p:nvPr/>
        </p:nvPicPr>
        <p:blipFill>
          <a:blip r:embed="rId2"/>
          <a:stretch>
            <a:fillRect/>
          </a:stretch>
        </p:blipFill>
        <p:spPr>
          <a:xfrm>
            <a:off x="587373" y="6070143"/>
            <a:ext cx="1942914" cy="320676"/>
          </a:xfrm>
          <a:prstGeom prst="rect">
            <a:avLst/>
          </a:prstGeom>
          <a:ln w="12700">
            <a:miter lim="400000"/>
          </a:ln>
        </p:spPr>
      </p:pic>
      <p:sp>
        <p:nvSpPr>
          <p:cNvPr id="3463" name="Subtitle 2"/>
          <p:cNvSpPr txBox="1"/>
          <p:nvPr/>
        </p:nvSpPr>
        <p:spPr>
          <a:xfrm>
            <a:off x="6106431" y="4868862"/>
            <a:ext cx="5508626" cy="1074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defRPr sz="1600">
                <a:solidFill>
                  <a:srgbClr val="FFFFFF"/>
                </a:solidFill>
                <a:latin typeface="Neusa Next Pro"/>
                <a:ea typeface="Neusa Next Pro"/>
                <a:cs typeface="Neusa Next Pro"/>
                <a:sym typeface="Neusa Next Pro"/>
              </a:defRPr>
            </a:lvl1pPr>
          </a:lstStyle>
          <a:p>
            <a:r>
              <a:t>guardtime.com</a:t>
            </a:r>
          </a:p>
        </p:txBody>
      </p:sp>
      <p:sp>
        <p:nvSpPr>
          <p:cNvPr id="3464" name="TextBox 35"/>
          <p:cNvSpPr txBox="1"/>
          <p:nvPr/>
        </p:nvSpPr>
        <p:spPr>
          <a:xfrm>
            <a:off x="486512" y="469820"/>
            <a:ext cx="20412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A77149"/>
                </a:solidFill>
                <a:latin typeface="Neusa Next Pro"/>
                <a:ea typeface="Neusa Next Pro"/>
                <a:cs typeface="Neusa Next Pro"/>
                <a:sym typeface="Neusa Next Pro"/>
              </a:defRPr>
            </a:lvl1pPr>
          </a:lstStyle>
          <a:p>
            <a:r>
              <a:t>+</a:t>
            </a:r>
          </a:p>
        </p:txBody>
      </p:sp>
      <p:sp>
        <p:nvSpPr>
          <p:cNvPr id="3465" name="TextBox 36"/>
          <p:cNvSpPr txBox="1"/>
          <p:nvPr/>
        </p:nvSpPr>
        <p:spPr>
          <a:xfrm>
            <a:off x="6004443" y="469820"/>
            <a:ext cx="20412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A77149"/>
                </a:solidFill>
                <a:latin typeface="Neusa Next Pro"/>
                <a:ea typeface="Neusa Next Pro"/>
                <a:cs typeface="Neusa Next Pro"/>
                <a:sym typeface="Neusa Next Pro"/>
              </a:defRPr>
            </a:lvl1pPr>
          </a:lstStyle>
          <a:p>
            <a:r>
              <a:t>+</a:t>
            </a:r>
          </a:p>
        </p:txBody>
      </p:sp>
      <p:sp>
        <p:nvSpPr>
          <p:cNvPr id="3466" name="TextBox 37"/>
          <p:cNvSpPr txBox="1"/>
          <p:nvPr/>
        </p:nvSpPr>
        <p:spPr>
          <a:xfrm>
            <a:off x="6004443" y="6229489"/>
            <a:ext cx="20412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solidFill>
                  <a:srgbClr val="A77149"/>
                </a:solidFill>
                <a:latin typeface="Neusa Next Pro"/>
                <a:ea typeface="Neusa Next Pro"/>
                <a:cs typeface="Neusa Next Pro"/>
                <a:sym typeface="Neusa Next Pro"/>
              </a:defRPr>
            </a:lvl1pPr>
          </a:lstStyle>
          <a:p>
            <a:r>
              <a:t>+</a:t>
            </a:r>
          </a:p>
        </p:txBody>
      </p:sp>
      <p:sp>
        <p:nvSpPr>
          <p:cNvPr id="3467" name="Slide Number"/>
          <p:cNvSpPr txBox="1">
            <a:spLocks noGrp="1"/>
          </p:cNvSpPr>
          <p:nvPr>
            <p:ph type="sldNum" sz="quarter" idx="2"/>
          </p:nvPr>
        </p:nvSpPr>
        <p:spPr>
          <a:xfrm>
            <a:off x="5892800" y="6172200"/>
            <a:ext cx="2844800" cy="368301"/>
          </a:xfrm>
          <a:prstGeom prst="rect">
            <a:avLst/>
          </a:prstGeom>
        </p:spPr>
        <p:txBody>
          <a:bodyPr/>
          <a:lstStyle>
            <a:lvl1pPr>
              <a:defRPr sz="800">
                <a:solidFill>
                  <a:srgbClr val="909295"/>
                </a:solidFill>
                <a:latin typeface="Neusa Next Pro"/>
                <a:ea typeface="Neusa Next Pro"/>
                <a:cs typeface="Neusa Next Pro"/>
                <a:sym typeface="Neusa Next Pro"/>
              </a:defRPr>
            </a:lvl1pPr>
          </a:lstStyle>
          <a:p>
            <a:fld id="{86CB4B4D-7CA3-9044-876B-883B54F8677D}" type="slidenum">
              <a:t>‹#›</a:t>
            </a:fld>
            <a:endParaRPr/>
          </a:p>
        </p:txBody>
      </p:sp>
    </p:spTree>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966440"/>
        </a:solidFill>
        <a:effectLst/>
      </p:bgPr>
    </p:bg>
    <p:spTree>
      <p:nvGrpSpPr>
        <p:cNvPr id="1" name=""/>
        <p:cNvGrpSpPr/>
        <p:nvPr/>
      </p:nvGrpSpPr>
      <p:grpSpPr>
        <a:xfrm>
          <a:off x="0" y="0"/>
          <a:ext cx="0" cy="0"/>
          <a:chOff x="0" y="0"/>
          <a:chExt cx="0" cy="0"/>
        </a:xfrm>
      </p:grpSpPr>
      <p:sp>
        <p:nvSpPr>
          <p:cNvPr id="3474" name="Title Text"/>
          <p:cNvSpPr txBox="1">
            <a:spLocks noGrp="1"/>
          </p:cNvSpPr>
          <p:nvPr>
            <p:ph type="title"/>
          </p:nvPr>
        </p:nvSpPr>
        <p:spPr>
          <a:xfrm>
            <a:off x="536575" y="1056068"/>
            <a:ext cx="7388225" cy="5446332"/>
          </a:xfrm>
          <a:prstGeom prst="rect">
            <a:avLst/>
          </a:prstGeom>
        </p:spPr>
        <p:txBody>
          <a:bodyPr anchor="b"/>
          <a:lstStyle>
            <a:lvl1pPr>
              <a:lnSpc>
                <a:spcPct val="80000"/>
              </a:lnSpc>
              <a:defRPr sz="4800" b="0" cap="all">
                <a:latin typeface="Neusa Next Pro"/>
                <a:ea typeface="Neusa Next Pro"/>
                <a:cs typeface="Neusa Next Pro"/>
                <a:sym typeface="Neusa Next Pro"/>
              </a:defRPr>
            </a:lvl1pPr>
          </a:lstStyle>
          <a:p>
            <a:r>
              <a:t>Title Text</a:t>
            </a:r>
          </a:p>
        </p:txBody>
      </p:sp>
      <p:grpSp>
        <p:nvGrpSpPr>
          <p:cNvPr id="3501" name="Group 7"/>
          <p:cNvGrpSpPr/>
          <p:nvPr/>
        </p:nvGrpSpPr>
        <p:grpSpPr>
          <a:xfrm>
            <a:off x="494657" y="469820"/>
            <a:ext cx="11215566" cy="5947536"/>
            <a:chOff x="0" y="0"/>
            <a:chExt cx="11215565" cy="5947535"/>
          </a:xfrm>
        </p:grpSpPr>
        <p:grpSp>
          <p:nvGrpSpPr>
            <p:cNvPr id="3480" name="Group 8"/>
            <p:cNvGrpSpPr/>
            <p:nvPr/>
          </p:nvGrpSpPr>
          <p:grpSpPr>
            <a:xfrm>
              <a:off x="0" y="0"/>
              <a:ext cx="11215566" cy="4492222"/>
              <a:chOff x="0" y="0"/>
              <a:chExt cx="11215565" cy="4492221"/>
            </a:xfrm>
          </p:grpSpPr>
          <p:sp>
            <p:nvSpPr>
              <p:cNvPr id="3475" name="TextBox 29"/>
              <p:cNvSpPr txBox="1"/>
              <p:nvPr/>
            </p:nvSpPr>
            <p:spPr>
              <a:xfrm>
                <a:off x="5499279" y="0"/>
                <a:ext cx="204129" cy="177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Neusa Next Pro"/>
                    <a:ea typeface="Neusa Next Pro"/>
                    <a:cs typeface="Neusa Next Pro"/>
                    <a:sym typeface="Neusa Next Pro"/>
                  </a:defRPr>
                </a:lvl1pPr>
              </a:lstStyle>
              <a:p>
                <a:r>
                  <a:t>+</a:t>
                </a:r>
              </a:p>
            </p:txBody>
          </p:sp>
          <p:sp>
            <p:nvSpPr>
              <p:cNvPr id="3476" name="TextBox 30"/>
              <p:cNvSpPr txBox="1"/>
              <p:nvPr/>
            </p:nvSpPr>
            <p:spPr>
              <a:xfrm>
                <a:off x="2743200" y="0"/>
                <a:ext cx="204128" cy="177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Neusa Next Pro"/>
                    <a:ea typeface="Neusa Next Pro"/>
                    <a:cs typeface="Neusa Next Pro"/>
                    <a:sym typeface="Neusa Next Pro"/>
                  </a:defRPr>
                </a:lvl1pPr>
              </a:lstStyle>
              <a:p>
                <a:r>
                  <a:t>+</a:t>
                </a:r>
              </a:p>
            </p:txBody>
          </p:sp>
          <p:sp>
            <p:nvSpPr>
              <p:cNvPr id="3477" name="TextBox 31"/>
              <p:cNvSpPr txBox="1"/>
              <p:nvPr/>
            </p:nvSpPr>
            <p:spPr>
              <a:xfrm>
                <a:off x="8242479" y="0"/>
                <a:ext cx="204129" cy="177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Neusa Next Pro"/>
                    <a:ea typeface="Neusa Next Pro"/>
                    <a:cs typeface="Neusa Next Pro"/>
                    <a:sym typeface="Neusa Next Pro"/>
                  </a:defRPr>
                </a:lvl1pPr>
              </a:lstStyle>
              <a:p>
                <a:r>
                  <a:t>+</a:t>
                </a:r>
              </a:p>
            </p:txBody>
          </p:sp>
          <p:sp>
            <p:nvSpPr>
              <p:cNvPr id="3478" name="TextBox 32"/>
              <p:cNvSpPr txBox="1"/>
              <p:nvPr/>
            </p:nvSpPr>
            <p:spPr>
              <a:xfrm>
                <a:off x="11011437" y="0"/>
                <a:ext cx="204129" cy="177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Neusa Next Pro"/>
                    <a:ea typeface="Neusa Next Pro"/>
                    <a:cs typeface="Neusa Next Pro"/>
                    <a:sym typeface="Neusa Next Pro"/>
                  </a:defRPr>
                </a:lvl1pPr>
              </a:lstStyle>
              <a:p>
                <a:r>
                  <a:t>+</a:t>
                </a:r>
              </a:p>
            </p:txBody>
          </p:sp>
          <p:sp>
            <p:nvSpPr>
              <p:cNvPr id="3479" name="TextBox 33"/>
              <p:cNvSpPr txBox="1"/>
              <p:nvPr/>
            </p:nvSpPr>
            <p:spPr>
              <a:xfrm>
                <a:off x="0" y="4314421"/>
                <a:ext cx="204128"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Neusa Next Pro"/>
                    <a:ea typeface="Neusa Next Pro"/>
                    <a:cs typeface="Neusa Next Pro"/>
                    <a:sym typeface="Neusa Next Pro"/>
                  </a:defRPr>
                </a:lvl1pPr>
              </a:lstStyle>
              <a:p>
                <a:r>
                  <a:t>+</a:t>
                </a:r>
              </a:p>
            </p:txBody>
          </p:sp>
        </p:grpSp>
        <p:sp>
          <p:nvSpPr>
            <p:cNvPr id="3481" name="TextBox 9"/>
            <p:cNvSpPr txBox="1"/>
            <p:nvPr/>
          </p:nvSpPr>
          <p:spPr>
            <a:xfrm>
              <a:off x="5499279" y="1429554"/>
              <a:ext cx="204129"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Neusa Next Pro"/>
                  <a:ea typeface="Neusa Next Pro"/>
                  <a:cs typeface="Neusa Next Pro"/>
                  <a:sym typeface="Neusa Next Pro"/>
                </a:defRPr>
              </a:lvl1pPr>
            </a:lstStyle>
            <a:p>
              <a:r>
                <a:t>+</a:t>
              </a:r>
            </a:p>
          </p:txBody>
        </p:sp>
        <p:sp>
          <p:nvSpPr>
            <p:cNvPr id="3482" name="TextBox 10"/>
            <p:cNvSpPr txBox="1"/>
            <p:nvPr/>
          </p:nvSpPr>
          <p:spPr>
            <a:xfrm>
              <a:off x="2743200" y="1429554"/>
              <a:ext cx="204128"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Neusa Next Pro"/>
                  <a:ea typeface="Neusa Next Pro"/>
                  <a:cs typeface="Neusa Next Pro"/>
                  <a:sym typeface="Neusa Next Pro"/>
                </a:defRPr>
              </a:lvl1pPr>
            </a:lstStyle>
            <a:p>
              <a:r>
                <a:t>+</a:t>
              </a:r>
            </a:p>
          </p:txBody>
        </p:sp>
        <p:sp>
          <p:nvSpPr>
            <p:cNvPr id="3483" name="TextBox 11"/>
            <p:cNvSpPr txBox="1"/>
            <p:nvPr/>
          </p:nvSpPr>
          <p:spPr>
            <a:xfrm>
              <a:off x="8242479" y="1429554"/>
              <a:ext cx="204129"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Neusa Next Pro"/>
                  <a:ea typeface="Neusa Next Pro"/>
                  <a:cs typeface="Neusa Next Pro"/>
                  <a:sym typeface="Neusa Next Pro"/>
                </a:defRPr>
              </a:lvl1pPr>
            </a:lstStyle>
            <a:p>
              <a:r>
                <a:t>+</a:t>
              </a:r>
            </a:p>
          </p:txBody>
        </p:sp>
        <p:sp>
          <p:nvSpPr>
            <p:cNvPr id="3484" name="TextBox 12"/>
            <p:cNvSpPr txBox="1"/>
            <p:nvPr/>
          </p:nvSpPr>
          <p:spPr>
            <a:xfrm>
              <a:off x="11011437" y="1429554"/>
              <a:ext cx="204129"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Neusa Next Pro"/>
                  <a:ea typeface="Neusa Next Pro"/>
                  <a:cs typeface="Neusa Next Pro"/>
                  <a:sym typeface="Neusa Next Pro"/>
                </a:defRPr>
              </a:lvl1pPr>
            </a:lstStyle>
            <a:p>
              <a:r>
                <a:t>+</a:t>
              </a:r>
            </a:p>
          </p:txBody>
        </p:sp>
        <p:grpSp>
          <p:nvGrpSpPr>
            <p:cNvPr id="3489" name="Group 13"/>
            <p:cNvGrpSpPr/>
            <p:nvPr/>
          </p:nvGrpSpPr>
          <p:grpSpPr>
            <a:xfrm>
              <a:off x="2743200" y="2871988"/>
              <a:ext cx="8472366" cy="177801"/>
              <a:chOff x="0" y="0"/>
              <a:chExt cx="8472365" cy="177800"/>
            </a:xfrm>
          </p:grpSpPr>
          <p:sp>
            <p:nvSpPr>
              <p:cNvPr id="3485" name="TextBox 25"/>
              <p:cNvSpPr txBox="1"/>
              <p:nvPr/>
            </p:nvSpPr>
            <p:spPr>
              <a:xfrm>
                <a:off x="2756079" y="0"/>
                <a:ext cx="204129" cy="177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Neusa Next Pro"/>
                    <a:ea typeface="Neusa Next Pro"/>
                    <a:cs typeface="Neusa Next Pro"/>
                    <a:sym typeface="Neusa Next Pro"/>
                  </a:defRPr>
                </a:lvl1pPr>
              </a:lstStyle>
              <a:p>
                <a:r>
                  <a:t>+</a:t>
                </a:r>
              </a:p>
            </p:txBody>
          </p:sp>
          <p:sp>
            <p:nvSpPr>
              <p:cNvPr id="3486" name="TextBox 26"/>
              <p:cNvSpPr txBox="1"/>
              <p:nvPr/>
            </p:nvSpPr>
            <p:spPr>
              <a:xfrm>
                <a:off x="0" y="0"/>
                <a:ext cx="204128" cy="177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Neusa Next Pro"/>
                    <a:ea typeface="Neusa Next Pro"/>
                    <a:cs typeface="Neusa Next Pro"/>
                    <a:sym typeface="Neusa Next Pro"/>
                  </a:defRPr>
                </a:lvl1pPr>
              </a:lstStyle>
              <a:p>
                <a:r>
                  <a:t>+</a:t>
                </a:r>
              </a:p>
            </p:txBody>
          </p:sp>
          <p:sp>
            <p:nvSpPr>
              <p:cNvPr id="3487" name="TextBox 27"/>
              <p:cNvSpPr txBox="1"/>
              <p:nvPr/>
            </p:nvSpPr>
            <p:spPr>
              <a:xfrm>
                <a:off x="5499279" y="0"/>
                <a:ext cx="204129" cy="177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Neusa Next Pro"/>
                    <a:ea typeface="Neusa Next Pro"/>
                    <a:cs typeface="Neusa Next Pro"/>
                    <a:sym typeface="Neusa Next Pro"/>
                  </a:defRPr>
                </a:lvl1pPr>
              </a:lstStyle>
              <a:p>
                <a:r>
                  <a:t>+</a:t>
                </a:r>
              </a:p>
            </p:txBody>
          </p:sp>
          <p:sp>
            <p:nvSpPr>
              <p:cNvPr id="3488" name="TextBox 28"/>
              <p:cNvSpPr txBox="1"/>
              <p:nvPr/>
            </p:nvSpPr>
            <p:spPr>
              <a:xfrm>
                <a:off x="8268237" y="0"/>
                <a:ext cx="204129" cy="177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Neusa Next Pro"/>
                    <a:ea typeface="Neusa Next Pro"/>
                    <a:cs typeface="Neusa Next Pro"/>
                    <a:sym typeface="Neusa Next Pro"/>
                  </a:defRPr>
                </a:lvl1pPr>
              </a:lstStyle>
              <a:p>
                <a:r>
                  <a:t>+</a:t>
                </a:r>
              </a:p>
            </p:txBody>
          </p:sp>
        </p:grpSp>
        <p:grpSp>
          <p:nvGrpSpPr>
            <p:cNvPr id="3494" name="Group 14"/>
            <p:cNvGrpSpPr/>
            <p:nvPr/>
          </p:nvGrpSpPr>
          <p:grpSpPr>
            <a:xfrm>
              <a:off x="2743200" y="4314421"/>
              <a:ext cx="8472366" cy="177801"/>
              <a:chOff x="0" y="0"/>
              <a:chExt cx="8472365" cy="177800"/>
            </a:xfrm>
          </p:grpSpPr>
          <p:sp>
            <p:nvSpPr>
              <p:cNvPr id="3490" name="TextBox 21"/>
              <p:cNvSpPr txBox="1"/>
              <p:nvPr/>
            </p:nvSpPr>
            <p:spPr>
              <a:xfrm>
                <a:off x="2756079" y="0"/>
                <a:ext cx="204129" cy="177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Neusa Next Pro"/>
                    <a:ea typeface="Neusa Next Pro"/>
                    <a:cs typeface="Neusa Next Pro"/>
                    <a:sym typeface="Neusa Next Pro"/>
                  </a:defRPr>
                </a:lvl1pPr>
              </a:lstStyle>
              <a:p>
                <a:r>
                  <a:t>+</a:t>
                </a:r>
              </a:p>
            </p:txBody>
          </p:sp>
          <p:sp>
            <p:nvSpPr>
              <p:cNvPr id="3491" name="TextBox 22"/>
              <p:cNvSpPr txBox="1"/>
              <p:nvPr/>
            </p:nvSpPr>
            <p:spPr>
              <a:xfrm>
                <a:off x="0" y="0"/>
                <a:ext cx="204128" cy="177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Neusa Next Pro"/>
                    <a:ea typeface="Neusa Next Pro"/>
                    <a:cs typeface="Neusa Next Pro"/>
                    <a:sym typeface="Neusa Next Pro"/>
                  </a:defRPr>
                </a:lvl1pPr>
              </a:lstStyle>
              <a:p>
                <a:r>
                  <a:t>+</a:t>
                </a:r>
              </a:p>
            </p:txBody>
          </p:sp>
          <p:sp>
            <p:nvSpPr>
              <p:cNvPr id="3492" name="TextBox 23"/>
              <p:cNvSpPr txBox="1"/>
              <p:nvPr/>
            </p:nvSpPr>
            <p:spPr>
              <a:xfrm>
                <a:off x="5499279" y="0"/>
                <a:ext cx="204129" cy="177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Neusa Next Pro"/>
                    <a:ea typeface="Neusa Next Pro"/>
                    <a:cs typeface="Neusa Next Pro"/>
                    <a:sym typeface="Neusa Next Pro"/>
                  </a:defRPr>
                </a:lvl1pPr>
              </a:lstStyle>
              <a:p>
                <a:r>
                  <a:t>+</a:t>
                </a:r>
              </a:p>
            </p:txBody>
          </p:sp>
          <p:sp>
            <p:nvSpPr>
              <p:cNvPr id="3493" name="TextBox 24"/>
              <p:cNvSpPr txBox="1"/>
              <p:nvPr/>
            </p:nvSpPr>
            <p:spPr>
              <a:xfrm>
                <a:off x="8268237" y="0"/>
                <a:ext cx="204129" cy="177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Neusa Next Pro"/>
                    <a:ea typeface="Neusa Next Pro"/>
                    <a:cs typeface="Neusa Next Pro"/>
                    <a:sym typeface="Neusa Next Pro"/>
                  </a:defRPr>
                </a:lvl1pPr>
              </a:lstStyle>
              <a:p>
                <a:r>
                  <a:t>+</a:t>
                </a:r>
              </a:p>
            </p:txBody>
          </p:sp>
        </p:grpSp>
        <p:sp>
          <p:nvSpPr>
            <p:cNvPr id="3495" name="TextBox 15"/>
            <p:cNvSpPr txBox="1"/>
            <p:nvPr/>
          </p:nvSpPr>
          <p:spPr>
            <a:xfrm>
              <a:off x="5499279" y="5769735"/>
              <a:ext cx="204129"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Neusa Next Pro"/>
                  <a:ea typeface="Neusa Next Pro"/>
                  <a:cs typeface="Neusa Next Pro"/>
                  <a:sym typeface="Neusa Next Pro"/>
                </a:defRPr>
              </a:lvl1pPr>
            </a:lstStyle>
            <a:p>
              <a:r>
                <a:t>+</a:t>
              </a:r>
            </a:p>
          </p:txBody>
        </p:sp>
        <p:sp>
          <p:nvSpPr>
            <p:cNvPr id="3496" name="TextBox 16"/>
            <p:cNvSpPr txBox="1"/>
            <p:nvPr/>
          </p:nvSpPr>
          <p:spPr>
            <a:xfrm>
              <a:off x="2743200" y="5769735"/>
              <a:ext cx="204128"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Neusa Next Pro"/>
                  <a:ea typeface="Neusa Next Pro"/>
                  <a:cs typeface="Neusa Next Pro"/>
                  <a:sym typeface="Neusa Next Pro"/>
                </a:defRPr>
              </a:lvl1pPr>
            </a:lstStyle>
            <a:p>
              <a:r>
                <a:t>+</a:t>
              </a:r>
            </a:p>
          </p:txBody>
        </p:sp>
        <p:sp>
          <p:nvSpPr>
            <p:cNvPr id="3497" name="TextBox 17"/>
            <p:cNvSpPr txBox="1"/>
            <p:nvPr/>
          </p:nvSpPr>
          <p:spPr>
            <a:xfrm>
              <a:off x="8242479" y="5769735"/>
              <a:ext cx="204129"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Neusa Next Pro"/>
                  <a:ea typeface="Neusa Next Pro"/>
                  <a:cs typeface="Neusa Next Pro"/>
                  <a:sym typeface="Neusa Next Pro"/>
                </a:defRPr>
              </a:lvl1pPr>
            </a:lstStyle>
            <a:p>
              <a:r>
                <a:t>+</a:t>
              </a:r>
            </a:p>
          </p:txBody>
        </p:sp>
        <p:sp>
          <p:nvSpPr>
            <p:cNvPr id="3498" name="TextBox 18"/>
            <p:cNvSpPr txBox="1"/>
            <p:nvPr/>
          </p:nvSpPr>
          <p:spPr>
            <a:xfrm>
              <a:off x="11011437" y="5769735"/>
              <a:ext cx="204129"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Neusa Next Pro"/>
                  <a:ea typeface="Neusa Next Pro"/>
                  <a:cs typeface="Neusa Next Pro"/>
                  <a:sym typeface="Neusa Next Pro"/>
                </a:defRPr>
              </a:lvl1pPr>
            </a:lstStyle>
            <a:p>
              <a:r>
                <a:t>+</a:t>
              </a:r>
            </a:p>
          </p:txBody>
        </p:sp>
        <p:sp>
          <p:nvSpPr>
            <p:cNvPr id="3499" name="TextBox 19"/>
            <p:cNvSpPr txBox="1"/>
            <p:nvPr/>
          </p:nvSpPr>
          <p:spPr>
            <a:xfrm>
              <a:off x="0" y="5769735"/>
              <a:ext cx="204128"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Neusa Next Pro"/>
                  <a:ea typeface="Neusa Next Pro"/>
                  <a:cs typeface="Neusa Next Pro"/>
                  <a:sym typeface="Neusa Next Pro"/>
                </a:defRPr>
              </a:lvl1pPr>
            </a:lstStyle>
            <a:p>
              <a:r>
                <a:t>+</a:t>
              </a:r>
            </a:p>
          </p:txBody>
        </p:sp>
        <p:sp>
          <p:nvSpPr>
            <p:cNvPr id="3500" name="TextBox 20"/>
            <p:cNvSpPr txBox="1"/>
            <p:nvPr/>
          </p:nvSpPr>
          <p:spPr>
            <a:xfrm>
              <a:off x="0" y="1429554"/>
              <a:ext cx="204128"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alpha val="20000"/>
                    </a:srgbClr>
                  </a:solidFill>
                  <a:latin typeface="Neusa Next Pro"/>
                  <a:ea typeface="Neusa Next Pro"/>
                  <a:cs typeface="Neusa Next Pro"/>
                  <a:sym typeface="Neusa Next Pro"/>
                </a:defRPr>
              </a:lvl1pPr>
            </a:lstStyle>
            <a:p>
              <a:r>
                <a:t>+</a:t>
              </a:r>
            </a:p>
          </p:txBody>
        </p:sp>
      </p:grpSp>
      <p:sp>
        <p:nvSpPr>
          <p:cNvPr id="3502" name="Slide Number"/>
          <p:cNvSpPr txBox="1">
            <a:spLocks noGrp="1"/>
          </p:cNvSpPr>
          <p:nvPr>
            <p:ph type="sldNum" sz="quarter" idx="2"/>
          </p:nvPr>
        </p:nvSpPr>
        <p:spPr>
          <a:xfrm>
            <a:off x="5892800" y="6172200"/>
            <a:ext cx="2844800" cy="368301"/>
          </a:xfrm>
          <a:prstGeom prst="rect">
            <a:avLst/>
          </a:prstGeom>
        </p:spPr>
        <p:txBody>
          <a:bodyPr/>
          <a:lstStyle>
            <a:lvl1pPr>
              <a:defRPr sz="800">
                <a:solidFill>
                  <a:srgbClr val="909295"/>
                </a:solidFill>
                <a:latin typeface="Neusa Next Pro"/>
                <a:ea typeface="Neusa Next Pro"/>
                <a:cs typeface="Neusa Next Pro"/>
                <a:sym typeface="Neusa Next Pro"/>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itle and Table">
    <p:spTree>
      <p:nvGrpSpPr>
        <p:cNvPr id="1" name=""/>
        <p:cNvGrpSpPr/>
        <p:nvPr/>
      </p:nvGrpSpPr>
      <p:grpSpPr>
        <a:xfrm>
          <a:off x="0" y="0"/>
          <a:ext cx="0" cy="0"/>
          <a:chOff x="0" y="0"/>
          <a:chExt cx="0" cy="0"/>
        </a:xfrm>
      </p:grpSpPr>
      <p:sp>
        <p:nvSpPr>
          <p:cNvPr id="320"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sp>
        <p:nvSpPr>
          <p:cNvPr id="321" name="Title Text"/>
          <p:cNvSpPr txBox="1">
            <a:spLocks noGrp="1"/>
          </p:cNvSpPr>
          <p:nvPr>
            <p:ph type="title"/>
          </p:nvPr>
        </p:nvSpPr>
        <p:spPr>
          <a:xfrm>
            <a:off x="711200" y="914400"/>
            <a:ext cx="10668000" cy="533400"/>
          </a:xfrm>
          <a:prstGeom prst="rect">
            <a:avLst/>
          </a:prstGeom>
        </p:spPr>
        <p:txBody>
          <a:bodyPr lIns="45718" tIns="45718" rIns="45718" bIns="45718" anchor="t"/>
          <a:lstStyle>
            <a:lvl1pPr>
              <a:defRPr sz="4400" b="0">
                <a:solidFill>
                  <a:srgbClr val="000000"/>
                </a:solidFill>
                <a:latin typeface="Calibri Light"/>
                <a:ea typeface="Calibri Light"/>
                <a:cs typeface="Calibri Light"/>
                <a:sym typeface="Calibri Light"/>
              </a:defRPr>
            </a:lvl1pPr>
          </a:lstStyle>
          <a:p>
            <a:r>
              <a:t>Title Text</a:t>
            </a:r>
          </a:p>
        </p:txBody>
      </p:sp>
      <p:sp>
        <p:nvSpPr>
          <p:cNvPr id="3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329"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grpSp>
        <p:nvGrpSpPr>
          <p:cNvPr id="332" name="Rectangle 7"/>
          <p:cNvGrpSpPr/>
          <p:nvPr/>
        </p:nvGrpSpPr>
        <p:grpSpPr>
          <a:xfrm>
            <a:off x="0" y="-3"/>
            <a:ext cx="12192000" cy="1409257"/>
            <a:chOff x="0" y="-1"/>
            <a:chExt cx="12192000" cy="1409255"/>
          </a:xfrm>
        </p:grpSpPr>
        <p:sp>
          <p:nvSpPr>
            <p:cNvPr id="330" name="Rectangle"/>
            <p:cNvSpPr/>
            <p:nvPr/>
          </p:nvSpPr>
          <p:spPr>
            <a:xfrm>
              <a:off x="0" y="-2"/>
              <a:ext cx="12192000" cy="1409257"/>
            </a:xfrm>
            <a:prstGeom prst="rect">
              <a:avLst/>
            </a:prstGeom>
            <a:solidFill>
              <a:srgbClr val="F2F2F2"/>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331" name="Text"/>
            <p:cNvSpPr txBox="1"/>
            <p:nvPr/>
          </p:nvSpPr>
          <p:spPr>
            <a:xfrm>
              <a:off x="0" y="529294"/>
              <a:ext cx="12192000" cy="3506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solidFill>
                    <a:srgbClr val="FFFFFF"/>
                  </a:solidFill>
                  <a:latin typeface="Arial"/>
                  <a:ea typeface="Arial"/>
                  <a:cs typeface="Arial"/>
                  <a:sym typeface="Arial"/>
                </a:defRPr>
              </a:lvl1pPr>
            </a:lstStyle>
            <a:p>
              <a:r>
                <a:t>  </a:t>
              </a:r>
            </a:p>
          </p:txBody>
        </p:sp>
      </p:grpSp>
      <p:sp>
        <p:nvSpPr>
          <p:cNvPr id="333" name="Title Text"/>
          <p:cNvSpPr txBox="1">
            <a:spLocks noGrp="1"/>
          </p:cNvSpPr>
          <p:nvPr>
            <p:ph type="title"/>
          </p:nvPr>
        </p:nvSpPr>
        <p:spPr>
          <a:xfrm>
            <a:off x="1219200" y="456401"/>
            <a:ext cx="10001026" cy="541471"/>
          </a:xfrm>
          <a:prstGeom prst="rect">
            <a:avLst/>
          </a:prstGeom>
        </p:spPr>
        <p:txBody>
          <a:bodyPr anchor="t"/>
          <a:lstStyle>
            <a:lvl1pPr algn="ctr">
              <a:defRPr sz="4000" b="0">
                <a:solidFill>
                  <a:srgbClr val="F17057"/>
                </a:solidFill>
                <a:latin typeface="Calibri Light"/>
                <a:ea typeface="Calibri Light"/>
                <a:cs typeface="Calibri Light"/>
                <a:sym typeface="Calibri Light"/>
              </a:defRPr>
            </a:lvl1pPr>
          </a:lstStyle>
          <a:p>
            <a:r>
              <a:t>Title Text</a:t>
            </a:r>
          </a:p>
        </p:txBody>
      </p:sp>
      <p:sp>
        <p:nvSpPr>
          <p:cNvPr id="334" name="Body Level One…"/>
          <p:cNvSpPr txBox="1">
            <a:spLocks noGrp="1"/>
          </p:cNvSpPr>
          <p:nvPr>
            <p:ph type="body" idx="1"/>
          </p:nvPr>
        </p:nvSpPr>
        <p:spPr>
          <a:xfrm>
            <a:off x="1219200" y="1914861"/>
            <a:ext cx="10515600" cy="3905028"/>
          </a:xfrm>
          <a:prstGeom prst="rect">
            <a:avLst/>
          </a:prstGeom>
        </p:spPr>
        <p:txBody>
          <a:bodyPr lIns="45718" tIns="45718" rIns="45718" bIns="45718"/>
          <a:lstStyle>
            <a:lvl1pPr>
              <a:lnSpc>
                <a:spcPct val="100000"/>
              </a:lnSpc>
              <a:buClr>
                <a:srgbClr val="47C2AB"/>
              </a:buClr>
              <a:defRPr sz="2500">
                <a:solidFill>
                  <a:srgbClr val="000000"/>
                </a:solidFill>
                <a:latin typeface="+mn-lt"/>
                <a:ea typeface="+mn-ea"/>
                <a:cs typeface="+mn-cs"/>
                <a:sym typeface="Calibri"/>
              </a:defRPr>
            </a:lvl1pPr>
            <a:lvl2pPr marL="685800" indent="-228600">
              <a:lnSpc>
                <a:spcPct val="100000"/>
              </a:lnSpc>
              <a:buClr>
                <a:srgbClr val="47C2AB"/>
              </a:buClr>
              <a:defRPr sz="2500">
                <a:solidFill>
                  <a:srgbClr val="000000"/>
                </a:solidFill>
                <a:latin typeface="+mn-lt"/>
                <a:ea typeface="+mn-ea"/>
                <a:cs typeface="+mn-cs"/>
                <a:sym typeface="Calibri"/>
              </a:defRPr>
            </a:lvl2pPr>
            <a:lvl3pPr marL="1143000" indent="-228600">
              <a:lnSpc>
                <a:spcPct val="100000"/>
              </a:lnSpc>
              <a:buClr>
                <a:srgbClr val="47C2AB"/>
              </a:buClr>
              <a:defRPr sz="2500">
                <a:solidFill>
                  <a:srgbClr val="000000"/>
                </a:solidFill>
                <a:latin typeface="+mn-lt"/>
                <a:ea typeface="+mn-ea"/>
                <a:cs typeface="+mn-cs"/>
                <a:sym typeface="Calibri"/>
              </a:defRPr>
            </a:lvl3pPr>
            <a:lvl4pPr marL="1600200" indent="-228600">
              <a:lnSpc>
                <a:spcPct val="100000"/>
              </a:lnSpc>
              <a:buClr>
                <a:srgbClr val="47C2AB"/>
              </a:buClr>
              <a:defRPr sz="2500">
                <a:solidFill>
                  <a:srgbClr val="000000"/>
                </a:solidFill>
                <a:latin typeface="+mn-lt"/>
                <a:ea typeface="+mn-ea"/>
                <a:cs typeface="+mn-cs"/>
                <a:sym typeface="Calibri"/>
              </a:defRPr>
            </a:lvl4pPr>
            <a:lvl5pPr marL="2057400" indent="-228600">
              <a:lnSpc>
                <a:spcPct val="100000"/>
              </a:lnSpc>
              <a:buClr>
                <a:srgbClr val="47C2AB"/>
              </a:buClr>
              <a:defRPr sz="25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Punktid ja pi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2"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sp>
        <p:nvSpPr>
          <p:cNvPr id="343" name="Body Level One…"/>
          <p:cNvSpPr txBox="1">
            <a:spLocks noGrp="1"/>
          </p:cNvSpPr>
          <p:nvPr>
            <p:ph type="body" sz="quarter" idx="1"/>
          </p:nvPr>
        </p:nvSpPr>
        <p:spPr>
          <a:xfrm>
            <a:off x="690564" y="541339"/>
            <a:ext cx="5024714" cy="731838"/>
          </a:xfrm>
          <a:prstGeom prst="rect">
            <a:avLst/>
          </a:prstGeom>
        </p:spPr>
        <p:txBody>
          <a:bodyPr lIns="91423" tIns="91423" rIns="91423" bIns="91423"/>
          <a:lstStyle>
            <a:lvl1pPr marL="0" indent="0">
              <a:buClr>
                <a:srgbClr val="004387"/>
              </a:buClr>
              <a:buChar char="●"/>
              <a:defRPr sz="3600" b="1">
                <a:solidFill>
                  <a:srgbClr val="004387"/>
                </a:solidFill>
                <a:latin typeface="+mn-lt"/>
                <a:ea typeface="+mn-ea"/>
                <a:cs typeface="+mn-cs"/>
                <a:sym typeface="Calibri"/>
              </a:defRPr>
            </a:lvl1pPr>
            <a:lvl2pPr marL="457200" indent="0">
              <a:buClr>
                <a:srgbClr val="004387"/>
              </a:buClr>
              <a:buChar char="○"/>
              <a:defRPr sz="3600" b="1">
                <a:solidFill>
                  <a:srgbClr val="004387"/>
                </a:solidFill>
                <a:latin typeface="+mn-lt"/>
                <a:ea typeface="+mn-ea"/>
                <a:cs typeface="+mn-cs"/>
                <a:sym typeface="Calibri"/>
              </a:defRPr>
            </a:lvl2pPr>
            <a:lvl3pPr marL="914400" indent="0">
              <a:buClr>
                <a:srgbClr val="004387"/>
              </a:buClr>
              <a:buChar char="■"/>
              <a:defRPr sz="3600" b="1">
                <a:solidFill>
                  <a:srgbClr val="004387"/>
                </a:solidFill>
                <a:latin typeface="+mn-lt"/>
                <a:ea typeface="+mn-ea"/>
                <a:cs typeface="+mn-cs"/>
                <a:sym typeface="Calibri"/>
              </a:defRPr>
            </a:lvl3pPr>
            <a:lvl4pPr marL="1371600" indent="0">
              <a:buClr>
                <a:srgbClr val="004387"/>
              </a:buClr>
              <a:buChar char="●"/>
              <a:defRPr sz="3600" b="1">
                <a:solidFill>
                  <a:srgbClr val="004387"/>
                </a:solidFill>
                <a:latin typeface="+mn-lt"/>
                <a:ea typeface="+mn-ea"/>
                <a:cs typeface="+mn-cs"/>
                <a:sym typeface="Calibri"/>
              </a:defRPr>
            </a:lvl4pPr>
            <a:lvl5pPr marL="1828800" indent="0">
              <a:buClr>
                <a:srgbClr val="004387"/>
              </a:buClr>
              <a:buChar char="○"/>
              <a:defRPr sz="3600" b="1">
                <a:solidFill>
                  <a:srgbClr val="004387"/>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44" name="Shape 24"/>
          <p:cNvSpPr txBox="1">
            <a:spLocks noGrp="1"/>
          </p:cNvSpPr>
          <p:nvPr>
            <p:ph type="body" sz="half" idx="13"/>
          </p:nvPr>
        </p:nvSpPr>
        <p:spPr>
          <a:xfrm>
            <a:off x="700720" y="1645921"/>
            <a:ext cx="5038076" cy="3948854"/>
          </a:xfrm>
          <a:prstGeom prst="rect">
            <a:avLst/>
          </a:prstGeom>
        </p:spPr>
        <p:txBody>
          <a:bodyPr lIns="91423" tIns="91423" rIns="91423" bIns="91423"/>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345" name="Shape 25"/>
          <p:cNvSpPr>
            <a:spLocks noGrp="1"/>
          </p:cNvSpPr>
          <p:nvPr>
            <p:ph type="pic" idx="14"/>
          </p:nvPr>
        </p:nvSpPr>
        <p:spPr>
          <a:xfrm>
            <a:off x="5737014" y="182564"/>
            <a:ext cx="6123201" cy="5777971"/>
          </a:xfrm>
          <a:prstGeom prst="rect">
            <a:avLst/>
          </a:prstGeom>
        </p:spPr>
        <p:txBody>
          <a:bodyPr lIns="91439" tIns="45719" rIns="91439" bIns="45719">
            <a:noAutofit/>
          </a:bodyPr>
          <a:lstStyle/>
          <a:p>
            <a:endParaRPr/>
          </a:p>
        </p:txBody>
      </p:sp>
      <p:sp>
        <p:nvSpPr>
          <p:cNvPr id="3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353"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sp>
        <p:nvSpPr>
          <p:cNvPr id="354" name="Title Text"/>
          <p:cNvSpPr txBox="1">
            <a:spLocks noGrp="1"/>
          </p:cNvSpPr>
          <p:nvPr>
            <p:ph type="title"/>
          </p:nvPr>
        </p:nvSpPr>
        <p:spPr>
          <a:xfrm>
            <a:off x="0" y="0"/>
            <a:ext cx="1271" cy="1271"/>
          </a:xfrm>
          <a:prstGeom prst="rect">
            <a:avLst/>
          </a:prstGeom>
        </p:spPr>
        <p:txBody>
          <a:bodyPr lIns="45718" tIns="45718" rIns="45718" bIns="45718" anchor="t"/>
          <a:lstStyle>
            <a:lvl1pPr>
              <a:defRPr sz="4400" b="0">
                <a:solidFill>
                  <a:srgbClr val="000000"/>
                </a:solidFill>
                <a:latin typeface="Calibri Light"/>
                <a:ea typeface="Calibri Light"/>
                <a:cs typeface="Calibri Light"/>
                <a:sym typeface="Calibri Light"/>
              </a:defRPr>
            </a:lvl1pPr>
          </a:lstStyle>
          <a:p>
            <a:r>
              <a:t>Title Text</a:t>
            </a:r>
          </a:p>
        </p:txBody>
      </p:sp>
      <p:sp>
        <p:nvSpPr>
          <p:cNvPr id="355" name="Body Level One…"/>
          <p:cNvSpPr txBox="1">
            <a:spLocks noGrp="1"/>
          </p:cNvSpPr>
          <p:nvPr>
            <p:ph type="body" sz="quarter" idx="1"/>
          </p:nvPr>
        </p:nvSpPr>
        <p:spPr>
          <a:xfrm>
            <a:off x="0" y="0"/>
            <a:ext cx="1271" cy="1271"/>
          </a:xfrm>
          <a:prstGeom prst="rect">
            <a:avLst/>
          </a:prstGeom>
        </p:spPr>
        <p:txBody>
          <a:bodyPr lIns="45718" tIns="45718" rIns="45718" bIns="45718"/>
          <a:lstStyle>
            <a:lvl1pPr>
              <a:defRPr>
                <a:solidFill>
                  <a:srgbClr val="000000"/>
                </a:solidFill>
                <a:latin typeface="+mn-lt"/>
                <a:ea typeface="+mn-ea"/>
                <a:cs typeface="+mn-cs"/>
                <a:sym typeface="Calibri"/>
              </a:defRPr>
            </a:lvl1pPr>
            <a:lvl2pPr>
              <a:defRPr>
                <a:solidFill>
                  <a:srgbClr val="000000"/>
                </a:solidFill>
                <a:latin typeface="+mn-lt"/>
                <a:ea typeface="+mn-ea"/>
                <a:cs typeface="+mn-cs"/>
                <a:sym typeface="Calibri"/>
              </a:defRPr>
            </a:lvl2pPr>
            <a:lvl3pPr>
              <a:defRPr>
                <a:solidFill>
                  <a:srgbClr val="000000"/>
                </a:solidFill>
                <a:latin typeface="+mn-lt"/>
                <a:ea typeface="+mn-ea"/>
                <a:cs typeface="+mn-cs"/>
                <a:sym typeface="Calibri"/>
              </a:defRPr>
            </a:lvl3pPr>
            <a:lvl4pPr>
              <a:defRPr>
                <a:solidFill>
                  <a:srgbClr val="000000"/>
                </a:solidFill>
                <a:latin typeface="+mn-lt"/>
                <a:ea typeface="+mn-ea"/>
                <a:cs typeface="+mn-cs"/>
                <a:sym typeface="Calibri"/>
              </a:defRPr>
            </a:lvl4pPr>
            <a:lvl5pPr>
              <a:defRPr>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Foto_landscape_hele">
    <p:spTree>
      <p:nvGrpSpPr>
        <p:cNvPr id="1" name=""/>
        <p:cNvGrpSpPr/>
        <p:nvPr/>
      </p:nvGrpSpPr>
      <p:grpSpPr>
        <a:xfrm>
          <a:off x="0" y="0"/>
          <a:ext cx="0" cy="0"/>
          <a:chOff x="0" y="0"/>
          <a:chExt cx="0" cy="0"/>
        </a:xfrm>
      </p:grpSpPr>
      <p:sp>
        <p:nvSpPr>
          <p:cNvPr id="363"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sp>
        <p:nvSpPr>
          <p:cNvPr id="364" name="Picture Placeholder 3"/>
          <p:cNvSpPr>
            <a:spLocks noGrp="1"/>
          </p:cNvSpPr>
          <p:nvPr>
            <p:ph type="pic" idx="13"/>
          </p:nvPr>
        </p:nvSpPr>
        <p:spPr>
          <a:xfrm>
            <a:off x="0" y="-3"/>
            <a:ext cx="12192000" cy="4950004"/>
          </a:xfrm>
          <a:prstGeom prst="rect">
            <a:avLst/>
          </a:prstGeom>
        </p:spPr>
        <p:txBody>
          <a:bodyPr lIns="91439" tIns="45719" rIns="91439" bIns="45719">
            <a:noAutofit/>
          </a:bodyPr>
          <a:lstStyle/>
          <a:p>
            <a:endParaRPr/>
          </a:p>
        </p:txBody>
      </p:sp>
      <p:sp>
        <p:nvSpPr>
          <p:cNvPr id="365" name="Title Text"/>
          <p:cNvSpPr txBox="1">
            <a:spLocks noGrp="1"/>
          </p:cNvSpPr>
          <p:nvPr>
            <p:ph type="title"/>
          </p:nvPr>
        </p:nvSpPr>
        <p:spPr>
          <a:xfrm>
            <a:off x="623887" y="5152911"/>
            <a:ext cx="7559676" cy="1705089"/>
          </a:xfrm>
          <a:prstGeom prst="rect">
            <a:avLst/>
          </a:prstGeom>
        </p:spPr>
        <p:txBody>
          <a:bodyPr lIns="45718" tIns="45718" rIns="45718" bIns="45718" anchor="b"/>
          <a:lstStyle>
            <a:lvl1pPr>
              <a:defRPr sz="2400" b="0">
                <a:solidFill>
                  <a:srgbClr val="000000"/>
                </a:solidFill>
                <a:latin typeface="Calibri Light"/>
                <a:ea typeface="Calibri Light"/>
                <a:cs typeface="Calibri Light"/>
                <a:sym typeface="Calibri Light"/>
              </a:defRPr>
            </a:lvl1pPr>
          </a:lstStyle>
          <a:p>
            <a:r>
              <a:t>Title Text</a:t>
            </a:r>
          </a:p>
        </p:txBody>
      </p:sp>
      <p:sp>
        <p:nvSpPr>
          <p:cNvPr id="366" name="Body Level One…"/>
          <p:cNvSpPr txBox="1">
            <a:spLocks noGrp="1"/>
          </p:cNvSpPr>
          <p:nvPr>
            <p:ph type="body" sz="quarter" idx="1"/>
          </p:nvPr>
        </p:nvSpPr>
        <p:spPr>
          <a:xfrm>
            <a:off x="11568113" y="1628775"/>
            <a:ext cx="360365" cy="2808290"/>
          </a:xfrm>
          <a:prstGeom prst="rect">
            <a:avLst/>
          </a:prstGeom>
        </p:spPr>
        <p:txBody>
          <a:bodyPr/>
          <a:lstStyle>
            <a:lvl1pPr marL="0" indent="0">
              <a:buSzTx/>
              <a:buFontTx/>
              <a:buNone/>
              <a:defRPr sz="600">
                <a:latin typeface="+mn-lt"/>
                <a:ea typeface="+mn-ea"/>
                <a:cs typeface="+mn-cs"/>
                <a:sym typeface="Calibri"/>
              </a:defRPr>
            </a:lvl1pPr>
            <a:lvl2pPr marL="0" indent="0">
              <a:buSzTx/>
              <a:buFontTx/>
              <a:buNone/>
              <a:defRPr sz="600">
                <a:latin typeface="+mn-lt"/>
                <a:ea typeface="+mn-ea"/>
                <a:cs typeface="+mn-cs"/>
                <a:sym typeface="Calibri"/>
              </a:defRPr>
            </a:lvl2pPr>
            <a:lvl3pPr marL="0" indent="0">
              <a:buSzTx/>
              <a:buFontTx/>
              <a:buNone/>
              <a:defRPr sz="600">
                <a:latin typeface="+mn-lt"/>
                <a:ea typeface="+mn-ea"/>
                <a:cs typeface="+mn-cs"/>
                <a:sym typeface="Calibri"/>
              </a:defRPr>
            </a:lvl3pPr>
            <a:lvl4pPr marL="0" indent="0">
              <a:buSzTx/>
              <a:buFontTx/>
              <a:buNone/>
              <a:defRPr sz="600">
                <a:latin typeface="+mn-lt"/>
                <a:ea typeface="+mn-ea"/>
                <a:cs typeface="+mn-cs"/>
                <a:sym typeface="Calibri"/>
              </a:defRPr>
            </a:lvl4pPr>
            <a:lvl5pPr marL="0" indent="0">
              <a:buSzTx/>
              <a:buFontTx/>
              <a:buNone/>
              <a:defRPr sz="6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itelslaid">
    <p:spTree>
      <p:nvGrpSpPr>
        <p:cNvPr id="1" name=""/>
        <p:cNvGrpSpPr/>
        <p:nvPr/>
      </p:nvGrpSpPr>
      <p:grpSpPr>
        <a:xfrm>
          <a:off x="0" y="0"/>
          <a:ext cx="0" cy="0"/>
          <a:chOff x="0" y="0"/>
          <a:chExt cx="0" cy="0"/>
        </a:xfrm>
      </p:grpSpPr>
      <p:sp>
        <p:nvSpPr>
          <p:cNvPr id="374" name="Title Text"/>
          <p:cNvSpPr txBox="1">
            <a:spLocks noGrp="1"/>
          </p:cNvSpPr>
          <p:nvPr>
            <p:ph type="title"/>
          </p:nvPr>
        </p:nvSpPr>
        <p:spPr>
          <a:xfrm>
            <a:off x="1524000" y="1122362"/>
            <a:ext cx="9144000" cy="2387601"/>
          </a:xfrm>
          <a:prstGeom prst="rect">
            <a:avLst/>
          </a:prstGeom>
        </p:spPr>
        <p:txBody>
          <a:bodyPr lIns="45718" tIns="45718" rIns="45718" bIns="45718" anchor="b"/>
          <a:lstStyle>
            <a:lvl1pPr algn="ctr">
              <a:defRPr sz="6000" b="0">
                <a:solidFill>
                  <a:srgbClr val="000000"/>
                </a:solidFill>
                <a:latin typeface="Calibri Light"/>
                <a:ea typeface="Calibri Light"/>
                <a:cs typeface="Calibri Light"/>
                <a:sym typeface="Calibri Light"/>
              </a:defRPr>
            </a:lvl1pPr>
          </a:lstStyle>
          <a:p>
            <a:r>
              <a:t>Title Text</a:t>
            </a:r>
          </a:p>
        </p:txBody>
      </p:sp>
      <p:sp>
        <p:nvSpPr>
          <p:cNvPr id="375" name="Body Level One…"/>
          <p:cNvSpPr txBox="1">
            <a:spLocks noGrp="1"/>
          </p:cNvSpPr>
          <p:nvPr>
            <p:ph type="body" sz="quarter" idx="1"/>
          </p:nvPr>
        </p:nvSpPr>
        <p:spPr>
          <a:xfrm>
            <a:off x="1524000" y="3602037"/>
            <a:ext cx="9144000" cy="1655764"/>
          </a:xfrm>
          <a:prstGeom prst="rect">
            <a:avLst/>
          </a:prstGeom>
        </p:spPr>
        <p:txBody>
          <a:bodyPr lIns="45718" tIns="45718" rIns="45718" bIns="45718"/>
          <a:lstStyle>
            <a:lvl1pPr marL="0" indent="0" algn="ctr">
              <a:buSzTx/>
              <a:buFontTx/>
              <a:buNone/>
              <a:defRPr sz="2400">
                <a:solidFill>
                  <a:srgbClr val="000000"/>
                </a:solidFill>
                <a:latin typeface="+mn-lt"/>
                <a:ea typeface="+mn-ea"/>
                <a:cs typeface="+mn-cs"/>
                <a:sym typeface="Calibri"/>
              </a:defRPr>
            </a:lvl1pPr>
            <a:lvl2pPr marL="0" indent="0" algn="ctr">
              <a:buSzTx/>
              <a:buFontTx/>
              <a:buNone/>
              <a:defRPr sz="2400">
                <a:solidFill>
                  <a:srgbClr val="000000"/>
                </a:solidFill>
                <a:latin typeface="+mn-lt"/>
                <a:ea typeface="+mn-ea"/>
                <a:cs typeface="+mn-cs"/>
                <a:sym typeface="Calibri"/>
              </a:defRPr>
            </a:lvl2pPr>
            <a:lvl3pPr marL="0" indent="0" algn="ctr">
              <a:buSzTx/>
              <a:buFontTx/>
              <a:buNone/>
              <a:defRPr sz="2400">
                <a:solidFill>
                  <a:srgbClr val="000000"/>
                </a:solidFill>
                <a:latin typeface="+mn-lt"/>
                <a:ea typeface="+mn-ea"/>
                <a:cs typeface="+mn-cs"/>
                <a:sym typeface="Calibri"/>
              </a:defRPr>
            </a:lvl3pPr>
            <a:lvl4pPr marL="0" indent="0" algn="ctr">
              <a:buSzTx/>
              <a:buFontTx/>
              <a:buNone/>
              <a:defRPr sz="2400">
                <a:solidFill>
                  <a:srgbClr val="000000"/>
                </a:solidFill>
                <a:latin typeface="+mn-lt"/>
                <a:ea typeface="+mn-ea"/>
                <a:cs typeface="+mn-cs"/>
                <a:sym typeface="Calibri"/>
              </a:defRPr>
            </a:lvl4pPr>
            <a:lvl5pPr marL="0" indent="0" algn="ctr">
              <a:buSzTx/>
              <a:buFontTx/>
              <a:buNone/>
              <a:defRPr sz="24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76"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Pealkiri ja sisu">
    <p:spTree>
      <p:nvGrpSpPr>
        <p:cNvPr id="1" name=""/>
        <p:cNvGrpSpPr/>
        <p:nvPr/>
      </p:nvGrpSpPr>
      <p:grpSpPr>
        <a:xfrm>
          <a:off x="0" y="0"/>
          <a:ext cx="0" cy="0"/>
          <a:chOff x="0" y="0"/>
          <a:chExt cx="0" cy="0"/>
        </a:xfrm>
      </p:grpSpPr>
      <p:sp>
        <p:nvSpPr>
          <p:cNvPr id="383" name="Title Text"/>
          <p:cNvSpPr txBox="1">
            <a:spLocks noGrp="1"/>
          </p:cNvSpPr>
          <p:nvPr>
            <p:ph type="title"/>
          </p:nvPr>
        </p:nvSpPr>
        <p:spPr>
          <a:xfrm>
            <a:off x="838200" y="365125"/>
            <a:ext cx="10515600" cy="1325563"/>
          </a:xfrm>
          <a:prstGeom prst="rect">
            <a:avLst/>
          </a:prstGeom>
        </p:spPr>
        <p:txBody>
          <a:bodyPr lIns="45718" tIns="45718" rIns="45718" bIns="45718"/>
          <a:lstStyle>
            <a:lvl1pPr>
              <a:defRPr sz="4400" b="0">
                <a:solidFill>
                  <a:srgbClr val="000000"/>
                </a:solidFill>
                <a:latin typeface="Calibri Light"/>
                <a:ea typeface="Calibri Light"/>
                <a:cs typeface="Calibri Light"/>
                <a:sym typeface="Calibri Light"/>
              </a:defRPr>
            </a:lvl1pPr>
          </a:lstStyle>
          <a:p>
            <a:r>
              <a:t>Title Text</a:t>
            </a:r>
          </a:p>
        </p:txBody>
      </p:sp>
      <p:sp>
        <p:nvSpPr>
          <p:cNvPr id="384" name="Body Level One…"/>
          <p:cNvSpPr txBox="1">
            <a:spLocks noGrp="1"/>
          </p:cNvSpPr>
          <p:nvPr>
            <p:ph type="body" idx="1"/>
          </p:nvPr>
        </p:nvSpPr>
        <p:spPr>
          <a:xfrm>
            <a:off x="838200" y="1825625"/>
            <a:ext cx="10515600" cy="4351338"/>
          </a:xfrm>
          <a:prstGeom prst="rect">
            <a:avLst/>
          </a:prstGeom>
        </p:spPr>
        <p:txBody>
          <a:bodyPr lIns="45718" tIns="45718" rIns="45718" bIns="45718"/>
          <a:lstStyle>
            <a:lvl1pPr>
              <a:defRPr>
                <a:solidFill>
                  <a:srgbClr val="000000"/>
                </a:solidFill>
                <a:latin typeface="+mn-lt"/>
                <a:ea typeface="+mn-ea"/>
                <a:cs typeface="+mn-cs"/>
                <a:sym typeface="Calibri"/>
              </a:defRPr>
            </a:lvl1pPr>
            <a:lvl2pPr>
              <a:defRPr>
                <a:solidFill>
                  <a:srgbClr val="000000"/>
                </a:solidFill>
                <a:latin typeface="+mn-lt"/>
                <a:ea typeface="+mn-ea"/>
                <a:cs typeface="+mn-cs"/>
                <a:sym typeface="Calibri"/>
              </a:defRPr>
            </a:lvl2pPr>
            <a:lvl3pPr>
              <a:defRPr>
                <a:solidFill>
                  <a:srgbClr val="000000"/>
                </a:solidFill>
                <a:latin typeface="+mn-lt"/>
                <a:ea typeface="+mn-ea"/>
                <a:cs typeface="+mn-cs"/>
                <a:sym typeface="Calibri"/>
              </a:defRPr>
            </a:lvl3pPr>
            <a:lvl4pPr>
              <a:defRPr>
                <a:solidFill>
                  <a:srgbClr val="000000"/>
                </a:solidFill>
                <a:latin typeface="+mn-lt"/>
                <a:ea typeface="+mn-ea"/>
                <a:cs typeface="+mn-cs"/>
                <a:sym typeface="Calibri"/>
              </a:defRPr>
            </a:lvl4pPr>
            <a:lvl5pPr>
              <a:defRPr>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85"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Jaotise päis">
    <p:spTree>
      <p:nvGrpSpPr>
        <p:cNvPr id="1" name=""/>
        <p:cNvGrpSpPr/>
        <p:nvPr/>
      </p:nvGrpSpPr>
      <p:grpSpPr>
        <a:xfrm>
          <a:off x="0" y="0"/>
          <a:ext cx="0" cy="0"/>
          <a:chOff x="0" y="0"/>
          <a:chExt cx="0" cy="0"/>
        </a:xfrm>
      </p:grpSpPr>
      <p:sp>
        <p:nvSpPr>
          <p:cNvPr id="392" name="Title Text"/>
          <p:cNvSpPr txBox="1">
            <a:spLocks noGrp="1"/>
          </p:cNvSpPr>
          <p:nvPr>
            <p:ph type="title"/>
          </p:nvPr>
        </p:nvSpPr>
        <p:spPr>
          <a:xfrm>
            <a:off x="831850" y="1709738"/>
            <a:ext cx="10515600" cy="2852737"/>
          </a:xfrm>
          <a:prstGeom prst="rect">
            <a:avLst/>
          </a:prstGeom>
        </p:spPr>
        <p:txBody>
          <a:bodyPr lIns="45718" tIns="45718" rIns="45718" bIns="45718" anchor="b"/>
          <a:lstStyle>
            <a:lvl1pPr>
              <a:defRPr sz="6000" b="0">
                <a:solidFill>
                  <a:srgbClr val="000000"/>
                </a:solidFill>
                <a:latin typeface="Calibri Light"/>
                <a:ea typeface="Calibri Light"/>
                <a:cs typeface="Calibri Light"/>
                <a:sym typeface="Calibri Light"/>
              </a:defRPr>
            </a:lvl1pPr>
          </a:lstStyle>
          <a:p>
            <a:r>
              <a:t>Title Text</a:t>
            </a:r>
          </a:p>
        </p:txBody>
      </p:sp>
      <p:sp>
        <p:nvSpPr>
          <p:cNvPr id="393" name="Body Level One…"/>
          <p:cNvSpPr txBox="1">
            <a:spLocks noGrp="1"/>
          </p:cNvSpPr>
          <p:nvPr>
            <p:ph type="body" sz="quarter" idx="1"/>
          </p:nvPr>
        </p:nvSpPr>
        <p:spPr>
          <a:xfrm>
            <a:off x="831850" y="4589462"/>
            <a:ext cx="10515600" cy="1500189"/>
          </a:xfrm>
          <a:prstGeom prst="rect">
            <a:avLst/>
          </a:prstGeom>
        </p:spPr>
        <p:txBody>
          <a:bodyPr lIns="45718" tIns="45718" rIns="45718" bIns="45718"/>
          <a:lstStyle>
            <a:lvl1pPr marL="0" indent="0">
              <a:buSzTx/>
              <a:buFontTx/>
              <a:buNone/>
              <a:defRPr sz="2400">
                <a:solidFill>
                  <a:srgbClr val="888888"/>
                </a:solidFill>
                <a:latin typeface="+mn-lt"/>
                <a:ea typeface="+mn-ea"/>
                <a:cs typeface="+mn-cs"/>
                <a:sym typeface="Calibri"/>
              </a:defRPr>
            </a:lvl1pPr>
            <a:lvl2pPr marL="0" indent="0">
              <a:buSzTx/>
              <a:buFontTx/>
              <a:buNone/>
              <a:defRPr sz="2400">
                <a:solidFill>
                  <a:srgbClr val="888888"/>
                </a:solidFill>
                <a:latin typeface="+mn-lt"/>
                <a:ea typeface="+mn-ea"/>
                <a:cs typeface="+mn-cs"/>
                <a:sym typeface="Calibri"/>
              </a:defRPr>
            </a:lvl2pPr>
            <a:lvl3pPr marL="0" indent="0">
              <a:buSzTx/>
              <a:buFontTx/>
              <a:buNone/>
              <a:defRPr sz="2400">
                <a:solidFill>
                  <a:srgbClr val="888888"/>
                </a:solidFill>
                <a:latin typeface="+mn-lt"/>
                <a:ea typeface="+mn-ea"/>
                <a:cs typeface="+mn-cs"/>
                <a:sym typeface="Calibri"/>
              </a:defRPr>
            </a:lvl3pPr>
            <a:lvl4pPr marL="0" indent="0">
              <a:buSzTx/>
              <a:buFontTx/>
              <a:buNone/>
              <a:defRPr sz="2400">
                <a:solidFill>
                  <a:srgbClr val="888888"/>
                </a:solidFill>
                <a:latin typeface="+mn-lt"/>
                <a:ea typeface="+mn-ea"/>
                <a:cs typeface="+mn-cs"/>
                <a:sym typeface="Calibri"/>
              </a:defRPr>
            </a:lvl4pPr>
            <a:lvl5pPr marL="0" indent="0">
              <a:buSzTx/>
              <a:buFontTx/>
              <a:buNone/>
              <a:defRPr sz="24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94"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Kaks sisu">
    <p:spTree>
      <p:nvGrpSpPr>
        <p:cNvPr id="1" name=""/>
        <p:cNvGrpSpPr/>
        <p:nvPr/>
      </p:nvGrpSpPr>
      <p:grpSpPr>
        <a:xfrm>
          <a:off x="0" y="0"/>
          <a:ext cx="0" cy="0"/>
          <a:chOff x="0" y="0"/>
          <a:chExt cx="0" cy="0"/>
        </a:xfrm>
      </p:grpSpPr>
      <p:sp>
        <p:nvSpPr>
          <p:cNvPr id="401" name="Title Text"/>
          <p:cNvSpPr txBox="1">
            <a:spLocks noGrp="1"/>
          </p:cNvSpPr>
          <p:nvPr>
            <p:ph type="title"/>
          </p:nvPr>
        </p:nvSpPr>
        <p:spPr>
          <a:xfrm>
            <a:off x="838200" y="365125"/>
            <a:ext cx="10515600" cy="1325563"/>
          </a:xfrm>
          <a:prstGeom prst="rect">
            <a:avLst/>
          </a:prstGeom>
        </p:spPr>
        <p:txBody>
          <a:bodyPr lIns="45718" tIns="45718" rIns="45718" bIns="45718"/>
          <a:lstStyle>
            <a:lvl1pPr>
              <a:defRPr sz="4400" b="0">
                <a:solidFill>
                  <a:srgbClr val="000000"/>
                </a:solidFill>
                <a:latin typeface="Calibri Light"/>
                <a:ea typeface="Calibri Light"/>
                <a:cs typeface="Calibri Light"/>
                <a:sym typeface="Calibri Light"/>
              </a:defRPr>
            </a:lvl1pPr>
          </a:lstStyle>
          <a:p>
            <a:r>
              <a:t>Title Text</a:t>
            </a:r>
          </a:p>
        </p:txBody>
      </p:sp>
      <p:sp>
        <p:nvSpPr>
          <p:cNvPr id="402" name="Body Level One…"/>
          <p:cNvSpPr txBox="1">
            <a:spLocks noGrp="1"/>
          </p:cNvSpPr>
          <p:nvPr>
            <p:ph type="body" sz="half" idx="1"/>
          </p:nvPr>
        </p:nvSpPr>
        <p:spPr>
          <a:xfrm>
            <a:off x="838200" y="1825625"/>
            <a:ext cx="5181600" cy="4351338"/>
          </a:xfrm>
          <a:prstGeom prst="rect">
            <a:avLst/>
          </a:prstGeom>
        </p:spPr>
        <p:txBody>
          <a:bodyPr lIns="45718" tIns="45718" rIns="45718" bIns="45718"/>
          <a:lstStyle>
            <a:lvl1pPr>
              <a:defRPr>
                <a:solidFill>
                  <a:srgbClr val="000000"/>
                </a:solidFill>
                <a:latin typeface="+mn-lt"/>
                <a:ea typeface="+mn-ea"/>
                <a:cs typeface="+mn-cs"/>
                <a:sym typeface="Calibri"/>
              </a:defRPr>
            </a:lvl1pPr>
            <a:lvl2pPr>
              <a:defRPr>
                <a:solidFill>
                  <a:srgbClr val="000000"/>
                </a:solidFill>
                <a:latin typeface="+mn-lt"/>
                <a:ea typeface="+mn-ea"/>
                <a:cs typeface="+mn-cs"/>
                <a:sym typeface="Calibri"/>
              </a:defRPr>
            </a:lvl2pPr>
            <a:lvl3pPr>
              <a:defRPr>
                <a:solidFill>
                  <a:srgbClr val="000000"/>
                </a:solidFill>
                <a:latin typeface="+mn-lt"/>
                <a:ea typeface="+mn-ea"/>
                <a:cs typeface="+mn-cs"/>
                <a:sym typeface="Calibri"/>
              </a:defRPr>
            </a:lvl3pPr>
            <a:lvl4pPr>
              <a:defRPr>
                <a:solidFill>
                  <a:srgbClr val="000000"/>
                </a:solidFill>
                <a:latin typeface="+mn-lt"/>
                <a:ea typeface="+mn-ea"/>
                <a:cs typeface="+mn-cs"/>
                <a:sym typeface="Calibri"/>
              </a:defRPr>
            </a:lvl4pPr>
            <a:lvl5pPr>
              <a:defRPr>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03"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Foto + Title + Subtitle">
    <p:spTree>
      <p:nvGrpSpPr>
        <p:cNvPr id="1" name=""/>
        <p:cNvGrpSpPr/>
        <p:nvPr/>
      </p:nvGrpSpPr>
      <p:grpSpPr>
        <a:xfrm>
          <a:off x="0" y="0"/>
          <a:ext cx="0" cy="0"/>
          <a:chOff x="0" y="0"/>
          <a:chExt cx="0" cy="0"/>
        </a:xfrm>
      </p:grpSpPr>
      <p:sp>
        <p:nvSpPr>
          <p:cNvPr id="42" name="Picture Placeholder 3"/>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43" name="Title Text"/>
          <p:cNvSpPr txBox="1">
            <a:spLocks noGrp="1"/>
          </p:cNvSpPr>
          <p:nvPr>
            <p:ph type="title"/>
          </p:nvPr>
        </p:nvSpPr>
        <p:spPr>
          <a:xfrm>
            <a:off x="623887" y="658801"/>
            <a:ext cx="6119815" cy="1617676"/>
          </a:xfrm>
          <a:prstGeom prst="rect">
            <a:avLst/>
          </a:prstGeom>
        </p:spPr>
        <p:txBody>
          <a:bodyPr anchor="t"/>
          <a:lstStyle>
            <a:lvl1pPr>
              <a:lnSpc>
                <a:spcPct val="100000"/>
              </a:lnSpc>
              <a:defRPr sz="5000" b="0">
                <a:latin typeface="Aino Headline"/>
                <a:ea typeface="Aino Headline"/>
                <a:cs typeface="Aino Headline"/>
                <a:sym typeface="Aino Headline"/>
              </a:defRPr>
            </a:lvl1pPr>
          </a:lstStyle>
          <a:p>
            <a:r>
              <a:t>Title Text</a:t>
            </a:r>
          </a:p>
        </p:txBody>
      </p:sp>
      <p:sp>
        <p:nvSpPr>
          <p:cNvPr id="44" name="Body Level One…"/>
          <p:cNvSpPr txBox="1">
            <a:spLocks noGrp="1"/>
          </p:cNvSpPr>
          <p:nvPr>
            <p:ph type="body" sz="quarter" idx="1"/>
          </p:nvPr>
        </p:nvSpPr>
        <p:spPr>
          <a:xfrm>
            <a:off x="623887" y="5448301"/>
            <a:ext cx="6119815" cy="1409702"/>
          </a:xfrm>
          <a:prstGeom prst="rect">
            <a:avLst/>
          </a:prstGeom>
        </p:spPr>
        <p:txBody>
          <a:bodyPr anchor="b"/>
          <a:lstStyle>
            <a:lvl1pPr marL="0" indent="0">
              <a:lnSpc>
                <a:spcPct val="100000"/>
              </a:lnSpc>
              <a:spcBef>
                <a:spcPts val="200"/>
              </a:spcBef>
              <a:buSzTx/>
              <a:buFontTx/>
              <a:buNone/>
              <a:defRPr sz="1800">
                <a:latin typeface="Aino Regular"/>
                <a:ea typeface="Aino Regular"/>
                <a:cs typeface="Aino Regular"/>
                <a:sym typeface="Aino Regular"/>
              </a:defRPr>
            </a:lvl1pPr>
            <a:lvl2pPr marL="361950" indent="-180975">
              <a:lnSpc>
                <a:spcPct val="100000"/>
              </a:lnSpc>
              <a:spcBef>
                <a:spcPts val="200"/>
              </a:spcBef>
              <a:buFontTx/>
              <a:defRPr sz="1800">
                <a:latin typeface="Aino Regular"/>
                <a:ea typeface="Aino Regular"/>
                <a:cs typeface="Aino Regular"/>
                <a:sym typeface="Aino Regular"/>
              </a:defRPr>
            </a:lvl2pPr>
            <a:lvl3pPr marL="542925" indent="-180975">
              <a:lnSpc>
                <a:spcPct val="100000"/>
              </a:lnSpc>
              <a:spcBef>
                <a:spcPts val="200"/>
              </a:spcBef>
              <a:buFontTx/>
              <a:defRPr sz="1800">
                <a:latin typeface="Aino Regular"/>
                <a:ea typeface="Aino Regular"/>
                <a:cs typeface="Aino Regular"/>
                <a:sym typeface="Aino Regular"/>
              </a:defRPr>
            </a:lvl3pPr>
            <a:lvl4pPr marL="714375" indent="-171450">
              <a:lnSpc>
                <a:spcPct val="100000"/>
              </a:lnSpc>
              <a:spcBef>
                <a:spcPts val="200"/>
              </a:spcBef>
              <a:buFontTx/>
              <a:defRPr sz="1800">
                <a:latin typeface="Aino Regular"/>
                <a:ea typeface="Aino Regular"/>
                <a:cs typeface="Aino Regular"/>
                <a:sym typeface="Aino Regular"/>
              </a:defRPr>
            </a:lvl4pPr>
            <a:lvl5pPr marL="895350" indent="-180975">
              <a:lnSpc>
                <a:spcPct val="100000"/>
              </a:lnSpc>
              <a:spcBef>
                <a:spcPts val="200"/>
              </a:spcBef>
              <a:buFontTx/>
              <a:defRPr sz="1800">
                <a:latin typeface="Aino Regular"/>
                <a:ea typeface="Aino Regular"/>
                <a:cs typeface="Aino Regular"/>
                <a:sym typeface="Aino Regular"/>
              </a:defRPr>
            </a:lvl5pPr>
          </a:lstStyle>
          <a:p>
            <a:r>
              <a:t>Body Level One</a:t>
            </a:r>
          </a:p>
          <a:p>
            <a:pPr lvl="1"/>
            <a:r>
              <a:t>Body Level Two</a:t>
            </a:r>
          </a:p>
          <a:p>
            <a:pPr lvl="2"/>
            <a:r>
              <a:t>Body Level Three</a:t>
            </a:r>
          </a:p>
          <a:p>
            <a:pPr lvl="3"/>
            <a:r>
              <a:t>Body Level Four</a:t>
            </a:r>
          </a:p>
          <a:p>
            <a:pPr lvl="4"/>
            <a:r>
              <a:t>Body Level Five</a:t>
            </a:r>
          </a:p>
        </p:txBody>
      </p:sp>
      <p:sp>
        <p:nvSpPr>
          <p:cNvPr id="45" name="Text Placeholder 7"/>
          <p:cNvSpPr>
            <a:spLocks noGrp="1"/>
          </p:cNvSpPr>
          <p:nvPr>
            <p:ph type="body" sz="quarter" idx="14"/>
          </p:nvPr>
        </p:nvSpPr>
        <p:spPr>
          <a:xfrm rot="16200000">
            <a:off x="10398917" y="4707732"/>
            <a:ext cx="2808291" cy="250826"/>
          </a:xfrm>
          <a:prstGeom prst="rect">
            <a:avLst/>
          </a:prstGeom>
        </p:spPr>
        <p:txBody>
          <a:bodyPr anchor="b"/>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46"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Võrdlus">
    <p:spTree>
      <p:nvGrpSpPr>
        <p:cNvPr id="1" name=""/>
        <p:cNvGrpSpPr/>
        <p:nvPr/>
      </p:nvGrpSpPr>
      <p:grpSpPr>
        <a:xfrm>
          <a:off x="0" y="0"/>
          <a:ext cx="0" cy="0"/>
          <a:chOff x="0" y="0"/>
          <a:chExt cx="0" cy="0"/>
        </a:xfrm>
      </p:grpSpPr>
      <p:sp>
        <p:nvSpPr>
          <p:cNvPr id="410" name="Title Text"/>
          <p:cNvSpPr txBox="1">
            <a:spLocks noGrp="1"/>
          </p:cNvSpPr>
          <p:nvPr>
            <p:ph type="title"/>
          </p:nvPr>
        </p:nvSpPr>
        <p:spPr>
          <a:xfrm>
            <a:off x="839787" y="365125"/>
            <a:ext cx="10515601" cy="1325563"/>
          </a:xfrm>
          <a:prstGeom prst="rect">
            <a:avLst/>
          </a:prstGeom>
        </p:spPr>
        <p:txBody>
          <a:bodyPr lIns="45718" tIns="45718" rIns="45718" bIns="45718"/>
          <a:lstStyle>
            <a:lvl1pPr>
              <a:defRPr sz="4400" b="0">
                <a:solidFill>
                  <a:srgbClr val="000000"/>
                </a:solidFill>
                <a:latin typeface="Calibri Light"/>
                <a:ea typeface="Calibri Light"/>
                <a:cs typeface="Calibri Light"/>
                <a:sym typeface="Calibri Light"/>
              </a:defRPr>
            </a:lvl1pPr>
          </a:lstStyle>
          <a:p>
            <a:r>
              <a:t>Title Text</a:t>
            </a:r>
          </a:p>
        </p:txBody>
      </p:sp>
      <p:sp>
        <p:nvSpPr>
          <p:cNvPr id="411" name="Body Level One…"/>
          <p:cNvSpPr txBox="1">
            <a:spLocks noGrp="1"/>
          </p:cNvSpPr>
          <p:nvPr>
            <p:ph type="body" sz="quarter" idx="1"/>
          </p:nvPr>
        </p:nvSpPr>
        <p:spPr>
          <a:xfrm>
            <a:off x="839787" y="1681163"/>
            <a:ext cx="5157790" cy="823914"/>
          </a:xfrm>
          <a:prstGeom prst="rect">
            <a:avLst/>
          </a:prstGeom>
        </p:spPr>
        <p:txBody>
          <a:bodyPr lIns="45718" tIns="45718" rIns="45718" bIns="45718" anchor="b"/>
          <a:lstStyle>
            <a:lvl1pPr marL="0" indent="0">
              <a:buSzTx/>
              <a:buFontTx/>
              <a:buNone/>
              <a:defRPr sz="2400" b="1">
                <a:solidFill>
                  <a:srgbClr val="000000"/>
                </a:solidFill>
                <a:latin typeface="+mn-lt"/>
                <a:ea typeface="+mn-ea"/>
                <a:cs typeface="+mn-cs"/>
                <a:sym typeface="Calibri"/>
              </a:defRPr>
            </a:lvl1pPr>
            <a:lvl2pPr marL="0" indent="0">
              <a:buSzTx/>
              <a:buFontTx/>
              <a:buNone/>
              <a:defRPr sz="2400" b="1">
                <a:solidFill>
                  <a:srgbClr val="000000"/>
                </a:solidFill>
                <a:latin typeface="+mn-lt"/>
                <a:ea typeface="+mn-ea"/>
                <a:cs typeface="+mn-cs"/>
                <a:sym typeface="Calibri"/>
              </a:defRPr>
            </a:lvl2pPr>
            <a:lvl3pPr marL="0" indent="0">
              <a:buSzTx/>
              <a:buFontTx/>
              <a:buNone/>
              <a:defRPr sz="2400" b="1">
                <a:solidFill>
                  <a:srgbClr val="000000"/>
                </a:solidFill>
                <a:latin typeface="+mn-lt"/>
                <a:ea typeface="+mn-ea"/>
                <a:cs typeface="+mn-cs"/>
                <a:sym typeface="Calibri"/>
              </a:defRPr>
            </a:lvl3pPr>
            <a:lvl4pPr marL="0" indent="0">
              <a:buSzTx/>
              <a:buFontTx/>
              <a:buNone/>
              <a:defRPr sz="2400" b="1">
                <a:solidFill>
                  <a:srgbClr val="000000"/>
                </a:solidFill>
                <a:latin typeface="+mn-lt"/>
                <a:ea typeface="+mn-ea"/>
                <a:cs typeface="+mn-cs"/>
                <a:sym typeface="Calibri"/>
              </a:defRPr>
            </a:lvl4pPr>
            <a:lvl5pPr marL="0" indent="0">
              <a:buSzTx/>
              <a:buFontTx/>
              <a:buNone/>
              <a:defRPr sz="2400" b="1">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12" name="Text Placeholder 4"/>
          <p:cNvSpPr>
            <a:spLocks noGrp="1"/>
          </p:cNvSpPr>
          <p:nvPr>
            <p:ph type="body" sz="quarter" idx="13"/>
          </p:nvPr>
        </p:nvSpPr>
        <p:spPr>
          <a:xfrm>
            <a:off x="6172200" y="1681163"/>
            <a:ext cx="5183188" cy="823914"/>
          </a:xfrm>
          <a:prstGeom prst="rect">
            <a:avLst/>
          </a:prstGeom>
        </p:spPr>
        <p:txBody>
          <a:bodyPr lIns="45718" tIns="45718" rIns="45718" bIns="45718" anchor="b"/>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413"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Ainult pealkiri">
    <p:spTree>
      <p:nvGrpSpPr>
        <p:cNvPr id="1" name=""/>
        <p:cNvGrpSpPr/>
        <p:nvPr/>
      </p:nvGrpSpPr>
      <p:grpSpPr>
        <a:xfrm>
          <a:off x="0" y="0"/>
          <a:ext cx="0" cy="0"/>
          <a:chOff x="0" y="0"/>
          <a:chExt cx="0" cy="0"/>
        </a:xfrm>
      </p:grpSpPr>
      <p:sp>
        <p:nvSpPr>
          <p:cNvPr id="420" name="Title Text"/>
          <p:cNvSpPr txBox="1">
            <a:spLocks noGrp="1"/>
          </p:cNvSpPr>
          <p:nvPr>
            <p:ph type="title"/>
          </p:nvPr>
        </p:nvSpPr>
        <p:spPr>
          <a:xfrm>
            <a:off x="838200" y="365125"/>
            <a:ext cx="10515600" cy="1325563"/>
          </a:xfrm>
          <a:prstGeom prst="rect">
            <a:avLst/>
          </a:prstGeom>
        </p:spPr>
        <p:txBody>
          <a:bodyPr lIns="45718" tIns="45718" rIns="45718" bIns="45718"/>
          <a:lstStyle>
            <a:lvl1pPr>
              <a:defRPr sz="4400" b="0">
                <a:solidFill>
                  <a:srgbClr val="000000"/>
                </a:solidFill>
                <a:latin typeface="Calibri Light"/>
                <a:ea typeface="Calibri Light"/>
                <a:cs typeface="Calibri Light"/>
                <a:sym typeface="Calibri Light"/>
              </a:defRPr>
            </a:lvl1pPr>
          </a:lstStyle>
          <a:p>
            <a:r>
              <a:t>Title Text</a:t>
            </a:r>
          </a:p>
        </p:txBody>
      </p:sp>
      <p:sp>
        <p:nvSpPr>
          <p:cNvPr id="421"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ühi">
    <p:spTree>
      <p:nvGrpSpPr>
        <p:cNvPr id="1" name=""/>
        <p:cNvGrpSpPr/>
        <p:nvPr/>
      </p:nvGrpSpPr>
      <p:grpSpPr>
        <a:xfrm>
          <a:off x="0" y="0"/>
          <a:ext cx="0" cy="0"/>
          <a:chOff x="0" y="0"/>
          <a:chExt cx="0" cy="0"/>
        </a:xfrm>
      </p:grpSpPr>
      <p:sp>
        <p:nvSpPr>
          <p:cNvPr id="428"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Pealdisega sisu">
    <p:spTree>
      <p:nvGrpSpPr>
        <p:cNvPr id="1" name=""/>
        <p:cNvGrpSpPr/>
        <p:nvPr/>
      </p:nvGrpSpPr>
      <p:grpSpPr>
        <a:xfrm>
          <a:off x="0" y="0"/>
          <a:ext cx="0" cy="0"/>
          <a:chOff x="0" y="0"/>
          <a:chExt cx="0" cy="0"/>
        </a:xfrm>
      </p:grpSpPr>
      <p:sp>
        <p:nvSpPr>
          <p:cNvPr id="435" name="Title Text"/>
          <p:cNvSpPr txBox="1">
            <a:spLocks noGrp="1"/>
          </p:cNvSpPr>
          <p:nvPr>
            <p:ph type="title"/>
          </p:nvPr>
        </p:nvSpPr>
        <p:spPr>
          <a:xfrm>
            <a:off x="839787" y="457200"/>
            <a:ext cx="3932240" cy="1600200"/>
          </a:xfrm>
          <a:prstGeom prst="rect">
            <a:avLst/>
          </a:prstGeom>
        </p:spPr>
        <p:txBody>
          <a:bodyPr lIns="45718" tIns="45718" rIns="45718" bIns="45718" anchor="b"/>
          <a:lstStyle>
            <a:lvl1pPr>
              <a:defRPr sz="3200" b="0">
                <a:solidFill>
                  <a:srgbClr val="000000"/>
                </a:solidFill>
                <a:latin typeface="Calibri Light"/>
                <a:ea typeface="Calibri Light"/>
                <a:cs typeface="Calibri Light"/>
                <a:sym typeface="Calibri Light"/>
              </a:defRPr>
            </a:lvl1pPr>
          </a:lstStyle>
          <a:p>
            <a:r>
              <a:t>Title Text</a:t>
            </a:r>
          </a:p>
        </p:txBody>
      </p:sp>
      <p:sp>
        <p:nvSpPr>
          <p:cNvPr id="436" name="Body Level One…"/>
          <p:cNvSpPr txBox="1">
            <a:spLocks noGrp="1"/>
          </p:cNvSpPr>
          <p:nvPr>
            <p:ph type="body" sz="half" idx="1"/>
          </p:nvPr>
        </p:nvSpPr>
        <p:spPr>
          <a:xfrm>
            <a:off x="5183187" y="987425"/>
            <a:ext cx="6172202" cy="4873625"/>
          </a:xfrm>
          <a:prstGeom prst="rect">
            <a:avLst/>
          </a:prstGeom>
        </p:spPr>
        <p:txBody>
          <a:bodyPr lIns="45718" tIns="45718" rIns="45718" bIns="45718"/>
          <a:lstStyle>
            <a:lvl1pPr>
              <a:defRPr sz="3200">
                <a:solidFill>
                  <a:srgbClr val="000000"/>
                </a:solidFill>
                <a:latin typeface="+mn-lt"/>
                <a:ea typeface="+mn-ea"/>
                <a:cs typeface="+mn-cs"/>
                <a:sym typeface="Calibri"/>
              </a:defRPr>
            </a:lvl1pPr>
            <a:lvl2pPr marL="718457" indent="-261257">
              <a:defRPr sz="3200">
                <a:solidFill>
                  <a:srgbClr val="000000"/>
                </a:solidFill>
                <a:latin typeface="+mn-lt"/>
                <a:ea typeface="+mn-ea"/>
                <a:cs typeface="+mn-cs"/>
                <a:sym typeface="Calibri"/>
              </a:defRPr>
            </a:lvl2pPr>
            <a:lvl3pPr marL="1219200" indent="-304800">
              <a:defRPr sz="3200">
                <a:solidFill>
                  <a:srgbClr val="000000"/>
                </a:solidFill>
                <a:latin typeface="+mn-lt"/>
                <a:ea typeface="+mn-ea"/>
                <a:cs typeface="+mn-cs"/>
                <a:sym typeface="Calibri"/>
              </a:defRPr>
            </a:lvl3pPr>
            <a:lvl4pPr marL="1737360" indent="-365760">
              <a:defRPr sz="3200">
                <a:solidFill>
                  <a:srgbClr val="000000"/>
                </a:solidFill>
                <a:latin typeface="+mn-lt"/>
                <a:ea typeface="+mn-ea"/>
                <a:cs typeface="+mn-cs"/>
                <a:sym typeface="Calibri"/>
              </a:defRPr>
            </a:lvl4pPr>
            <a:lvl5pPr marL="2194560" indent="-365760">
              <a:defRPr sz="32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37" name="Text Placeholder 3"/>
          <p:cNvSpPr>
            <a:spLocks noGrp="1"/>
          </p:cNvSpPr>
          <p:nvPr>
            <p:ph type="body" sz="quarter" idx="13"/>
          </p:nvPr>
        </p:nvSpPr>
        <p:spPr>
          <a:xfrm>
            <a:off x="839787" y="2057400"/>
            <a:ext cx="3932238" cy="3811588"/>
          </a:xfrm>
          <a:prstGeom prst="rect">
            <a:avLst/>
          </a:prstGeom>
        </p:spPr>
        <p:txBody>
          <a:bodyPr lIns="45718" tIns="45718" rIns="45718" bIns="45718"/>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438"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Pildiallkirjaga pilt">
    <p:spTree>
      <p:nvGrpSpPr>
        <p:cNvPr id="1" name=""/>
        <p:cNvGrpSpPr/>
        <p:nvPr/>
      </p:nvGrpSpPr>
      <p:grpSpPr>
        <a:xfrm>
          <a:off x="0" y="0"/>
          <a:ext cx="0" cy="0"/>
          <a:chOff x="0" y="0"/>
          <a:chExt cx="0" cy="0"/>
        </a:xfrm>
      </p:grpSpPr>
      <p:sp>
        <p:nvSpPr>
          <p:cNvPr id="445" name="Title Text"/>
          <p:cNvSpPr txBox="1">
            <a:spLocks noGrp="1"/>
          </p:cNvSpPr>
          <p:nvPr>
            <p:ph type="title"/>
          </p:nvPr>
        </p:nvSpPr>
        <p:spPr>
          <a:xfrm>
            <a:off x="839787" y="457200"/>
            <a:ext cx="3932240" cy="1600200"/>
          </a:xfrm>
          <a:prstGeom prst="rect">
            <a:avLst/>
          </a:prstGeom>
        </p:spPr>
        <p:txBody>
          <a:bodyPr lIns="45718" tIns="45718" rIns="45718" bIns="45718" anchor="b"/>
          <a:lstStyle>
            <a:lvl1pPr>
              <a:defRPr sz="3200" b="0">
                <a:solidFill>
                  <a:srgbClr val="000000"/>
                </a:solidFill>
                <a:latin typeface="Calibri Light"/>
                <a:ea typeface="Calibri Light"/>
                <a:cs typeface="Calibri Light"/>
                <a:sym typeface="Calibri Light"/>
              </a:defRPr>
            </a:lvl1pPr>
          </a:lstStyle>
          <a:p>
            <a:r>
              <a:t>Title Text</a:t>
            </a:r>
          </a:p>
        </p:txBody>
      </p:sp>
      <p:sp>
        <p:nvSpPr>
          <p:cNvPr id="446" name="Picture Placeholder 2"/>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447" name="Body Level One…"/>
          <p:cNvSpPr txBox="1">
            <a:spLocks noGrp="1"/>
          </p:cNvSpPr>
          <p:nvPr>
            <p:ph type="body" sz="quarter" idx="1"/>
          </p:nvPr>
        </p:nvSpPr>
        <p:spPr>
          <a:xfrm>
            <a:off x="839787" y="2057400"/>
            <a:ext cx="3932240" cy="3811588"/>
          </a:xfrm>
          <a:prstGeom prst="rect">
            <a:avLst/>
          </a:prstGeom>
        </p:spPr>
        <p:txBody>
          <a:bodyPr lIns="45718" tIns="45718" rIns="45718" bIns="45718"/>
          <a:lstStyle>
            <a:lvl1pPr marL="0" indent="0">
              <a:buSzTx/>
              <a:buFontTx/>
              <a:buNone/>
              <a:defRPr sz="1600">
                <a:solidFill>
                  <a:srgbClr val="000000"/>
                </a:solidFill>
                <a:latin typeface="+mn-lt"/>
                <a:ea typeface="+mn-ea"/>
                <a:cs typeface="+mn-cs"/>
                <a:sym typeface="Calibri"/>
              </a:defRPr>
            </a:lvl1pPr>
            <a:lvl2pPr marL="0" indent="0">
              <a:buSzTx/>
              <a:buFontTx/>
              <a:buNone/>
              <a:defRPr sz="1600">
                <a:solidFill>
                  <a:srgbClr val="000000"/>
                </a:solidFill>
                <a:latin typeface="+mn-lt"/>
                <a:ea typeface="+mn-ea"/>
                <a:cs typeface="+mn-cs"/>
                <a:sym typeface="Calibri"/>
              </a:defRPr>
            </a:lvl2pPr>
            <a:lvl3pPr marL="0" indent="0">
              <a:buSzTx/>
              <a:buFontTx/>
              <a:buNone/>
              <a:defRPr sz="1600">
                <a:solidFill>
                  <a:srgbClr val="000000"/>
                </a:solidFill>
                <a:latin typeface="+mn-lt"/>
                <a:ea typeface="+mn-ea"/>
                <a:cs typeface="+mn-cs"/>
                <a:sym typeface="Calibri"/>
              </a:defRPr>
            </a:lvl3pPr>
            <a:lvl4pPr marL="0" indent="0">
              <a:buSzTx/>
              <a:buFontTx/>
              <a:buNone/>
              <a:defRPr sz="1600">
                <a:solidFill>
                  <a:srgbClr val="000000"/>
                </a:solidFill>
                <a:latin typeface="+mn-lt"/>
                <a:ea typeface="+mn-ea"/>
                <a:cs typeface="+mn-cs"/>
                <a:sym typeface="Calibri"/>
              </a:defRPr>
            </a:lvl4pPr>
            <a:lvl5pPr marL="0" indent="0">
              <a:buSzTx/>
              <a:buFontTx/>
              <a:buNone/>
              <a:defRPr sz="16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48"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itel ja vertikaaltekst">
    <p:spTree>
      <p:nvGrpSpPr>
        <p:cNvPr id="1" name=""/>
        <p:cNvGrpSpPr/>
        <p:nvPr/>
      </p:nvGrpSpPr>
      <p:grpSpPr>
        <a:xfrm>
          <a:off x="0" y="0"/>
          <a:ext cx="0" cy="0"/>
          <a:chOff x="0" y="0"/>
          <a:chExt cx="0" cy="0"/>
        </a:xfrm>
      </p:grpSpPr>
      <p:sp>
        <p:nvSpPr>
          <p:cNvPr id="455" name="Title Text"/>
          <p:cNvSpPr txBox="1">
            <a:spLocks noGrp="1"/>
          </p:cNvSpPr>
          <p:nvPr>
            <p:ph type="title"/>
          </p:nvPr>
        </p:nvSpPr>
        <p:spPr>
          <a:xfrm>
            <a:off x="838200" y="365125"/>
            <a:ext cx="10515600" cy="1325563"/>
          </a:xfrm>
          <a:prstGeom prst="rect">
            <a:avLst/>
          </a:prstGeom>
        </p:spPr>
        <p:txBody>
          <a:bodyPr lIns="45718" tIns="45718" rIns="45718" bIns="45718"/>
          <a:lstStyle>
            <a:lvl1pPr>
              <a:defRPr sz="4400" b="0">
                <a:solidFill>
                  <a:srgbClr val="000000"/>
                </a:solidFill>
                <a:latin typeface="Calibri Light"/>
                <a:ea typeface="Calibri Light"/>
                <a:cs typeface="Calibri Light"/>
                <a:sym typeface="Calibri Light"/>
              </a:defRPr>
            </a:lvl1pPr>
          </a:lstStyle>
          <a:p>
            <a:r>
              <a:t>Title Text</a:t>
            </a:r>
          </a:p>
        </p:txBody>
      </p:sp>
      <p:sp>
        <p:nvSpPr>
          <p:cNvPr id="456" name="Body Level One…"/>
          <p:cNvSpPr txBox="1">
            <a:spLocks noGrp="1"/>
          </p:cNvSpPr>
          <p:nvPr>
            <p:ph type="body" idx="1"/>
          </p:nvPr>
        </p:nvSpPr>
        <p:spPr>
          <a:xfrm>
            <a:off x="838200" y="1825625"/>
            <a:ext cx="10515600" cy="4351338"/>
          </a:xfrm>
          <a:prstGeom prst="rect">
            <a:avLst/>
          </a:prstGeom>
        </p:spPr>
        <p:txBody>
          <a:bodyPr lIns="45718" tIns="45718" rIns="45718" bIns="45718"/>
          <a:lstStyle>
            <a:lvl1pPr>
              <a:defRPr>
                <a:solidFill>
                  <a:srgbClr val="000000"/>
                </a:solidFill>
                <a:latin typeface="+mn-lt"/>
                <a:ea typeface="+mn-ea"/>
                <a:cs typeface="+mn-cs"/>
                <a:sym typeface="Calibri"/>
              </a:defRPr>
            </a:lvl1pPr>
            <a:lvl2pPr>
              <a:defRPr>
                <a:solidFill>
                  <a:srgbClr val="000000"/>
                </a:solidFill>
                <a:latin typeface="+mn-lt"/>
                <a:ea typeface="+mn-ea"/>
                <a:cs typeface="+mn-cs"/>
                <a:sym typeface="Calibri"/>
              </a:defRPr>
            </a:lvl2pPr>
            <a:lvl3pPr>
              <a:defRPr>
                <a:solidFill>
                  <a:srgbClr val="000000"/>
                </a:solidFill>
                <a:latin typeface="+mn-lt"/>
                <a:ea typeface="+mn-ea"/>
                <a:cs typeface="+mn-cs"/>
                <a:sym typeface="Calibri"/>
              </a:defRPr>
            </a:lvl3pPr>
            <a:lvl4pPr>
              <a:defRPr>
                <a:solidFill>
                  <a:srgbClr val="000000"/>
                </a:solidFill>
                <a:latin typeface="+mn-lt"/>
                <a:ea typeface="+mn-ea"/>
                <a:cs typeface="+mn-cs"/>
                <a:sym typeface="Calibri"/>
              </a:defRPr>
            </a:lvl4pPr>
            <a:lvl5pPr>
              <a:defRPr>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57"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Vertikaaltiitel ja tekst">
    <p:spTree>
      <p:nvGrpSpPr>
        <p:cNvPr id="1" name=""/>
        <p:cNvGrpSpPr/>
        <p:nvPr/>
      </p:nvGrpSpPr>
      <p:grpSpPr>
        <a:xfrm>
          <a:off x="0" y="0"/>
          <a:ext cx="0" cy="0"/>
          <a:chOff x="0" y="0"/>
          <a:chExt cx="0" cy="0"/>
        </a:xfrm>
      </p:grpSpPr>
      <p:sp>
        <p:nvSpPr>
          <p:cNvPr id="464" name="Title Text"/>
          <p:cNvSpPr txBox="1">
            <a:spLocks noGrp="1"/>
          </p:cNvSpPr>
          <p:nvPr>
            <p:ph type="title"/>
          </p:nvPr>
        </p:nvSpPr>
        <p:spPr>
          <a:xfrm>
            <a:off x="8724900" y="365125"/>
            <a:ext cx="2628900" cy="5811838"/>
          </a:xfrm>
          <a:prstGeom prst="rect">
            <a:avLst/>
          </a:prstGeom>
        </p:spPr>
        <p:txBody>
          <a:bodyPr lIns="45718" tIns="45718" rIns="45718" bIns="45718"/>
          <a:lstStyle>
            <a:lvl1pPr>
              <a:defRPr sz="4400" b="0">
                <a:solidFill>
                  <a:srgbClr val="000000"/>
                </a:solidFill>
                <a:latin typeface="Calibri Light"/>
                <a:ea typeface="Calibri Light"/>
                <a:cs typeface="Calibri Light"/>
                <a:sym typeface="Calibri Light"/>
              </a:defRPr>
            </a:lvl1pPr>
          </a:lstStyle>
          <a:p>
            <a:r>
              <a:t>Title Text</a:t>
            </a:r>
          </a:p>
        </p:txBody>
      </p:sp>
      <p:sp>
        <p:nvSpPr>
          <p:cNvPr id="465" name="Body Level One…"/>
          <p:cNvSpPr txBox="1">
            <a:spLocks noGrp="1"/>
          </p:cNvSpPr>
          <p:nvPr>
            <p:ph type="body" idx="1"/>
          </p:nvPr>
        </p:nvSpPr>
        <p:spPr>
          <a:xfrm>
            <a:off x="838200" y="365125"/>
            <a:ext cx="7734300" cy="5811838"/>
          </a:xfrm>
          <a:prstGeom prst="rect">
            <a:avLst/>
          </a:prstGeom>
        </p:spPr>
        <p:txBody>
          <a:bodyPr lIns="45718" tIns="45718" rIns="45718" bIns="45718"/>
          <a:lstStyle>
            <a:lvl1pPr>
              <a:defRPr>
                <a:solidFill>
                  <a:srgbClr val="000000"/>
                </a:solidFill>
                <a:latin typeface="+mn-lt"/>
                <a:ea typeface="+mn-ea"/>
                <a:cs typeface="+mn-cs"/>
                <a:sym typeface="Calibri"/>
              </a:defRPr>
            </a:lvl1pPr>
            <a:lvl2pPr>
              <a:defRPr>
                <a:solidFill>
                  <a:srgbClr val="000000"/>
                </a:solidFill>
                <a:latin typeface="+mn-lt"/>
                <a:ea typeface="+mn-ea"/>
                <a:cs typeface="+mn-cs"/>
                <a:sym typeface="Calibri"/>
              </a:defRPr>
            </a:lvl2pPr>
            <a:lvl3pPr>
              <a:defRPr>
                <a:solidFill>
                  <a:srgbClr val="000000"/>
                </a:solidFill>
                <a:latin typeface="+mn-lt"/>
                <a:ea typeface="+mn-ea"/>
                <a:cs typeface="+mn-cs"/>
                <a:sym typeface="Calibri"/>
              </a:defRPr>
            </a:lvl3pPr>
            <a:lvl4pPr>
              <a:defRPr>
                <a:solidFill>
                  <a:srgbClr val="000000"/>
                </a:solidFill>
                <a:latin typeface="+mn-lt"/>
                <a:ea typeface="+mn-ea"/>
                <a:cs typeface="+mn-cs"/>
                <a:sym typeface="Calibri"/>
              </a:defRPr>
            </a:lvl4pPr>
            <a:lvl5pPr>
              <a:defRPr>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66"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le + Text">
    <p:bg>
      <p:bgPr>
        <a:solidFill>
          <a:srgbClr val="000096"/>
        </a:solidFill>
        <a:effectLst/>
      </p:bgPr>
    </p:bg>
    <p:spTree>
      <p:nvGrpSpPr>
        <p:cNvPr id="1" name=""/>
        <p:cNvGrpSpPr/>
        <p:nvPr/>
      </p:nvGrpSpPr>
      <p:grpSpPr>
        <a:xfrm>
          <a:off x="0" y="0"/>
          <a:ext cx="0" cy="0"/>
          <a:chOff x="0" y="0"/>
          <a:chExt cx="0" cy="0"/>
        </a:xfrm>
      </p:grpSpPr>
      <p:sp>
        <p:nvSpPr>
          <p:cNvPr id="473" name="Title Text"/>
          <p:cNvSpPr txBox="1">
            <a:spLocks noGrp="1"/>
          </p:cNvSpPr>
          <p:nvPr>
            <p:ph type="title"/>
          </p:nvPr>
        </p:nvSpPr>
        <p:spPr>
          <a:xfrm>
            <a:off x="838200" y="365125"/>
            <a:ext cx="10515600" cy="1325563"/>
          </a:xfrm>
          <a:prstGeom prst="rect">
            <a:avLst/>
          </a:prstGeom>
        </p:spPr>
        <p:txBody>
          <a:bodyPr lIns="45718" tIns="45718" rIns="45718" bIns="45718"/>
          <a:lstStyle>
            <a:lvl1pPr>
              <a:defRPr sz="4400" b="0">
                <a:latin typeface="Calibri Light"/>
                <a:ea typeface="Calibri Light"/>
                <a:cs typeface="Calibri Light"/>
                <a:sym typeface="Calibri Light"/>
              </a:defRPr>
            </a:lvl1pPr>
          </a:lstStyle>
          <a:p>
            <a:r>
              <a:t>Title Text</a:t>
            </a:r>
          </a:p>
        </p:txBody>
      </p:sp>
      <p:sp>
        <p:nvSpPr>
          <p:cNvPr id="474" name="Body Level One…"/>
          <p:cNvSpPr txBox="1">
            <a:spLocks noGrp="1"/>
          </p:cNvSpPr>
          <p:nvPr>
            <p:ph type="body" sz="quarter" idx="1"/>
          </p:nvPr>
        </p:nvSpPr>
        <p:spPr>
          <a:xfrm>
            <a:off x="623889" y="4133850"/>
            <a:ext cx="4824413" cy="2724150"/>
          </a:xfrm>
          <a:prstGeom prst="rect">
            <a:avLst/>
          </a:prstGeom>
        </p:spPr>
        <p:txBody>
          <a:bodyPr lIns="45718" tIns="45718" rIns="45718" bIns="45718"/>
          <a:lstStyle>
            <a:lvl1pPr marL="171450" indent="-171450">
              <a:spcBef>
                <a:spcPts val="100"/>
              </a:spcBef>
              <a:buClr>
                <a:srgbClr val="FFFFFF"/>
              </a:buClr>
              <a:buFont typeface="Helvetica"/>
              <a:buChar char="+"/>
              <a:defRPr>
                <a:latin typeface="+mn-lt"/>
                <a:ea typeface="+mn-ea"/>
                <a:cs typeface="+mn-cs"/>
                <a:sym typeface="Calibri"/>
              </a:defRPr>
            </a:lvl1pPr>
            <a:lvl2pPr marL="294084" indent="-158351">
              <a:spcBef>
                <a:spcPts val="100"/>
              </a:spcBef>
              <a:buClr>
                <a:srgbClr val="FFFFFF"/>
              </a:buClr>
              <a:buFont typeface="Helvetica"/>
              <a:buChar char="+"/>
              <a:defRPr>
                <a:latin typeface="+mn-lt"/>
                <a:ea typeface="+mn-ea"/>
                <a:cs typeface="+mn-cs"/>
                <a:sym typeface="Calibri"/>
              </a:defRPr>
            </a:lvl2pPr>
            <a:lvl3pPr marL="461485" indent="-190022">
              <a:spcBef>
                <a:spcPts val="100"/>
              </a:spcBef>
              <a:buClr>
                <a:srgbClr val="FFFFFF"/>
              </a:buClr>
              <a:buFont typeface="Helvetica"/>
              <a:buChar char="+"/>
              <a:defRPr>
                <a:latin typeface="+mn-lt"/>
                <a:ea typeface="+mn-ea"/>
                <a:cs typeface="+mn-cs"/>
                <a:sym typeface="Calibri"/>
              </a:defRPr>
            </a:lvl3pPr>
            <a:lvl4pPr marL="607218" indent="-200025">
              <a:spcBef>
                <a:spcPts val="100"/>
              </a:spcBef>
              <a:buClr>
                <a:srgbClr val="FFFFFF"/>
              </a:buClr>
              <a:buFont typeface="Helvetica"/>
              <a:buChar char="+"/>
              <a:defRPr>
                <a:latin typeface="+mn-lt"/>
                <a:ea typeface="+mn-ea"/>
                <a:cs typeface="+mn-cs"/>
                <a:sym typeface="Calibri"/>
              </a:defRPr>
            </a:lvl4pPr>
            <a:lvl5pPr marL="746918" indent="-211136">
              <a:spcBef>
                <a:spcPts val="100"/>
              </a:spcBef>
              <a:buClr>
                <a:srgbClr val="FFFFFF"/>
              </a:buClr>
              <a:buFont typeface="Helvetica"/>
              <a:buChar cha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75"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Opening Slide">
    <p:spTree>
      <p:nvGrpSpPr>
        <p:cNvPr id="1" name=""/>
        <p:cNvGrpSpPr/>
        <p:nvPr/>
      </p:nvGrpSpPr>
      <p:grpSpPr>
        <a:xfrm>
          <a:off x="0" y="0"/>
          <a:ext cx="0" cy="0"/>
          <a:chOff x="0" y="0"/>
          <a:chExt cx="0" cy="0"/>
        </a:xfrm>
      </p:grpSpPr>
      <p:sp>
        <p:nvSpPr>
          <p:cNvPr id="482" name="Media Placeholder 4"/>
          <p:cNvSpPr>
            <a:spLocks noGrp="1"/>
          </p:cNvSpPr>
          <p:nvPr>
            <p:ph type="media" idx="13"/>
          </p:nvPr>
        </p:nvSpPr>
        <p:spPr>
          <a:xfrm>
            <a:off x="0" y="0"/>
            <a:ext cx="12192000" cy="6858000"/>
          </a:xfrm>
          <a:prstGeom prst="rect">
            <a:avLst/>
          </a:prstGeom>
        </p:spPr>
        <p:txBody>
          <a:bodyPr lIns="91439" tIns="45719" rIns="91439" bIns="45719">
            <a:noAutofit/>
          </a:bodyPr>
          <a:lstStyle/>
          <a:p>
            <a:endParaRPr/>
          </a:p>
        </p:txBody>
      </p:sp>
      <p:sp>
        <p:nvSpPr>
          <p:cNvPr id="483" name="Title Text"/>
          <p:cNvSpPr txBox="1">
            <a:spLocks noGrp="1"/>
          </p:cNvSpPr>
          <p:nvPr>
            <p:ph type="title"/>
          </p:nvPr>
        </p:nvSpPr>
        <p:spPr>
          <a:xfrm>
            <a:off x="623889" y="658801"/>
            <a:ext cx="6119813" cy="1617676"/>
          </a:xfrm>
          <a:prstGeom prst="rect">
            <a:avLst/>
          </a:prstGeom>
        </p:spPr>
        <p:txBody>
          <a:bodyPr lIns="45718" tIns="45718" rIns="45718" bIns="45718"/>
          <a:lstStyle>
            <a:lvl1pPr>
              <a:defRPr sz="4400" b="0">
                <a:latin typeface="Calibri Light"/>
                <a:ea typeface="Calibri Light"/>
                <a:cs typeface="Calibri Light"/>
                <a:sym typeface="Calibri Light"/>
              </a:defRPr>
            </a:lvl1pPr>
          </a:lstStyle>
          <a:p>
            <a:r>
              <a:t>Title Text</a:t>
            </a:r>
          </a:p>
        </p:txBody>
      </p:sp>
      <p:sp>
        <p:nvSpPr>
          <p:cNvPr id="484" name="Body Level One…"/>
          <p:cNvSpPr txBox="1">
            <a:spLocks noGrp="1"/>
          </p:cNvSpPr>
          <p:nvPr>
            <p:ph type="body" sz="quarter" idx="1"/>
          </p:nvPr>
        </p:nvSpPr>
        <p:spPr>
          <a:xfrm>
            <a:off x="623889" y="5448301"/>
            <a:ext cx="6119813" cy="1409702"/>
          </a:xfrm>
          <a:prstGeom prst="rect">
            <a:avLst/>
          </a:prstGeom>
        </p:spPr>
        <p:txBody>
          <a:bodyPr lIns="45718" tIns="45718" rIns="45718" bIns="45718"/>
          <a:lstStyle>
            <a:lvl1pPr marL="0" indent="0">
              <a:spcBef>
                <a:spcPts val="100"/>
              </a:spcBef>
              <a:buSzTx/>
              <a:buFontTx/>
              <a:buNone/>
              <a:defRPr sz="1300">
                <a:latin typeface="+mn-lt"/>
                <a:ea typeface="+mn-ea"/>
                <a:cs typeface="+mn-cs"/>
                <a:sym typeface="Calibri"/>
              </a:defRPr>
            </a:lvl1pPr>
            <a:lvl2pPr marL="581025" indent="-123825">
              <a:spcBef>
                <a:spcPts val="100"/>
              </a:spcBef>
              <a:buFontTx/>
              <a:defRPr sz="1300">
                <a:latin typeface="+mn-lt"/>
                <a:ea typeface="+mn-ea"/>
                <a:cs typeface="+mn-cs"/>
                <a:sym typeface="Calibri"/>
              </a:defRPr>
            </a:lvl2pPr>
            <a:lvl3pPr marL="1062988" indent="-148588">
              <a:spcBef>
                <a:spcPts val="100"/>
              </a:spcBef>
              <a:buFontTx/>
              <a:defRPr sz="1300">
                <a:latin typeface="+mn-lt"/>
                <a:ea typeface="+mn-ea"/>
                <a:cs typeface="+mn-cs"/>
                <a:sym typeface="Calibri"/>
              </a:defRPr>
            </a:lvl3pPr>
            <a:lvl4pPr marL="1536700" indent="-165100">
              <a:spcBef>
                <a:spcPts val="100"/>
              </a:spcBef>
              <a:buFontTx/>
              <a:defRPr sz="1300">
                <a:latin typeface="+mn-lt"/>
                <a:ea typeface="+mn-ea"/>
                <a:cs typeface="+mn-cs"/>
                <a:sym typeface="Calibri"/>
              </a:defRPr>
            </a:lvl4pPr>
            <a:lvl5pPr marL="1993900" indent="-165100">
              <a:spcBef>
                <a:spcPts val="100"/>
              </a:spcBef>
              <a:buFontTx/>
              <a:defRPr sz="13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85"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Title + Subheading + Text">
    <p:bg>
      <p:bgPr>
        <a:solidFill>
          <a:srgbClr val="000096"/>
        </a:solidFill>
        <a:effectLst/>
      </p:bgPr>
    </p:bg>
    <p:spTree>
      <p:nvGrpSpPr>
        <p:cNvPr id="1" name=""/>
        <p:cNvGrpSpPr/>
        <p:nvPr/>
      </p:nvGrpSpPr>
      <p:grpSpPr>
        <a:xfrm>
          <a:off x="0" y="0"/>
          <a:ext cx="0" cy="0"/>
          <a:chOff x="0" y="0"/>
          <a:chExt cx="0" cy="0"/>
        </a:xfrm>
      </p:grpSpPr>
      <p:sp>
        <p:nvSpPr>
          <p:cNvPr id="492" name="Title Text"/>
          <p:cNvSpPr txBox="1">
            <a:spLocks noGrp="1"/>
          </p:cNvSpPr>
          <p:nvPr>
            <p:ph type="title"/>
          </p:nvPr>
        </p:nvSpPr>
        <p:spPr>
          <a:xfrm>
            <a:off x="623887" y="658801"/>
            <a:ext cx="5472115" cy="969976"/>
          </a:xfrm>
          <a:prstGeom prst="rect">
            <a:avLst/>
          </a:prstGeom>
        </p:spPr>
        <p:txBody>
          <a:bodyPr lIns="45718" tIns="45718" rIns="45718" bIns="45718"/>
          <a:lstStyle>
            <a:lvl1pPr>
              <a:defRPr sz="4400" b="0">
                <a:latin typeface="Calibri Light"/>
                <a:ea typeface="Calibri Light"/>
                <a:cs typeface="Calibri Light"/>
                <a:sym typeface="Calibri Light"/>
              </a:defRPr>
            </a:lvl1pPr>
          </a:lstStyle>
          <a:p>
            <a:r>
              <a:t>Title Text</a:t>
            </a:r>
          </a:p>
        </p:txBody>
      </p:sp>
      <p:sp>
        <p:nvSpPr>
          <p:cNvPr id="493" name="Body Level One…"/>
          <p:cNvSpPr txBox="1">
            <a:spLocks noGrp="1"/>
          </p:cNvSpPr>
          <p:nvPr>
            <p:ph type="body" sz="quarter" idx="1"/>
          </p:nvPr>
        </p:nvSpPr>
        <p:spPr>
          <a:xfrm>
            <a:off x="623889" y="4133850"/>
            <a:ext cx="4824413" cy="2724150"/>
          </a:xfrm>
          <a:prstGeom prst="rect">
            <a:avLst/>
          </a:prstGeom>
        </p:spPr>
        <p:txBody>
          <a:bodyPr lIns="45718" tIns="45718" rIns="45718" bIns="45718"/>
          <a:lstStyle>
            <a:lvl1pPr marL="171450" indent="-171450">
              <a:buClr>
                <a:srgbClr val="FFFFFF"/>
              </a:buClr>
              <a:buFont typeface="Helvetica"/>
              <a:buChar char="+"/>
              <a:defRPr>
                <a:latin typeface="+mn-lt"/>
                <a:ea typeface="+mn-ea"/>
                <a:cs typeface="+mn-cs"/>
                <a:sym typeface="Calibri"/>
              </a:defRPr>
            </a:lvl1pPr>
            <a:lvl2pPr marL="294084" indent="-158351">
              <a:buClr>
                <a:srgbClr val="FFFFFF"/>
              </a:buClr>
              <a:buFont typeface="Helvetica"/>
              <a:buChar char="+"/>
              <a:defRPr>
                <a:latin typeface="+mn-lt"/>
                <a:ea typeface="+mn-ea"/>
                <a:cs typeface="+mn-cs"/>
                <a:sym typeface="Calibri"/>
              </a:defRPr>
            </a:lvl2pPr>
            <a:lvl3pPr marL="461485" indent="-190022">
              <a:buClr>
                <a:srgbClr val="FFFFFF"/>
              </a:buClr>
              <a:buFont typeface="Helvetica"/>
              <a:buChar char="+"/>
              <a:defRPr>
                <a:latin typeface="+mn-lt"/>
                <a:ea typeface="+mn-ea"/>
                <a:cs typeface="+mn-cs"/>
                <a:sym typeface="Calibri"/>
              </a:defRPr>
            </a:lvl3pPr>
            <a:lvl4pPr marL="607218" indent="-200025">
              <a:buClr>
                <a:srgbClr val="FFFFFF"/>
              </a:buClr>
              <a:buFont typeface="Helvetica"/>
              <a:buChar char="+"/>
              <a:defRPr>
                <a:latin typeface="+mn-lt"/>
                <a:ea typeface="+mn-ea"/>
                <a:cs typeface="+mn-cs"/>
                <a:sym typeface="Calibri"/>
              </a:defRPr>
            </a:lvl4pPr>
            <a:lvl5pPr marL="746918" indent="-211136">
              <a:buClr>
                <a:srgbClr val="FFFFFF"/>
              </a:buClr>
              <a:buFont typeface="Helvetica"/>
              <a:buChar cha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94" name="Text Placeholder 6"/>
          <p:cNvSpPr>
            <a:spLocks noGrp="1"/>
          </p:cNvSpPr>
          <p:nvPr>
            <p:ph type="body" sz="quarter" idx="13"/>
          </p:nvPr>
        </p:nvSpPr>
        <p:spPr>
          <a:xfrm>
            <a:off x="623887" y="1628775"/>
            <a:ext cx="4824415" cy="647702"/>
          </a:xfrm>
          <a:prstGeom prst="rect">
            <a:avLst/>
          </a:prstGeom>
        </p:spPr>
        <p:txBody>
          <a:bodyPr/>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495"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FINAL">
    <p:spTree>
      <p:nvGrpSpPr>
        <p:cNvPr id="1" name=""/>
        <p:cNvGrpSpPr/>
        <p:nvPr/>
      </p:nvGrpSpPr>
      <p:grpSpPr>
        <a:xfrm>
          <a:off x="0" y="0"/>
          <a:ext cx="0" cy="0"/>
          <a:chOff x="0" y="0"/>
          <a:chExt cx="0" cy="0"/>
        </a:xfrm>
      </p:grpSpPr>
      <p:sp>
        <p:nvSpPr>
          <p:cNvPr id="53" name="Picture Placeholder 3"/>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54" name="Title Text"/>
          <p:cNvSpPr txBox="1">
            <a:spLocks noGrp="1"/>
          </p:cNvSpPr>
          <p:nvPr>
            <p:ph type="title"/>
          </p:nvPr>
        </p:nvSpPr>
        <p:spPr>
          <a:xfrm>
            <a:off x="623887" y="658801"/>
            <a:ext cx="6119815" cy="1617676"/>
          </a:xfrm>
          <a:prstGeom prst="rect">
            <a:avLst/>
          </a:prstGeom>
        </p:spPr>
        <p:txBody>
          <a:bodyPr anchor="t"/>
          <a:lstStyle>
            <a:lvl1pPr>
              <a:lnSpc>
                <a:spcPct val="100000"/>
              </a:lnSpc>
              <a:defRPr sz="5000" b="0">
                <a:latin typeface="Aino Headline"/>
                <a:ea typeface="Aino Headline"/>
                <a:cs typeface="Aino Headline"/>
                <a:sym typeface="Aino Headline"/>
              </a:defRPr>
            </a:lvl1pPr>
          </a:lstStyle>
          <a:p>
            <a:r>
              <a:t>Title Text</a:t>
            </a:r>
          </a:p>
        </p:txBody>
      </p:sp>
      <p:sp>
        <p:nvSpPr>
          <p:cNvPr id="55" name="Body Level One…"/>
          <p:cNvSpPr txBox="1">
            <a:spLocks noGrp="1"/>
          </p:cNvSpPr>
          <p:nvPr>
            <p:ph type="body" sz="quarter" idx="1"/>
          </p:nvPr>
        </p:nvSpPr>
        <p:spPr>
          <a:xfrm>
            <a:off x="623887" y="5448301"/>
            <a:ext cx="6119815" cy="1409702"/>
          </a:xfrm>
          <a:prstGeom prst="rect">
            <a:avLst/>
          </a:prstGeom>
        </p:spPr>
        <p:txBody>
          <a:bodyPr anchor="b"/>
          <a:lstStyle>
            <a:lvl1pPr marL="0" indent="0">
              <a:lnSpc>
                <a:spcPct val="100000"/>
              </a:lnSpc>
              <a:spcBef>
                <a:spcPts val="200"/>
              </a:spcBef>
              <a:buSzTx/>
              <a:buFontTx/>
              <a:buNone/>
              <a:defRPr sz="1800">
                <a:latin typeface="Aino Regular"/>
                <a:ea typeface="Aino Regular"/>
                <a:cs typeface="Aino Regular"/>
                <a:sym typeface="Aino Regular"/>
              </a:defRPr>
            </a:lvl1pPr>
            <a:lvl2pPr marL="361950" indent="-180975">
              <a:lnSpc>
                <a:spcPct val="100000"/>
              </a:lnSpc>
              <a:spcBef>
                <a:spcPts val="200"/>
              </a:spcBef>
              <a:buFontTx/>
              <a:defRPr sz="1800">
                <a:latin typeface="Aino Regular"/>
                <a:ea typeface="Aino Regular"/>
                <a:cs typeface="Aino Regular"/>
                <a:sym typeface="Aino Regular"/>
              </a:defRPr>
            </a:lvl2pPr>
            <a:lvl3pPr marL="542925" indent="-180975">
              <a:lnSpc>
                <a:spcPct val="100000"/>
              </a:lnSpc>
              <a:spcBef>
                <a:spcPts val="200"/>
              </a:spcBef>
              <a:buFontTx/>
              <a:defRPr sz="1800">
                <a:latin typeface="Aino Regular"/>
                <a:ea typeface="Aino Regular"/>
                <a:cs typeface="Aino Regular"/>
                <a:sym typeface="Aino Regular"/>
              </a:defRPr>
            </a:lvl3pPr>
            <a:lvl4pPr marL="714375" indent="-171450">
              <a:lnSpc>
                <a:spcPct val="100000"/>
              </a:lnSpc>
              <a:spcBef>
                <a:spcPts val="200"/>
              </a:spcBef>
              <a:buFontTx/>
              <a:defRPr sz="1800">
                <a:latin typeface="Aino Regular"/>
                <a:ea typeface="Aino Regular"/>
                <a:cs typeface="Aino Regular"/>
                <a:sym typeface="Aino Regular"/>
              </a:defRPr>
            </a:lvl4pPr>
            <a:lvl5pPr marL="895350" indent="-180975">
              <a:lnSpc>
                <a:spcPct val="100000"/>
              </a:lnSpc>
              <a:spcBef>
                <a:spcPts val="200"/>
              </a:spcBef>
              <a:buFontTx/>
              <a:defRPr sz="1800">
                <a:latin typeface="Aino Regular"/>
                <a:ea typeface="Aino Regular"/>
                <a:cs typeface="Aino Regular"/>
                <a:sym typeface="Aino Regular"/>
              </a:defRPr>
            </a:lvl5pPr>
          </a:lstStyle>
          <a:p>
            <a:r>
              <a:t>Body Level One</a:t>
            </a:r>
          </a:p>
          <a:p>
            <a:pPr lvl="1"/>
            <a:r>
              <a:t>Body Level Two</a:t>
            </a:r>
          </a:p>
          <a:p>
            <a:pPr lvl="2"/>
            <a:r>
              <a:t>Body Level Three</a:t>
            </a:r>
          </a:p>
          <a:p>
            <a:pPr lvl="3"/>
            <a:r>
              <a:t>Body Level Four</a:t>
            </a:r>
          </a:p>
          <a:p>
            <a:pPr lvl="4"/>
            <a:r>
              <a:t>Body Level Five</a:t>
            </a:r>
          </a:p>
        </p:txBody>
      </p:sp>
      <p:sp>
        <p:nvSpPr>
          <p:cNvPr id="56" name="Text Placeholder 7"/>
          <p:cNvSpPr>
            <a:spLocks noGrp="1"/>
          </p:cNvSpPr>
          <p:nvPr>
            <p:ph type="body" sz="quarter" idx="14"/>
          </p:nvPr>
        </p:nvSpPr>
        <p:spPr>
          <a:xfrm rot="16200000">
            <a:off x="10398917" y="4707732"/>
            <a:ext cx="2808291" cy="250826"/>
          </a:xfrm>
          <a:prstGeom prst="rect">
            <a:avLst/>
          </a:prstGeom>
        </p:spPr>
        <p:txBody>
          <a:bodyPr anchor="b"/>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57"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Title + Subheading + Text + Graph">
    <p:bg>
      <p:bgPr>
        <a:solidFill>
          <a:srgbClr val="F0F1F1"/>
        </a:solidFill>
        <a:effectLst/>
      </p:bgPr>
    </p:bg>
    <p:spTree>
      <p:nvGrpSpPr>
        <p:cNvPr id="1" name=""/>
        <p:cNvGrpSpPr/>
        <p:nvPr/>
      </p:nvGrpSpPr>
      <p:grpSpPr>
        <a:xfrm>
          <a:off x="0" y="0"/>
          <a:ext cx="0" cy="0"/>
          <a:chOff x="0" y="0"/>
          <a:chExt cx="0" cy="0"/>
        </a:xfrm>
      </p:grpSpPr>
      <p:sp>
        <p:nvSpPr>
          <p:cNvPr id="502" name="Title Text"/>
          <p:cNvSpPr txBox="1">
            <a:spLocks noGrp="1"/>
          </p:cNvSpPr>
          <p:nvPr>
            <p:ph type="title"/>
          </p:nvPr>
        </p:nvSpPr>
        <p:spPr>
          <a:xfrm>
            <a:off x="623887" y="658801"/>
            <a:ext cx="5472115" cy="969976"/>
          </a:xfrm>
          <a:prstGeom prst="rect">
            <a:avLst/>
          </a:prstGeom>
        </p:spPr>
        <p:txBody>
          <a:bodyPr lIns="45718" tIns="45718" rIns="45718" bIns="45718"/>
          <a:lstStyle>
            <a:lvl1pPr>
              <a:defRPr sz="4400" b="0">
                <a:solidFill>
                  <a:srgbClr val="575A5D"/>
                </a:solidFill>
                <a:latin typeface="Calibri Light"/>
                <a:ea typeface="Calibri Light"/>
                <a:cs typeface="Calibri Light"/>
                <a:sym typeface="Calibri Light"/>
              </a:defRPr>
            </a:lvl1pPr>
          </a:lstStyle>
          <a:p>
            <a:r>
              <a:t>Title Text</a:t>
            </a:r>
          </a:p>
        </p:txBody>
      </p:sp>
      <p:sp>
        <p:nvSpPr>
          <p:cNvPr id="503" name="Body Level One…"/>
          <p:cNvSpPr txBox="1">
            <a:spLocks noGrp="1"/>
          </p:cNvSpPr>
          <p:nvPr>
            <p:ph type="body" sz="quarter" idx="1"/>
          </p:nvPr>
        </p:nvSpPr>
        <p:spPr>
          <a:xfrm>
            <a:off x="623889" y="4133850"/>
            <a:ext cx="4824413" cy="2724150"/>
          </a:xfrm>
          <a:prstGeom prst="rect">
            <a:avLst/>
          </a:prstGeom>
        </p:spPr>
        <p:txBody>
          <a:bodyPr lIns="45718" tIns="45718" rIns="45718" bIns="45718"/>
          <a:lstStyle>
            <a:lvl1pPr marL="171450" indent="-171450">
              <a:buClr>
                <a:srgbClr val="C4BEC5"/>
              </a:buClr>
              <a:buFont typeface="Helvetica"/>
              <a:buChar char="+"/>
              <a:defRPr>
                <a:solidFill>
                  <a:srgbClr val="575A5D"/>
                </a:solidFill>
                <a:latin typeface="+mn-lt"/>
                <a:ea typeface="+mn-ea"/>
                <a:cs typeface="+mn-cs"/>
                <a:sym typeface="Calibri"/>
              </a:defRPr>
            </a:lvl1pPr>
            <a:lvl2pPr marL="294084" indent="-158351">
              <a:buClr>
                <a:srgbClr val="C4BEC5"/>
              </a:buClr>
              <a:buFont typeface="Helvetica"/>
              <a:buChar char="+"/>
              <a:defRPr>
                <a:solidFill>
                  <a:srgbClr val="575A5D"/>
                </a:solidFill>
                <a:latin typeface="+mn-lt"/>
                <a:ea typeface="+mn-ea"/>
                <a:cs typeface="+mn-cs"/>
                <a:sym typeface="Calibri"/>
              </a:defRPr>
            </a:lvl2pPr>
            <a:lvl3pPr marL="461485" indent="-190022">
              <a:buClr>
                <a:srgbClr val="C4BEC5"/>
              </a:buClr>
              <a:buFont typeface="Helvetica"/>
              <a:buChar char="+"/>
              <a:defRPr>
                <a:solidFill>
                  <a:srgbClr val="575A5D"/>
                </a:solidFill>
                <a:latin typeface="+mn-lt"/>
                <a:ea typeface="+mn-ea"/>
                <a:cs typeface="+mn-cs"/>
                <a:sym typeface="Calibri"/>
              </a:defRPr>
            </a:lvl3pPr>
            <a:lvl4pPr marL="607218" indent="-200025">
              <a:buClr>
                <a:srgbClr val="C4BEC5"/>
              </a:buClr>
              <a:buFont typeface="Helvetica"/>
              <a:buChar char="+"/>
              <a:defRPr>
                <a:solidFill>
                  <a:srgbClr val="575A5D"/>
                </a:solidFill>
                <a:latin typeface="+mn-lt"/>
                <a:ea typeface="+mn-ea"/>
                <a:cs typeface="+mn-cs"/>
                <a:sym typeface="Calibri"/>
              </a:defRPr>
            </a:lvl4pPr>
            <a:lvl5pPr marL="746918" indent="-211136">
              <a:buClr>
                <a:srgbClr val="C4BEC5"/>
              </a:buClr>
              <a:buFont typeface="Helvetica"/>
              <a:buChar char="+"/>
              <a:defRPr>
                <a:solidFill>
                  <a:srgbClr val="575A5D"/>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04" name="Text Placeholder 6"/>
          <p:cNvSpPr>
            <a:spLocks noGrp="1"/>
          </p:cNvSpPr>
          <p:nvPr>
            <p:ph type="body" sz="quarter" idx="13"/>
          </p:nvPr>
        </p:nvSpPr>
        <p:spPr>
          <a:xfrm>
            <a:off x="623887" y="1628775"/>
            <a:ext cx="4824415" cy="647702"/>
          </a:xfrm>
          <a:prstGeom prst="rect">
            <a:avLst/>
          </a:prstGeom>
        </p:spPr>
        <p:txBody>
          <a:bodyPr/>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505"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Foto + Title + Subtitle">
    <p:spTree>
      <p:nvGrpSpPr>
        <p:cNvPr id="1" name=""/>
        <p:cNvGrpSpPr/>
        <p:nvPr/>
      </p:nvGrpSpPr>
      <p:grpSpPr>
        <a:xfrm>
          <a:off x="0" y="0"/>
          <a:ext cx="0" cy="0"/>
          <a:chOff x="0" y="0"/>
          <a:chExt cx="0" cy="0"/>
        </a:xfrm>
      </p:grpSpPr>
      <p:sp>
        <p:nvSpPr>
          <p:cNvPr id="512" name="Picture Placeholder 3"/>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513" name="Title Text"/>
          <p:cNvSpPr txBox="1">
            <a:spLocks noGrp="1"/>
          </p:cNvSpPr>
          <p:nvPr>
            <p:ph type="title"/>
          </p:nvPr>
        </p:nvSpPr>
        <p:spPr>
          <a:xfrm>
            <a:off x="623889" y="658801"/>
            <a:ext cx="6119813" cy="1617676"/>
          </a:xfrm>
          <a:prstGeom prst="rect">
            <a:avLst/>
          </a:prstGeom>
        </p:spPr>
        <p:txBody>
          <a:bodyPr lIns="45718" tIns="45718" rIns="45718" bIns="45718"/>
          <a:lstStyle>
            <a:lvl1pPr>
              <a:defRPr sz="4400" b="0">
                <a:latin typeface="Calibri Light"/>
                <a:ea typeface="Calibri Light"/>
                <a:cs typeface="Calibri Light"/>
                <a:sym typeface="Calibri Light"/>
              </a:defRPr>
            </a:lvl1pPr>
          </a:lstStyle>
          <a:p>
            <a:r>
              <a:t>Title Text</a:t>
            </a:r>
          </a:p>
        </p:txBody>
      </p:sp>
      <p:sp>
        <p:nvSpPr>
          <p:cNvPr id="514" name="Body Level One…"/>
          <p:cNvSpPr txBox="1">
            <a:spLocks noGrp="1"/>
          </p:cNvSpPr>
          <p:nvPr>
            <p:ph type="body" sz="quarter" idx="1"/>
          </p:nvPr>
        </p:nvSpPr>
        <p:spPr>
          <a:xfrm>
            <a:off x="623889" y="5448301"/>
            <a:ext cx="6119813" cy="1409702"/>
          </a:xfrm>
          <a:prstGeom prst="rect">
            <a:avLst/>
          </a:prstGeom>
        </p:spPr>
        <p:txBody>
          <a:bodyPr lIns="45718" tIns="45718" rIns="45718" bIns="45718"/>
          <a:lstStyle>
            <a:lvl1pPr marL="0" indent="0">
              <a:buSzTx/>
              <a:buFontTx/>
              <a:buNone/>
              <a:defRPr sz="1300">
                <a:latin typeface="+mn-lt"/>
                <a:ea typeface="+mn-ea"/>
                <a:cs typeface="+mn-cs"/>
                <a:sym typeface="Calibri"/>
              </a:defRPr>
            </a:lvl1pPr>
            <a:lvl2pPr marL="581025" indent="-123825">
              <a:buFontTx/>
              <a:defRPr sz="1300">
                <a:latin typeface="+mn-lt"/>
                <a:ea typeface="+mn-ea"/>
                <a:cs typeface="+mn-cs"/>
                <a:sym typeface="Calibri"/>
              </a:defRPr>
            </a:lvl2pPr>
            <a:lvl3pPr marL="1062988" indent="-148588">
              <a:buFontTx/>
              <a:defRPr sz="1300">
                <a:latin typeface="+mn-lt"/>
                <a:ea typeface="+mn-ea"/>
                <a:cs typeface="+mn-cs"/>
                <a:sym typeface="Calibri"/>
              </a:defRPr>
            </a:lvl3pPr>
            <a:lvl4pPr marL="1536700" indent="-165100">
              <a:buFontTx/>
              <a:defRPr sz="1300">
                <a:latin typeface="+mn-lt"/>
                <a:ea typeface="+mn-ea"/>
                <a:cs typeface="+mn-cs"/>
                <a:sym typeface="Calibri"/>
              </a:defRPr>
            </a:lvl4pPr>
            <a:lvl5pPr marL="1993900" indent="-165100">
              <a:buFontTx/>
              <a:defRPr sz="13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15" name="Text Placeholder 7"/>
          <p:cNvSpPr>
            <a:spLocks noGrp="1"/>
          </p:cNvSpPr>
          <p:nvPr>
            <p:ph type="body" sz="quarter" idx="14"/>
          </p:nvPr>
        </p:nvSpPr>
        <p:spPr>
          <a:xfrm rot="16200000">
            <a:off x="10398917" y="4707732"/>
            <a:ext cx="2808291" cy="250826"/>
          </a:xfrm>
          <a:prstGeom prst="rect">
            <a:avLst/>
          </a:prstGeom>
        </p:spPr>
        <p:txBody>
          <a:bodyPr/>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516"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FINAL">
    <p:spTree>
      <p:nvGrpSpPr>
        <p:cNvPr id="1" name=""/>
        <p:cNvGrpSpPr/>
        <p:nvPr/>
      </p:nvGrpSpPr>
      <p:grpSpPr>
        <a:xfrm>
          <a:off x="0" y="0"/>
          <a:ext cx="0" cy="0"/>
          <a:chOff x="0" y="0"/>
          <a:chExt cx="0" cy="0"/>
        </a:xfrm>
      </p:grpSpPr>
      <p:sp>
        <p:nvSpPr>
          <p:cNvPr id="523" name="Picture Placeholder 3"/>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524" name="Title Text"/>
          <p:cNvSpPr txBox="1">
            <a:spLocks noGrp="1"/>
          </p:cNvSpPr>
          <p:nvPr>
            <p:ph type="title"/>
          </p:nvPr>
        </p:nvSpPr>
        <p:spPr>
          <a:xfrm>
            <a:off x="623889" y="658801"/>
            <a:ext cx="6119813" cy="1617676"/>
          </a:xfrm>
          <a:prstGeom prst="rect">
            <a:avLst/>
          </a:prstGeom>
        </p:spPr>
        <p:txBody>
          <a:bodyPr lIns="45718" tIns="45718" rIns="45718" bIns="45718"/>
          <a:lstStyle>
            <a:lvl1pPr>
              <a:defRPr sz="4400" b="0">
                <a:latin typeface="Calibri Light"/>
                <a:ea typeface="Calibri Light"/>
                <a:cs typeface="Calibri Light"/>
                <a:sym typeface="Calibri Light"/>
              </a:defRPr>
            </a:lvl1pPr>
          </a:lstStyle>
          <a:p>
            <a:r>
              <a:t>Title Text</a:t>
            </a:r>
          </a:p>
        </p:txBody>
      </p:sp>
      <p:sp>
        <p:nvSpPr>
          <p:cNvPr id="525" name="Body Level One…"/>
          <p:cNvSpPr txBox="1">
            <a:spLocks noGrp="1"/>
          </p:cNvSpPr>
          <p:nvPr>
            <p:ph type="body" sz="quarter" idx="1"/>
          </p:nvPr>
        </p:nvSpPr>
        <p:spPr>
          <a:xfrm>
            <a:off x="623889" y="5448301"/>
            <a:ext cx="6119813" cy="1409702"/>
          </a:xfrm>
          <a:prstGeom prst="rect">
            <a:avLst/>
          </a:prstGeom>
        </p:spPr>
        <p:txBody>
          <a:bodyPr lIns="45718" tIns="45718" rIns="45718" bIns="45718"/>
          <a:lstStyle>
            <a:lvl1pPr marL="0" indent="0">
              <a:buSzTx/>
              <a:buFontTx/>
              <a:buNone/>
              <a:defRPr sz="1300">
                <a:latin typeface="+mn-lt"/>
                <a:ea typeface="+mn-ea"/>
                <a:cs typeface="+mn-cs"/>
                <a:sym typeface="Calibri"/>
              </a:defRPr>
            </a:lvl1pPr>
            <a:lvl2pPr marL="581025" indent="-123825">
              <a:buFontTx/>
              <a:defRPr sz="1300">
                <a:latin typeface="+mn-lt"/>
                <a:ea typeface="+mn-ea"/>
                <a:cs typeface="+mn-cs"/>
                <a:sym typeface="Calibri"/>
              </a:defRPr>
            </a:lvl2pPr>
            <a:lvl3pPr marL="1062988" indent="-148588">
              <a:buFontTx/>
              <a:defRPr sz="1300">
                <a:latin typeface="+mn-lt"/>
                <a:ea typeface="+mn-ea"/>
                <a:cs typeface="+mn-cs"/>
                <a:sym typeface="Calibri"/>
              </a:defRPr>
            </a:lvl3pPr>
            <a:lvl4pPr marL="1536700" indent="-165100">
              <a:buFontTx/>
              <a:defRPr sz="1300">
                <a:latin typeface="+mn-lt"/>
                <a:ea typeface="+mn-ea"/>
                <a:cs typeface="+mn-cs"/>
                <a:sym typeface="Calibri"/>
              </a:defRPr>
            </a:lvl4pPr>
            <a:lvl5pPr marL="1993900" indent="-165100">
              <a:buFontTx/>
              <a:defRPr sz="13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26" name="Text Placeholder 7"/>
          <p:cNvSpPr>
            <a:spLocks noGrp="1"/>
          </p:cNvSpPr>
          <p:nvPr>
            <p:ph type="body" sz="quarter" idx="14"/>
          </p:nvPr>
        </p:nvSpPr>
        <p:spPr>
          <a:xfrm rot="16200000">
            <a:off x="10398917" y="4707732"/>
            <a:ext cx="2808291" cy="250826"/>
          </a:xfrm>
          <a:prstGeom prst="rect">
            <a:avLst/>
          </a:prstGeom>
        </p:spPr>
        <p:txBody>
          <a:bodyPr/>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527"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Fulltext + Foto">
    <p:spTree>
      <p:nvGrpSpPr>
        <p:cNvPr id="1" name=""/>
        <p:cNvGrpSpPr/>
        <p:nvPr/>
      </p:nvGrpSpPr>
      <p:grpSpPr>
        <a:xfrm>
          <a:off x="0" y="0"/>
          <a:ext cx="0" cy="0"/>
          <a:chOff x="0" y="0"/>
          <a:chExt cx="0" cy="0"/>
        </a:xfrm>
      </p:grpSpPr>
      <p:sp>
        <p:nvSpPr>
          <p:cNvPr id="534" name="Picture Placeholder 3"/>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535" name="Title Text"/>
          <p:cNvSpPr txBox="1">
            <a:spLocks noGrp="1"/>
          </p:cNvSpPr>
          <p:nvPr>
            <p:ph type="title"/>
          </p:nvPr>
        </p:nvSpPr>
        <p:spPr>
          <a:xfrm>
            <a:off x="6743700" y="658801"/>
            <a:ext cx="4824413" cy="969976"/>
          </a:xfrm>
          <a:prstGeom prst="rect">
            <a:avLst/>
          </a:prstGeom>
        </p:spPr>
        <p:txBody>
          <a:bodyPr lIns="45718" tIns="45718" rIns="45718" bIns="45718"/>
          <a:lstStyle>
            <a:lvl1pPr>
              <a:defRPr sz="4400" b="0">
                <a:solidFill>
                  <a:srgbClr val="575A5D"/>
                </a:solidFill>
                <a:latin typeface="Calibri Light"/>
                <a:ea typeface="Calibri Light"/>
                <a:cs typeface="Calibri Light"/>
                <a:sym typeface="Calibri Light"/>
              </a:defRPr>
            </a:lvl1pPr>
          </a:lstStyle>
          <a:p>
            <a:r>
              <a:t>Title Text</a:t>
            </a:r>
          </a:p>
        </p:txBody>
      </p:sp>
      <p:sp>
        <p:nvSpPr>
          <p:cNvPr id="536" name="Body Level One…"/>
          <p:cNvSpPr txBox="1">
            <a:spLocks noGrp="1"/>
          </p:cNvSpPr>
          <p:nvPr>
            <p:ph type="body" sz="quarter" idx="1"/>
          </p:nvPr>
        </p:nvSpPr>
        <p:spPr>
          <a:xfrm>
            <a:off x="6743700" y="1628775"/>
            <a:ext cx="4824413" cy="1800226"/>
          </a:xfrm>
          <a:prstGeom prst="rect">
            <a:avLst/>
          </a:prstGeom>
        </p:spPr>
        <p:txBody>
          <a:bodyPr lIns="45718" tIns="45718" rIns="45718" bIns="45718"/>
          <a:lstStyle>
            <a:lvl1pPr marL="0" indent="0">
              <a:buSzTx/>
              <a:buFontTx/>
              <a:buNone/>
              <a:defRPr sz="1600">
                <a:solidFill>
                  <a:srgbClr val="44546A"/>
                </a:solidFill>
                <a:latin typeface="+mn-lt"/>
                <a:ea typeface="+mn-ea"/>
                <a:cs typeface="+mn-cs"/>
                <a:sym typeface="Calibri"/>
              </a:defRPr>
            </a:lvl1pPr>
            <a:lvl2pPr marL="609600" indent="-152400">
              <a:buFontTx/>
              <a:defRPr sz="1600">
                <a:solidFill>
                  <a:srgbClr val="44546A"/>
                </a:solidFill>
                <a:latin typeface="+mn-lt"/>
                <a:ea typeface="+mn-ea"/>
                <a:cs typeface="+mn-cs"/>
                <a:sym typeface="Calibri"/>
              </a:defRPr>
            </a:lvl2pPr>
            <a:lvl3pPr marL="1097280" indent="-182880">
              <a:buFontTx/>
              <a:defRPr sz="1600">
                <a:solidFill>
                  <a:srgbClr val="44546A"/>
                </a:solidFill>
                <a:latin typeface="+mn-lt"/>
                <a:ea typeface="+mn-ea"/>
                <a:cs typeface="+mn-cs"/>
                <a:sym typeface="Calibri"/>
              </a:defRPr>
            </a:lvl3pPr>
            <a:lvl4pPr marL="1574800" indent="-203200">
              <a:buFontTx/>
              <a:defRPr sz="1600">
                <a:solidFill>
                  <a:srgbClr val="44546A"/>
                </a:solidFill>
                <a:latin typeface="+mn-lt"/>
                <a:ea typeface="+mn-ea"/>
                <a:cs typeface="+mn-cs"/>
                <a:sym typeface="Calibri"/>
              </a:defRPr>
            </a:lvl4pPr>
            <a:lvl5pPr marL="2032000" indent="-203200">
              <a:buFontTx/>
              <a:defRPr sz="1600">
                <a:solidFill>
                  <a:srgbClr val="44546A"/>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7" name="Text Placeholder 7"/>
          <p:cNvSpPr>
            <a:spLocks noGrp="1"/>
          </p:cNvSpPr>
          <p:nvPr>
            <p:ph type="body" sz="quarter" idx="14"/>
          </p:nvPr>
        </p:nvSpPr>
        <p:spPr>
          <a:xfrm rot="16200000">
            <a:off x="-1015208" y="4707732"/>
            <a:ext cx="2808291" cy="250826"/>
          </a:xfrm>
          <a:prstGeom prst="rect">
            <a:avLst/>
          </a:prstGeom>
        </p:spPr>
        <p:txBody>
          <a:bodyPr/>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538"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meline">
    <p:bg>
      <p:bgPr>
        <a:solidFill>
          <a:srgbClr val="F0F1F1"/>
        </a:solidFill>
        <a:effectLst/>
      </p:bgPr>
    </p:bg>
    <p:spTree>
      <p:nvGrpSpPr>
        <p:cNvPr id="1" name=""/>
        <p:cNvGrpSpPr/>
        <p:nvPr/>
      </p:nvGrpSpPr>
      <p:grpSpPr>
        <a:xfrm>
          <a:off x="0" y="0"/>
          <a:ext cx="0" cy="0"/>
          <a:chOff x="0" y="0"/>
          <a:chExt cx="0" cy="0"/>
        </a:xfrm>
      </p:grpSpPr>
      <p:sp>
        <p:nvSpPr>
          <p:cNvPr id="545" name="Title Text"/>
          <p:cNvSpPr txBox="1">
            <a:spLocks noGrp="1"/>
          </p:cNvSpPr>
          <p:nvPr>
            <p:ph type="title"/>
          </p:nvPr>
        </p:nvSpPr>
        <p:spPr>
          <a:xfrm>
            <a:off x="838200" y="365125"/>
            <a:ext cx="10515600" cy="1325563"/>
          </a:xfrm>
          <a:prstGeom prst="rect">
            <a:avLst/>
          </a:prstGeom>
        </p:spPr>
        <p:txBody>
          <a:bodyPr lIns="45718" tIns="45718" rIns="45718" bIns="45718"/>
          <a:lstStyle>
            <a:lvl1pPr>
              <a:defRPr sz="4400" b="0">
                <a:solidFill>
                  <a:srgbClr val="575A5D"/>
                </a:solidFill>
                <a:latin typeface="Calibri Light"/>
                <a:ea typeface="Calibri Light"/>
                <a:cs typeface="Calibri Light"/>
                <a:sym typeface="Calibri Light"/>
              </a:defRPr>
            </a:lvl1pPr>
          </a:lstStyle>
          <a:p>
            <a:r>
              <a:t>Title Text</a:t>
            </a:r>
          </a:p>
        </p:txBody>
      </p:sp>
      <p:sp>
        <p:nvSpPr>
          <p:cNvPr id="546"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1_Timeline">
    <p:bg>
      <p:bgPr>
        <a:solidFill>
          <a:srgbClr val="F0F1F1"/>
        </a:solidFill>
        <a:effectLst/>
      </p:bgPr>
    </p:bg>
    <p:spTree>
      <p:nvGrpSpPr>
        <p:cNvPr id="1" name=""/>
        <p:cNvGrpSpPr/>
        <p:nvPr/>
      </p:nvGrpSpPr>
      <p:grpSpPr>
        <a:xfrm>
          <a:off x="0" y="0"/>
          <a:ext cx="0" cy="0"/>
          <a:chOff x="0" y="0"/>
          <a:chExt cx="0" cy="0"/>
        </a:xfrm>
      </p:grpSpPr>
      <p:sp>
        <p:nvSpPr>
          <p:cNvPr id="553" name="Title Text"/>
          <p:cNvSpPr txBox="1">
            <a:spLocks noGrp="1"/>
          </p:cNvSpPr>
          <p:nvPr>
            <p:ph type="title"/>
          </p:nvPr>
        </p:nvSpPr>
        <p:spPr>
          <a:xfrm>
            <a:off x="838200" y="365125"/>
            <a:ext cx="10515600" cy="1325563"/>
          </a:xfrm>
          <a:prstGeom prst="rect">
            <a:avLst/>
          </a:prstGeom>
        </p:spPr>
        <p:txBody>
          <a:bodyPr lIns="45718" tIns="45718" rIns="45718" bIns="45718"/>
          <a:lstStyle>
            <a:lvl1pPr>
              <a:defRPr sz="4400" b="0">
                <a:solidFill>
                  <a:srgbClr val="575A5D"/>
                </a:solidFill>
                <a:latin typeface="Calibri Light"/>
                <a:ea typeface="Calibri Light"/>
                <a:cs typeface="Calibri Light"/>
                <a:sym typeface="Calibri Light"/>
              </a:defRPr>
            </a:lvl1pPr>
          </a:lstStyle>
          <a:p>
            <a:r>
              <a:t>Title Text</a:t>
            </a:r>
          </a:p>
        </p:txBody>
      </p:sp>
      <p:sp>
        <p:nvSpPr>
          <p:cNvPr id="554"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1_Title + Text">
    <p:bg>
      <p:bgPr>
        <a:solidFill>
          <a:srgbClr val="000096"/>
        </a:solidFill>
        <a:effectLst/>
      </p:bgPr>
    </p:bg>
    <p:spTree>
      <p:nvGrpSpPr>
        <p:cNvPr id="1" name=""/>
        <p:cNvGrpSpPr/>
        <p:nvPr/>
      </p:nvGrpSpPr>
      <p:grpSpPr>
        <a:xfrm>
          <a:off x="0" y="0"/>
          <a:ext cx="0" cy="0"/>
          <a:chOff x="0" y="0"/>
          <a:chExt cx="0" cy="0"/>
        </a:xfrm>
      </p:grpSpPr>
      <p:sp>
        <p:nvSpPr>
          <p:cNvPr id="561" name="Title Text"/>
          <p:cNvSpPr txBox="1">
            <a:spLocks noGrp="1"/>
          </p:cNvSpPr>
          <p:nvPr>
            <p:ph type="title"/>
          </p:nvPr>
        </p:nvSpPr>
        <p:spPr>
          <a:xfrm>
            <a:off x="838200" y="365125"/>
            <a:ext cx="10515600" cy="1325563"/>
          </a:xfrm>
          <a:prstGeom prst="rect">
            <a:avLst/>
          </a:prstGeom>
        </p:spPr>
        <p:txBody>
          <a:bodyPr lIns="45718" tIns="45718" rIns="45718" bIns="45718"/>
          <a:lstStyle>
            <a:lvl1pPr>
              <a:defRPr sz="4400" b="0">
                <a:latin typeface="Calibri Light"/>
                <a:ea typeface="Calibri Light"/>
                <a:cs typeface="Calibri Light"/>
                <a:sym typeface="Calibri Light"/>
              </a:defRPr>
            </a:lvl1pPr>
          </a:lstStyle>
          <a:p>
            <a:r>
              <a:t>Title Text</a:t>
            </a:r>
          </a:p>
        </p:txBody>
      </p:sp>
      <p:sp>
        <p:nvSpPr>
          <p:cNvPr id="562" name="Body Level One…"/>
          <p:cNvSpPr txBox="1">
            <a:spLocks noGrp="1"/>
          </p:cNvSpPr>
          <p:nvPr>
            <p:ph type="body" sz="quarter" idx="1"/>
          </p:nvPr>
        </p:nvSpPr>
        <p:spPr>
          <a:xfrm>
            <a:off x="623887" y="4133850"/>
            <a:ext cx="4824415" cy="2724150"/>
          </a:xfrm>
          <a:prstGeom prst="rect">
            <a:avLst/>
          </a:prstGeom>
        </p:spPr>
        <p:txBody>
          <a:bodyPr lIns="45718" tIns="45718" rIns="45718" bIns="45718"/>
          <a:lstStyle>
            <a:lvl1pPr>
              <a:spcBef>
                <a:spcPts val="200"/>
              </a:spcBef>
              <a:buClr>
                <a:srgbClr val="FFFFFF"/>
              </a:buClr>
              <a:buFont typeface="Helvetica"/>
              <a:buChar char="+"/>
              <a:defRPr>
                <a:latin typeface="+mn-lt"/>
                <a:ea typeface="+mn-ea"/>
                <a:cs typeface="+mn-cs"/>
                <a:sym typeface="Calibri"/>
              </a:defRPr>
            </a:lvl1pPr>
            <a:lvl2pPr marL="392111" indent="-211136">
              <a:spcBef>
                <a:spcPts val="200"/>
              </a:spcBef>
              <a:buClr>
                <a:srgbClr val="FFFFFF"/>
              </a:buClr>
              <a:buFont typeface="Helvetica"/>
              <a:buChar char="+"/>
              <a:defRPr>
                <a:latin typeface="+mn-lt"/>
                <a:ea typeface="+mn-ea"/>
                <a:cs typeface="+mn-cs"/>
                <a:sym typeface="Calibri"/>
              </a:defRPr>
            </a:lvl2pPr>
            <a:lvl3pPr marL="615313" indent="-253363">
              <a:spcBef>
                <a:spcPts val="200"/>
              </a:spcBef>
              <a:buClr>
                <a:srgbClr val="FFFFFF"/>
              </a:buClr>
              <a:buFont typeface="Helvetica"/>
              <a:buChar char="+"/>
              <a:defRPr>
                <a:latin typeface="+mn-lt"/>
                <a:ea typeface="+mn-ea"/>
                <a:cs typeface="+mn-cs"/>
                <a:sym typeface="Calibri"/>
              </a:defRPr>
            </a:lvl3pPr>
            <a:lvl4pPr marL="809625" indent="-266700">
              <a:spcBef>
                <a:spcPts val="200"/>
              </a:spcBef>
              <a:buClr>
                <a:srgbClr val="FFFFFF"/>
              </a:buClr>
              <a:buFont typeface="Helvetica"/>
              <a:buChar char="+"/>
              <a:defRPr>
                <a:latin typeface="+mn-lt"/>
                <a:ea typeface="+mn-ea"/>
                <a:cs typeface="+mn-cs"/>
                <a:sym typeface="Calibri"/>
              </a:defRPr>
            </a:lvl4pPr>
            <a:lvl5pPr marL="995890" indent="-281516">
              <a:spcBef>
                <a:spcPts val="200"/>
              </a:spcBef>
              <a:buClr>
                <a:srgbClr val="FFFFFF"/>
              </a:buClr>
              <a:buFont typeface="Helvetica"/>
              <a:buChar cha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3"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Tiitelslaid">
    <p:spTree>
      <p:nvGrpSpPr>
        <p:cNvPr id="1" name=""/>
        <p:cNvGrpSpPr/>
        <p:nvPr/>
      </p:nvGrpSpPr>
      <p:grpSpPr>
        <a:xfrm>
          <a:off x="0" y="0"/>
          <a:ext cx="0" cy="0"/>
          <a:chOff x="0" y="0"/>
          <a:chExt cx="0" cy="0"/>
        </a:xfrm>
      </p:grpSpPr>
      <p:sp>
        <p:nvSpPr>
          <p:cNvPr id="570" name="Title Text"/>
          <p:cNvSpPr txBox="1">
            <a:spLocks noGrp="1"/>
          </p:cNvSpPr>
          <p:nvPr>
            <p:ph type="title"/>
          </p:nvPr>
        </p:nvSpPr>
        <p:spPr>
          <a:xfrm>
            <a:off x="1524000" y="1122362"/>
            <a:ext cx="9144000" cy="2387601"/>
          </a:xfrm>
          <a:prstGeom prst="rect">
            <a:avLst/>
          </a:prstGeom>
        </p:spPr>
        <p:txBody>
          <a:bodyPr lIns="45718" tIns="45718" rIns="45718" bIns="45718" anchor="b"/>
          <a:lstStyle>
            <a:lvl1pPr algn="ctr">
              <a:defRPr sz="6000" b="0">
                <a:solidFill>
                  <a:srgbClr val="000000"/>
                </a:solidFill>
                <a:latin typeface="Calibri Light"/>
                <a:ea typeface="Calibri Light"/>
                <a:cs typeface="Calibri Light"/>
                <a:sym typeface="Calibri Light"/>
              </a:defRPr>
            </a:lvl1pPr>
          </a:lstStyle>
          <a:p>
            <a:r>
              <a:t>Title Text</a:t>
            </a:r>
          </a:p>
        </p:txBody>
      </p:sp>
      <p:sp>
        <p:nvSpPr>
          <p:cNvPr id="571" name="Body Level One…"/>
          <p:cNvSpPr txBox="1">
            <a:spLocks noGrp="1"/>
          </p:cNvSpPr>
          <p:nvPr>
            <p:ph type="body" sz="quarter" idx="1"/>
          </p:nvPr>
        </p:nvSpPr>
        <p:spPr>
          <a:xfrm>
            <a:off x="1524000" y="3602037"/>
            <a:ext cx="9144000" cy="1655764"/>
          </a:xfrm>
          <a:prstGeom prst="rect">
            <a:avLst/>
          </a:prstGeom>
        </p:spPr>
        <p:txBody>
          <a:bodyPr lIns="45718" tIns="45718" rIns="45718" bIns="45718"/>
          <a:lstStyle>
            <a:lvl1pPr marL="0" indent="0" algn="ctr">
              <a:buSzTx/>
              <a:buFontTx/>
              <a:buNone/>
              <a:defRPr sz="2400">
                <a:solidFill>
                  <a:srgbClr val="000000"/>
                </a:solidFill>
                <a:latin typeface="+mn-lt"/>
                <a:ea typeface="+mn-ea"/>
                <a:cs typeface="+mn-cs"/>
                <a:sym typeface="Calibri"/>
              </a:defRPr>
            </a:lvl1pPr>
            <a:lvl2pPr marL="0" indent="0" algn="ctr">
              <a:buSzTx/>
              <a:buFontTx/>
              <a:buNone/>
              <a:defRPr sz="2400">
                <a:solidFill>
                  <a:srgbClr val="000000"/>
                </a:solidFill>
                <a:latin typeface="+mn-lt"/>
                <a:ea typeface="+mn-ea"/>
                <a:cs typeface="+mn-cs"/>
                <a:sym typeface="Calibri"/>
              </a:defRPr>
            </a:lvl2pPr>
            <a:lvl3pPr marL="0" indent="0" algn="ctr">
              <a:buSzTx/>
              <a:buFontTx/>
              <a:buNone/>
              <a:defRPr sz="2400">
                <a:solidFill>
                  <a:srgbClr val="000000"/>
                </a:solidFill>
                <a:latin typeface="+mn-lt"/>
                <a:ea typeface="+mn-ea"/>
                <a:cs typeface="+mn-cs"/>
                <a:sym typeface="Calibri"/>
              </a:defRPr>
            </a:lvl3pPr>
            <a:lvl4pPr marL="0" indent="0" algn="ctr">
              <a:buSzTx/>
              <a:buFontTx/>
              <a:buNone/>
              <a:defRPr sz="2400">
                <a:solidFill>
                  <a:srgbClr val="000000"/>
                </a:solidFill>
                <a:latin typeface="+mn-lt"/>
                <a:ea typeface="+mn-ea"/>
                <a:cs typeface="+mn-cs"/>
                <a:sym typeface="Calibri"/>
              </a:defRPr>
            </a:lvl4pPr>
            <a:lvl5pPr marL="0" indent="0" algn="ctr">
              <a:buSzTx/>
              <a:buFontTx/>
              <a:buNone/>
              <a:defRPr sz="24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72"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Pealkiri ja sisu">
    <p:spTree>
      <p:nvGrpSpPr>
        <p:cNvPr id="1" name=""/>
        <p:cNvGrpSpPr/>
        <p:nvPr/>
      </p:nvGrpSpPr>
      <p:grpSpPr>
        <a:xfrm>
          <a:off x="0" y="0"/>
          <a:ext cx="0" cy="0"/>
          <a:chOff x="0" y="0"/>
          <a:chExt cx="0" cy="0"/>
        </a:xfrm>
      </p:grpSpPr>
      <p:sp>
        <p:nvSpPr>
          <p:cNvPr id="579" name="Title Text"/>
          <p:cNvSpPr txBox="1">
            <a:spLocks noGrp="1"/>
          </p:cNvSpPr>
          <p:nvPr>
            <p:ph type="title"/>
          </p:nvPr>
        </p:nvSpPr>
        <p:spPr>
          <a:xfrm>
            <a:off x="838200" y="365125"/>
            <a:ext cx="10515600" cy="1325563"/>
          </a:xfrm>
          <a:prstGeom prst="rect">
            <a:avLst/>
          </a:prstGeom>
        </p:spPr>
        <p:txBody>
          <a:bodyPr lIns="45718" tIns="45718" rIns="45718" bIns="45718"/>
          <a:lstStyle>
            <a:lvl1pPr>
              <a:defRPr sz="4400" b="0">
                <a:solidFill>
                  <a:srgbClr val="000000"/>
                </a:solidFill>
                <a:latin typeface="Calibri Light"/>
                <a:ea typeface="Calibri Light"/>
                <a:cs typeface="Calibri Light"/>
                <a:sym typeface="Calibri Light"/>
              </a:defRPr>
            </a:lvl1pPr>
          </a:lstStyle>
          <a:p>
            <a:r>
              <a:t>Title Text</a:t>
            </a:r>
          </a:p>
        </p:txBody>
      </p:sp>
      <p:sp>
        <p:nvSpPr>
          <p:cNvPr id="580" name="Body Level One…"/>
          <p:cNvSpPr txBox="1">
            <a:spLocks noGrp="1"/>
          </p:cNvSpPr>
          <p:nvPr>
            <p:ph type="body" idx="1"/>
          </p:nvPr>
        </p:nvSpPr>
        <p:spPr>
          <a:xfrm>
            <a:off x="838200" y="1825625"/>
            <a:ext cx="10515600" cy="4351338"/>
          </a:xfrm>
          <a:prstGeom prst="rect">
            <a:avLst/>
          </a:prstGeom>
        </p:spPr>
        <p:txBody>
          <a:bodyPr lIns="45718" tIns="45718" rIns="45718" bIns="45718"/>
          <a:lstStyle>
            <a:lvl1pPr>
              <a:defRPr>
                <a:solidFill>
                  <a:srgbClr val="000000"/>
                </a:solidFill>
                <a:latin typeface="+mn-lt"/>
                <a:ea typeface="+mn-ea"/>
                <a:cs typeface="+mn-cs"/>
                <a:sym typeface="Calibri"/>
              </a:defRPr>
            </a:lvl1pPr>
            <a:lvl2pPr>
              <a:defRPr>
                <a:solidFill>
                  <a:srgbClr val="000000"/>
                </a:solidFill>
                <a:latin typeface="+mn-lt"/>
                <a:ea typeface="+mn-ea"/>
                <a:cs typeface="+mn-cs"/>
                <a:sym typeface="Calibri"/>
              </a:defRPr>
            </a:lvl2pPr>
            <a:lvl3pPr>
              <a:defRPr>
                <a:solidFill>
                  <a:srgbClr val="000000"/>
                </a:solidFill>
                <a:latin typeface="+mn-lt"/>
                <a:ea typeface="+mn-ea"/>
                <a:cs typeface="+mn-cs"/>
                <a:sym typeface="Calibri"/>
              </a:defRPr>
            </a:lvl3pPr>
            <a:lvl4pPr>
              <a:defRPr>
                <a:solidFill>
                  <a:srgbClr val="000000"/>
                </a:solidFill>
                <a:latin typeface="+mn-lt"/>
                <a:ea typeface="+mn-ea"/>
                <a:cs typeface="+mn-cs"/>
                <a:sym typeface="Calibri"/>
              </a:defRPr>
            </a:lvl4pPr>
            <a:lvl5pPr>
              <a:defRPr>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81"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Jaotise päis">
    <p:spTree>
      <p:nvGrpSpPr>
        <p:cNvPr id="1" name=""/>
        <p:cNvGrpSpPr/>
        <p:nvPr/>
      </p:nvGrpSpPr>
      <p:grpSpPr>
        <a:xfrm>
          <a:off x="0" y="0"/>
          <a:ext cx="0" cy="0"/>
          <a:chOff x="0" y="0"/>
          <a:chExt cx="0" cy="0"/>
        </a:xfrm>
      </p:grpSpPr>
      <p:sp>
        <p:nvSpPr>
          <p:cNvPr id="588" name="Title Text"/>
          <p:cNvSpPr txBox="1">
            <a:spLocks noGrp="1"/>
          </p:cNvSpPr>
          <p:nvPr>
            <p:ph type="title"/>
          </p:nvPr>
        </p:nvSpPr>
        <p:spPr>
          <a:xfrm>
            <a:off x="831850" y="1709738"/>
            <a:ext cx="10515600" cy="2852737"/>
          </a:xfrm>
          <a:prstGeom prst="rect">
            <a:avLst/>
          </a:prstGeom>
        </p:spPr>
        <p:txBody>
          <a:bodyPr lIns="45718" tIns="45718" rIns="45718" bIns="45718" anchor="b"/>
          <a:lstStyle>
            <a:lvl1pPr>
              <a:defRPr sz="6000" b="0">
                <a:solidFill>
                  <a:srgbClr val="000000"/>
                </a:solidFill>
                <a:latin typeface="Calibri Light"/>
                <a:ea typeface="Calibri Light"/>
                <a:cs typeface="Calibri Light"/>
                <a:sym typeface="Calibri Light"/>
              </a:defRPr>
            </a:lvl1pPr>
          </a:lstStyle>
          <a:p>
            <a:r>
              <a:t>Title Text</a:t>
            </a:r>
          </a:p>
        </p:txBody>
      </p:sp>
      <p:sp>
        <p:nvSpPr>
          <p:cNvPr id="589" name="Body Level One…"/>
          <p:cNvSpPr txBox="1">
            <a:spLocks noGrp="1"/>
          </p:cNvSpPr>
          <p:nvPr>
            <p:ph type="body" sz="quarter" idx="1"/>
          </p:nvPr>
        </p:nvSpPr>
        <p:spPr>
          <a:xfrm>
            <a:off x="831850" y="4589462"/>
            <a:ext cx="10515600" cy="1500189"/>
          </a:xfrm>
          <a:prstGeom prst="rect">
            <a:avLst/>
          </a:prstGeom>
        </p:spPr>
        <p:txBody>
          <a:bodyPr lIns="45718" tIns="45718" rIns="45718" bIns="45718"/>
          <a:lstStyle>
            <a:lvl1pPr marL="0" indent="0">
              <a:buSzTx/>
              <a:buFontTx/>
              <a:buNone/>
              <a:defRPr sz="2400">
                <a:solidFill>
                  <a:srgbClr val="888888"/>
                </a:solidFill>
                <a:latin typeface="+mn-lt"/>
                <a:ea typeface="+mn-ea"/>
                <a:cs typeface="+mn-cs"/>
                <a:sym typeface="Calibri"/>
              </a:defRPr>
            </a:lvl1pPr>
            <a:lvl2pPr marL="0" indent="0">
              <a:buSzTx/>
              <a:buFontTx/>
              <a:buNone/>
              <a:defRPr sz="2400">
                <a:solidFill>
                  <a:srgbClr val="888888"/>
                </a:solidFill>
                <a:latin typeface="+mn-lt"/>
                <a:ea typeface="+mn-ea"/>
                <a:cs typeface="+mn-cs"/>
                <a:sym typeface="Calibri"/>
              </a:defRPr>
            </a:lvl2pPr>
            <a:lvl3pPr marL="0" indent="0">
              <a:buSzTx/>
              <a:buFontTx/>
              <a:buNone/>
              <a:defRPr sz="2400">
                <a:solidFill>
                  <a:srgbClr val="888888"/>
                </a:solidFill>
                <a:latin typeface="+mn-lt"/>
                <a:ea typeface="+mn-ea"/>
                <a:cs typeface="+mn-cs"/>
                <a:sym typeface="Calibri"/>
              </a:defRPr>
            </a:lvl3pPr>
            <a:lvl4pPr marL="0" indent="0">
              <a:buSzTx/>
              <a:buFontTx/>
              <a:buNone/>
              <a:defRPr sz="2400">
                <a:solidFill>
                  <a:srgbClr val="888888"/>
                </a:solidFill>
                <a:latin typeface="+mn-lt"/>
                <a:ea typeface="+mn-ea"/>
                <a:cs typeface="+mn-cs"/>
                <a:sym typeface="Calibri"/>
              </a:defRPr>
            </a:lvl4pPr>
            <a:lvl5pPr marL="0" indent="0">
              <a:buSzTx/>
              <a:buFontTx/>
              <a:buNone/>
              <a:defRPr sz="24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0"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Foto + Fulltext">
    <p:spTree>
      <p:nvGrpSpPr>
        <p:cNvPr id="1" name=""/>
        <p:cNvGrpSpPr/>
        <p:nvPr/>
      </p:nvGrpSpPr>
      <p:grpSpPr>
        <a:xfrm>
          <a:off x="0" y="0"/>
          <a:ext cx="0" cy="0"/>
          <a:chOff x="0" y="0"/>
          <a:chExt cx="0" cy="0"/>
        </a:xfrm>
      </p:grpSpPr>
      <p:sp>
        <p:nvSpPr>
          <p:cNvPr id="64" name="Picture Placeholder 3"/>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65" name="Title Text"/>
          <p:cNvSpPr txBox="1">
            <a:spLocks noGrp="1"/>
          </p:cNvSpPr>
          <p:nvPr>
            <p:ph type="title"/>
          </p:nvPr>
        </p:nvSpPr>
        <p:spPr>
          <a:xfrm>
            <a:off x="623887" y="658801"/>
            <a:ext cx="6119815" cy="969976"/>
          </a:xfrm>
          <a:prstGeom prst="rect">
            <a:avLst/>
          </a:prstGeom>
        </p:spPr>
        <p:txBody>
          <a:bodyPr anchor="t"/>
          <a:lstStyle>
            <a:lvl1pPr>
              <a:lnSpc>
                <a:spcPct val="100000"/>
              </a:lnSpc>
              <a:defRPr sz="5000" b="0">
                <a:latin typeface="Aino Headline"/>
                <a:ea typeface="Aino Headline"/>
                <a:cs typeface="Aino Headline"/>
                <a:sym typeface="Aino Headline"/>
              </a:defRPr>
            </a:lvl1pPr>
          </a:lstStyle>
          <a:p>
            <a:r>
              <a:t>Title Text</a:t>
            </a:r>
          </a:p>
        </p:txBody>
      </p:sp>
      <p:sp>
        <p:nvSpPr>
          <p:cNvPr id="66" name="Body Level One…"/>
          <p:cNvSpPr txBox="1">
            <a:spLocks noGrp="1"/>
          </p:cNvSpPr>
          <p:nvPr>
            <p:ph type="body" sz="quarter" idx="1"/>
          </p:nvPr>
        </p:nvSpPr>
        <p:spPr>
          <a:xfrm>
            <a:off x="623887" y="1628774"/>
            <a:ext cx="4824415" cy="1800226"/>
          </a:xfrm>
          <a:prstGeom prst="rect">
            <a:avLst/>
          </a:prstGeom>
        </p:spPr>
        <p:txBody>
          <a:bodyPr/>
          <a:lstStyle>
            <a:lvl1pPr marL="0" indent="0">
              <a:lnSpc>
                <a:spcPct val="100000"/>
              </a:lnSpc>
              <a:spcBef>
                <a:spcPts val="200"/>
              </a:spcBef>
              <a:buSzTx/>
              <a:buFontTx/>
              <a:buNone/>
              <a:defRPr sz="2200">
                <a:latin typeface="Aino Regular"/>
                <a:ea typeface="Aino Regular"/>
                <a:cs typeface="Aino Regular"/>
                <a:sym typeface="Aino Regular"/>
              </a:defRPr>
            </a:lvl1pPr>
            <a:lvl2pPr marL="402166" indent="-221191">
              <a:lnSpc>
                <a:spcPct val="100000"/>
              </a:lnSpc>
              <a:spcBef>
                <a:spcPts val="200"/>
              </a:spcBef>
              <a:buFontTx/>
              <a:defRPr sz="2200">
                <a:latin typeface="Aino Regular"/>
                <a:ea typeface="Aino Regular"/>
                <a:cs typeface="Aino Regular"/>
                <a:sym typeface="Aino Regular"/>
              </a:defRPr>
            </a:lvl2pPr>
            <a:lvl3pPr marL="583141" indent="-221191">
              <a:lnSpc>
                <a:spcPct val="100000"/>
              </a:lnSpc>
              <a:spcBef>
                <a:spcPts val="200"/>
              </a:spcBef>
              <a:buFontTx/>
              <a:defRPr sz="2200">
                <a:latin typeface="Aino Regular"/>
                <a:ea typeface="Aino Regular"/>
                <a:cs typeface="Aino Regular"/>
                <a:sym typeface="Aino Regular"/>
              </a:defRPr>
            </a:lvl3pPr>
            <a:lvl4pPr marL="752475" indent="-209550">
              <a:lnSpc>
                <a:spcPct val="100000"/>
              </a:lnSpc>
              <a:spcBef>
                <a:spcPts val="200"/>
              </a:spcBef>
              <a:buFontTx/>
              <a:defRPr sz="2200">
                <a:latin typeface="Aino Regular"/>
                <a:ea typeface="Aino Regular"/>
                <a:cs typeface="Aino Regular"/>
                <a:sym typeface="Aino Regular"/>
              </a:defRPr>
            </a:lvl4pPr>
            <a:lvl5pPr marL="935565" indent="-221191">
              <a:lnSpc>
                <a:spcPct val="100000"/>
              </a:lnSpc>
              <a:spcBef>
                <a:spcPts val="200"/>
              </a:spcBef>
              <a:buFontTx/>
              <a:defRPr sz="2200">
                <a:latin typeface="Aino Regular"/>
                <a:ea typeface="Aino Regular"/>
                <a:cs typeface="Aino Regular"/>
                <a:sym typeface="Aino Regular"/>
              </a:defRPr>
            </a:lvl5pPr>
          </a:lstStyle>
          <a:p>
            <a:r>
              <a:t>Body Level One</a:t>
            </a:r>
          </a:p>
          <a:p>
            <a:pPr lvl="1"/>
            <a:r>
              <a:t>Body Level Two</a:t>
            </a:r>
          </a:p>
          <a:p>
            <a:pPr lvl="2"/>
            <a:r>
              <a:t>Body Level Three</a:t>
            </a:r>
          </a:p>
          <a:p>
            <a:pPr lvl="3"/>
            <a:r>
              <a:t>Body Level Four</a:t>
            </a:r>
          </a:p>
          <a:p>
            <a:pPr lvl="4"/>
            <a:r>
              <a:t>Body Level Five</a:t>
            </a:r>
          </a:p>
        </p:txBody>
      </p:sp>
      <p:sp>
        <p:nvSpPr>
          <p:cNvPr id="67" name="Text Placeholder 7"/>
          <p:cNvSpPr>
            <a:spLocks noGrp="1"/>
          </p:cNvSpPr>
          <p:nvPr>
            <p:ph type="body" sz="quarter" idx="14"/>
          </p:nvPr>
        </p:nvSpPr>
        <p:spPr>
          <a:xfrm rot="16200000">
            <a:off x="10398917" y="4707732"/>
            <a:ext cx="2808291" cy="250826"/>
          </a:xfrm>
          <a:prstGeom prst="rect">
            <a:avLst/>
          </a:prstGeom>
        </p:spPr>
        <p:txBody>
          <a:bodyPr anchor="b"/>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68"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Kaks sisu">
    <p:spTree>
      <p:nvGrpSpPr>
        <p:cNvPr id="1" name=""/>
        <p:cNvGrpSpPr/>
        <p:nvPr/>
      </p:nvGrpSpPr>
      <p:grpSpPr>
        <a:xfrm>
          <a:off x="0" y="0"/>
          <a:ext cx="0" cy="0"/>
          <a:chOff x="0" y="0"/>
          <a:chExt cx="0" cy="0"/>
        </a:xfrm>
      </p:grpSpPr>
      <p:sp>
        <p:nvSpPr>
          <p:cNvPr id="597" name="Title Text"/>
          <p:cNvSpPr txBox="1">
            <a:spLocks noGrp="1"/>
          </p:cNvSpPr>
          <p:nvPr>
            <p:ph type="title"/>
          </p:nvPr>
        </p:nvSpPr>
        <p:spPr>
          <a:xfrm>
            <a:off x="838200" y="365125"/>
            <a:ext cx="10515600" cy="1325563"/>
          </a:xfrm>
          <a:prstGeom prst="rect">
            <a:avLst/>
          </a:prstGeom>
        </p:spPr>
        <p:txBody>
          <a:bodyPr lIns="45718" tIns="45718" rIns="45718" bIns="45718"/>
          <a:lstStyle>
            <a:lvl1pPr>
              <a:defRPr sz="4400" b="0">
                <a:solidFill>
                  <a:srgbClr val="000000"/>
                </a:solidFill>
                <a:latin typeface="Calibri Light"/>
                <a:ea typeface="Calibri Light"/>
                <a:cs typeface="Calibri Light"/>
                <a:sym typeface="Calibri Light"/>
              </a:defRPr>
            </a:lvl1pPr>
          </a:lstStyle>
          <a:p>
            <a:r>
              <a:t>Title Text</a:t>
            </a:r>
          </a:p>
        </p:txBody>
      </p:sp>
      <p:sp>
        <p:nvSpPr>
          <p:cNvPr id="598" name="Body Level One…"/>
          <p:cNvSpPr txBox="1">
            <a:spLocks noGrp="1"/>
          </p:cNvSpPr>
          <p:nvPr>
            <p:ph type="body" sz="half" idx="1"/>
          </p:nvPr>
        </p:nvSpPr>
        <p:spPr>
          <a:xfrm>
            <a:off x="838200" y="1825625"/>
            <a:ext cx="5181600" cy="4351338"/>
          </a:xfrm>
          <a:prstGeom prst="rect">
            <a:avLst/>
          </a:prstGeom>
        </p:spPr>
        <p:txBody>
          <a:bodyPr lIns="45718" tIns="45718" rIns="45718" bIns="45718"/>
          <a:lstStyle>
            <a:lvl1pPr>
              <a:defRPr>
                <a:solidFill>
                  <a:srgbClr val="000000"/>
                </a:solidFill>
                <a:latin typeface="+mn-lt"/>
                <a:ea typeface="+mn-ea"/>
                <a:cs typeface="+mn-cs"/>
                <a:sym typeface="Calibri"/>
              </a:defRPr>
            </a:lvl1pPr>
            <a:lvl2pPr>
              <a:defRPr>
                <a:solidFill>
                  <a:srgbClr val="000000"/>
                </a:solidFill>
                <a:latin typeface="+mn-lt"/>
                <a:ea typeface="+mn-ea"/>
                <a:cs typeface="+mn-cs"/>
                <a:sym typeface="Calibri"/>
              </a:defRPr>
            </a:lvl2pPr>
            <a:lvl3pPr>
              <a:defRPr>
                <a:solidFill>
                  <a:srgbClr val="000000"/>
                </a:solidFill>
                <a:latin typeface="+mn-lt"/>
                <a:ea typeface="+mn-ea"/>
                <a:cs typeface="+mn-cs"/>
                <a:sym typeface="Calibri"/>
              </a:defRPr>
            </a:lvl3pPr>
            <a:lvl4pPr>
              <a:defRPr>
                <a:solidFill>
                  <a:srgbClr val="000000"/>
                </a:solidFill>
                <a:latin typeface="+mn-lt"/>
                <a:ea typeface="+mn-ea"/>
                <a:cs typeface="+mn-cs"/>
                <a:sym typeface="Calibri"/>
              </a:defRPr>
            </a:lvl4pPr>
            <a:lvl5pPr>
              <a:defRPr>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9"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Võrdlus">
    <p:spTree>
      <p:nvGrpSpPr>
        <p:cNvPr id="1" name=""/>
        <p:cNvGrpSpPr/>
        <p:nvPr/>
      </p:nvGrpSpPr>
      <p:grpSpPr>
        <a:xfrm>
          <a:off x="0" y="0"/>
          <a:ext cx="0" cy="0"/>
          <a:chOff x="0" y="0"/>
          <a:chExt cx="0" cy="0"/>
        </a:xfrm>
      </p:grpSpPr>
      <p:sp>
        <p:nvSpPr>
          <p:cNvPr id="606" name="Title Text"/>
          <p:cNvSpPr txBox="1">
            <a:spLocks noGrp="1"/>
          </p:cNvSpPr>
          <p:nvPr>
            <p:ph type="title"/>
          </p:nvPr>
        </p:nvSpPr>
        <p:spPr>
          <a:xfrm>
            <a:off x="839787" y="365125"/>
            <a:ext cx="10515601" cy="1325563"/>
          </a:xfrm>
          <a:prstGeom prst="rect">
            <a:avLst/>
          </a:prstGeom>
        </p:spPr>
        <p:txBody>
          <a:bodyPr lIns="45718" tIns="45718" rIns="45718" bIns="45718"/>
          <a:lstStyle>
            <a:lvl1pPr>
              <a:defRPr sz="4400" b="0">
                <a:solidFill>
                  <a:srgbClr val="000000"/>
                </a:solidFill>
                <a:latin typeface="Calibri Light"/>
                <a:ea typeface="Calibri Light"/>
                <a:cs typeface="Calibri Light"/>
                <a:sym typeface="Calibri Light"/>
              </a:defRPr>
            </a:lvl1pPr>
          </a:lstStyle>
          <a:p>
            <a:r>
              <a:t>Title Text</a:t>
            </a:r>
          </a:p>
        </p:txBody>
      </p:sp>
      <p:sp>
        <p:nvSpPr>
          <p:cNvPr id="607" name="Body Level One…"/>
          <p:cNvSpPr txBox="1">
            <a:spLocks noGrp="1"/>
          </p:cNvSpPr>
          <p:nvPr>
            <p:ph type="body" sz="quarter" idx="1"/>
          </p:nvPr>
        </p:nvSpPr>
        <p:spPr>
          <a:xfrm>
            <a:off x="839787" y="1681163"/>
            <a:ext cx="5157790" cy="823914"/>
          </a:xfrm>
          <a:prstGeom prst="rect">
            <a:avLst/>
          </a:prstGeom>
        </p:spPr>
        <p:txBody>
          <a:bodyPr lIns="45718" tIns="45718" rIns="45718" bIns="45718" anchor="b"/>
          <a:lstStyle>
            <a:lvl1pPr marL="0" indent="0">
              <a:buSzTx/>
              <a:buFontTx/>
              <a:buNone/>
              <a:defRPr sz="2400" b="1">
                <a:solidFill>
                  <a:srgbClr val="000000"/>
                </a:solidFill>
                <a:latin typeface="+mn-lt"/>
                <a:ea typeface="+mn-ea"/>
                <a:cs typeface="+mn-cs"/>
                <a:sym typeface="Calibri"/>
              </a:defRPr>
            </a:lvl1pPr>
            <a:lvl2pPr marL="0" indent="0">
              <a:buSzTx/>
              <a:buFontTx/>
              <a:buNone/>
              <a:defRPr sz="2400" b="1">
                <a:solidFill>
                  <a:srgbClr val="000000"/>
                </a:solidFill>
                <a:latin typeface="+mn-lt"/>
                <a:ea typeface="+mn-ea"/>
                <a:cs typeface="+mn-cs"/>
                <a:sym typeface="Calibri"/>
              </a:defRPr>
            </a:lvl2pPr>
            <a:lvl3pPr marL="0" indent="0">
              <a:buSzTx/>
              <a:buFontTx/>
              <a:buNone/>
              <a:defRPr sz="2400" b="1">
                <a:solidFill>
                  <a:srgbClr val="000000"/>
                </a:solidFill>
                <a:latin typeface="+mn-lt"/>
                <a:ea typeface="+mn-ea"/>
                <a:cs typeface="+mn-cs"/>
                <a:sym typeface="Calibri"/>
              </a:defRPr>
            </a:lvl3pPr>
            <a:lvl4pPr marL="0" indent="0">
              <a:buSzTx/>
              <a:buFontTx/>
              <a:buNone/>
              <a:defRPr sz="2400" b="1">
                <a:solidFill>
                  <a:srgbClr val="000000"/>
                </a:solidFill>
                <a:latin typeface="+mn-lt"/>
                <a:ea typeface="+mn-ea"/>
                <a:cs typeface="+mn-cs"/>
                <a:sym typeface="Calibri"/>
              </a:defRPr>
            </a:lvl4pPr>
            <a:lvl5pPr marL="0" indent="0">
              <a:buSzTx/>
              <a:buFontTx/>
              <a:buNone/>
              <a:defRPr sz="2400" b="1">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8" name="Teksti kohatäide 4"/>
          <p:cNvSpPr>
            <a:spLocks noGrp="1"/>
          </p:cNvSpPr>
          <p:nvPr>
            <p:ph type="body" sz="quarter" idx="13"/>
          </p:nvPr>
        </p:nvSpPr>
        <p:spPr>
          <a:xfrm>
            <a:off x="6172200" y="1681163"/>
            <a:ext cx="5183188" cy="823914"/>
          </a:xfrm>
          <a:prstGeom prst="rect">
            <a:avLst/>
          </a:prstGeom>
        </p:spPr>
        <p:txBody>
          <a:bodyPr lIns="45718" tIns="45718" rIns="45718" bIns="45718" anchor="b"/>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609"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Ainult pealkiri">
    <p:spTree>
      <p:nvGrpSpPr>
        <p:cNvPr id="1" name=""/>
        <p:cNvGrpSpPr/>
        <p:nvPr/>
      </p:nvGrpSpPr>
      <p:grpSpPr>
        <a:xfrm>
          <a:off x="0" y="0"/>
          <a:ext cx="0" cy="0"/>
          <a:chOff x="0" y="0"/>
          <a:chExt cx="0" cy="0"/>
        </a:xfrm>
      </p:grpSpPr>
      <p:sp>
        <p:nvSpPr>
          <p:cNvPr id="616" name="Title Text"/>
          <p:cNvSpPr txBox="1">
            <a:spLocks noGrp="1"/>
          </p:cNvSpPr>
          <p:nvPr>
            <p:ph type="title"/>
          </p:nvPr>
        </p:nvSpPr>
        <p:spPr>
          <a:xfrm>
            <a:off x="838200" y="365125"/>
            <a:ext cx="10515600" cy="1325563"/>
          </a:xfrm>
          <a:prstGeom prst="rect">
            <a:avLst/>
          </a:prstGeom>
        </p:spPr>
        <p:txBody>
          <a:bodyPr lIns="45718" tIns="45718" rIns="45718" bIns="45718"/>
          <a:lstStyle>
            <a:lvl1pPr>
              <a:defRPr sz="4400" b="0">
                <a:solidFill>
                  <a:srgbClr val="000000"/>
                </a:solidFill>
                <a:latin typeface="Calibri Light"/>
                <a:ea typeface="Calibri Light"/>
                <a:cs typeface="Calibri Light"/>
                <a:sym typeface="Calibri Light"/>
              </a:defRPr>
            </a:lvl1pPr>
          </a:lstStyle>
          <a:p>
            <a:r>
              <a:t>Title Text</a:t>
            </a:r>
          </a:p>
        </p:txBody>
      </p:sp>
      <p:sp>
        <p:nvSpPr>
          <p:cNvPr id="617"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Tühi">
    <p:spTree>
      <p:nvGrpSpPr>
        <p:cNvPr id="1" name=""/>
        <p:cNvGrpSpPr/>
        <p:nvPr/>
      </p:nvGrpSpPr>
      <p:grpSpPr>
        <a:xfrm>
          <a:off x="0" y="0"/>
          <a:ext cx="0" cy="0"/>
          <a:chOff x="0" y="0"/>
          <a:chExt cx="0" cy="0"/>
        </a:xfrm>
      </p:grpSpPr>
      <p:sp>
        <p:nvSpPr>
          <p:cNvPr id="624"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Pealdisega sisu">
    <p:spTree>
      <p:nvGrpSpPr>
        <p:cNvPr id="1" name=""/>
        <p:cNvGrpSpPr/>
        <p:nvPr/>
      </p:nvGrpSpPr>
      <p:grpSpPr>
        <a:xfrm>
          <a:off x="0" y="0"/>
          <a:ext cx="0" cy="0"/>
          <a:chOff x="0" y="0"/>
          <a:chExt cx="0" cy="0"/>
        </a:xfrm>
      </p:grpSpPr>
      <p:sp>
        <p:nvSpPr>
          <p:cNvPr id="631" name="Title Text"/>
          <p:cNvSpPr txBox="1">
            <a:spLocks noGrp="1"/>
          </p:cNvSpPr>
          <p:nvPr>
            <p:ph type="title"/>
          </p:nvPr>
        </p:nvSpPr>
        <p:spPr>
          <a:xfrm>
            <a:off x="839787" y="457200"/>
            <a:ext cx="3932240" cy="1600200"/>
          </a:xfrm>
          <a:prstGeom prst="rect">
            <a:avLst/>
          </a:prstGeom>
        </p:spPr>
        <p:txBody>
          <a:bodyPr lIns="45718" tIns="45718" rIns="45718" bIns="45718" anchor="b"/>
          <a:lstStyle>
            <a:lvl1pPr>
              <a:defRPr sz="3200" b="0">
                <a:solidFill>
                  <a:srgbClr val="000000"/>
                </a:solidFill>
                <a:latin typeface="Calibri Light"/>
                <a:ea typeface="Calibri Light"/>
                <a:cs typeface="Calibri Light"/>
                <a:sym typeface="Calibri Light"/>
              </a:defRPr>
            </a:lvl1pPr>
          </a:lstStyle>
          <a:p>
            <a:r>
              <a:t>Title Text</a:t>
            </a:r>
          </a:p>
        </p:txBody>
      </p:sp>
      <p:sp>
        <p:nvSpPr>
          <p:cNvPr id="632" name="Body Level One…"/>
          <p:cNvSpPr txBox="1">
            <a:spLocks noGrp="1"/>
          </p:cNvSpPr>
          <p:nvPr>
            <p:ph type="body" sz="half" idx="1"/>
          </p:nvPr>
        </p:nvSpPr>
        <p:spPr>
          <a:xfrm>
            <a:off x="5183187" y="987425"/>
            <a:ext cx="6172202" cy="4873625"/>
          </a:xfrm>
          <a:prstGeom prst="rect">
            <a:avLst/>
          </a:prstGeom>
        </p:spPr>
        <p:txBody>
          <a:bodyPr lIns="45718" tIns="45718" rIns="45718" bIns="45718"/>
          <a:lstStyle>
            <a:lvl1pPr>
              <a:defRPr sz="3200">
                <a:solidFill>
                  <a:srgbClr val="000000"/>
                </a:solidFill>
                <a:latin typeface="+mn-lt"/>
                <a:ea typeface="+mn-ea"/>
                <a:cs typeface="+mn-cs"/>
                <a:sym typeface="Calibri"/>
              </a:defRPr>
            </a:lvl1pPr>
            <a:lvl2pPr marL="718457" indent="-261257">
              <a:defRPr sz="3200">
                <a:solidFill>
                  <a:srgbClr val="000000"/>
                </a:solidFill>
                <a:latin typeface="+mn-lt"/>
                <a:ea typeface="+mn-ea"/>
                <a:cs typeface="+mn-cs"/>
                <a:sym typeface="Calibri"/>
              </a:defRPr>
            </a:lvl2pPr>
            <a:lvl3pPr marL="1219200" indent="-304800">
              <a:defRPr sz="3200">
                <a:solidFill>
                  <a:srgbClr val="000000"/>
                </a:solidFill>
                <a:latin typeface="+mn-lt"/>
                <a:ea typeface="+mn-ea"/>
                <a:cs typeface="+mn-cs"/>
                <a:sym typeface="Calibri"/>
              </a:defRPr>
            </a:lvl3pPr>
            <a:lvl4pPr marL="1737360" indent="-365760">
              <a:defRPr sz="3200">
                <a:solidFill>
                  <a:srgbClr val="000000"/>
                </a:solidFill>
                <a:latin typeface="+mn-lt"/>
                <a:ea typeface="+mn-ea"/>
                <a:cs typeface="+mn-cs"/>
                <a:sym typeface="Calibri"/>
              </a:defRPr>
            </a:lvl4pPr>
            <a:lvl5pPr marL="2194560" indent="-365760">
              <a:defRPr sz="32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33" name="Teksti kohatäide 3"/>
          <p:cNvSpPr>
            <a:spLocks noGrp="1"/>
          </p:cNvSpPr>
          <p:nvPr>
            <p:ph type="body" sz="quarter" idx="13"/>
          </p:nvPr>
        </p:nvSpPr>
        <p:spPr>
          <a:xfrm>
            <a:off x="839787" y="2057400"/>
            <a:ext cx="3932238" cy="3811588"/>
          </a:xfrm>
          <a:prstGeom prst="rect">
            <a:avLst/>
          </a:prstGeom>
        </p:spPr>
        <p:txBody>
          <a:bodyPr lIns="45718" tIns="45718" rIns="45718" bIns="45718"/>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634"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Pildiallkirjaga pilt">
    <p:spTree>
      <p:nvGrpSpPr>
        <p:cNvPr id="1" name=""/>
        <p:cNvGrpSpPr/>
        <p:nvPr/>
      </p:nvGrpSpPr>
      <p:grpSpPr>
        <a:xfrm>
          <a:off x="0" y="0"/>
          <a:ext cx="0" cy="0"/>
          <a:chOff x="0" y="0"/>
          <a:chExt cx="0" cy="0"/>
        </a:xfrm>
      </p:grpSpPr>
      <p:sp>
        <p:nvSpPr>
          <p:cNvPr id="641" name="Title Text"/>
          <p:cNvSpPr txBox="1">
            <a:spLocks noGrp="1"/>
          </p:cNvSpPr>
          <p:nvPr>
            <p:ph type="title"/>
          </p:nvPr>
        </p:nvSpPr>
        <p:spPr>
          <a:xfrm>
            <a:off x="839787" y="457200"/>
            <a:ext cx="3932240" cy="1600200"/>
          </a:xfrm>
          <a:prstGeom prst="rect">
            <a:avLst/>
          </a:prstGeom>
        </p:spPr>
        <p:txBody>
          <a:bodyPr lIns="45718" tIns="45718" rIns="45718" bIns="45718" anchor="b"/>
          <a:lstStyle>
            <a:lvl1pPr>
              <a:defRPr sz="3200" b="0">
                <a:solidFill>
                  <a:srgbClr val="000000"/>
                </a:solidFill>
                <a:latin typeface="Calibri Light"/>
                <a:ea typeface="Calibri Light"/>
                <a:cs typeface="Calibri Light"/>
                <a:sym typeface="Calibri Light"/>
              </a:defRPr>
            </a:lvl1pPr>
          </a:lstStyle>
          <a:p>
            <a:r>
              <a:t>Title Text</a:t>
            </a:r>
          </a:p>
        </p:txBody>
      </p:sp>
      <p:sp>
        <p:nvSpPr>
          <p:cNvPr id="642" name="Pildi kohatäide 2"/>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643" name="Body Level One…"/>
          <p:cNvSpPr txBox="1">
            <a:spLocks noGrp="1"/>
          </p:cNvSpPr>
          <p:nvPr>
            <p:ph type="body" sz="quarter" idx="1"/>
          </p:nvPr>
        </p:nvSpPr>
        <p:spPr>
          <a:xfrm>
            <a:off x="839787" y="2057400"/>
            <a:ext cx="3932240" cy="3811588"/>
          </a:xfrm>
          <a:prstGeom prst="rect">
            <a:avLst/>
          </a:prstGeom>
        </p:spPr>
        <p:txBody>
          <a:bodyPr lIns="45718" tIns="45718" rIns="45718" bIns="45718"/>
          <a:lstStyle>
            <a:lvl1pPr marL="0" indent="0">
              <a:buSzTx/>
              <a:buFontTx/>
              <a:buNone/>
              <a:defRPr sz="1600">
                <a:solidFill>
                  <a:srgbClr val="000000"/>
                </a:solidFill>
                <a:latin typeface="+mn-lt"/>
                <a:ea typeface="+mn-ea"/>
                <a:cs typeface="+mn-cs"/>
                <a:sym typeface="Calibri"/>
              </a:defRPr>
            </a:lvl1pPr>
            <a:lvl2pPr marL="0" indent="0">
              <a:buSzTx/>
              <a:buFontTx/>
              <a:buNone/>
              <a:defRPr sz="1600">
                <a:solidFill>
                  <a:srgbClr val="000000"/>
                </a:solidFill>
                <a:latin typeface="+mn-lt"/>
                <a:ea typeface="+mn-ea"/>
                <a:cs typeface="+mn-cs"/>
                <a:sym typeface="Calibri"/>
              </a:defRPr>
            </a:lvl2pPr>
            <a:lvl3pPr marL="0" indent="0">
              <a:buSzTx/>
              <a:buFontTx/>
              <a:buNone/>
              <a:defRPr sz="1600">
                <a:solidFill>
                  <a:srgbClr val="000000"/>
                </a:solidFill>
                <a:latin typeface="+mn-lt"/>
                <a:ea typeface="+mn-ea"/>
                <a:cs typeface="+mn-cs"/>
                <a:sym typeface="Calibri"/>
              </a:defRPr>
            </a:lvl3pPr>
            <a:lvl4pPr marL="0" indent="0">
              <a:buSzTx/>
              <a:buFontTx/>
              <a:buNone/>
              <a:defRPr sz="1600">
                <a:solidFill>
                  <a:srgbClr val="000000"/>
                </a:solidFill>
                <a:latin typeface="+mn-lt"/>
                <a:ea typeface="+mn-ea"/>
                <a:cs typeface="+mn-cs"/>
                <a:sym typeface="Calibri"/>
              </a:defRPr>
            </a:lvl4pPr>
            <a:lvl5pPr marL="0" indent="0">
              <a:buSzTx/>
              <a:buFontTx/>
              <a:buNone/>
              <a:defRPr sz="16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44"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Tiitel ja vertikaaltekst">
    <p:spTree>
      <p:nvGrpSpPr>
        <p:cNvPr id="1" name=""/>
        <p:cNvGrpSpPr/>
        <p:nvPr/>
      </p:nvGrpSpPr>
      <p:grpSpPr>
        <a:xfrm>
          <a:off x="0" y="0"/>
          <a:ext cx="0" cy="0"/>
          <a:chOff x="0" y="0"/>
          <a:chExt cx="0" cy="0"/>
        </a:xfrm>
      </p:grpSpPr>
      <p:sp>
        <p:nvSpPr>
          <p:cNvPr id="651" name="Title Text"/>
          <p:cNvSpPr txBox="1">
            <a:spLocks noGrp="1"/>
          </p:cNvSpPr>
          <p:nvPr>
            <p:ph type="title"/>
          </p:nvPr>
        </p:nvSpPr>
        <p:spPr>
          <a:xfrm>
            <a:off x="838200" y="365125"/>
            <a:ext cx="10515600" cy="1325563"/>
          </a:xfrm>
          <a:prstGeom prst="rect">
            <a:avLst/>
          </a:prstGeom>
        </p:spPr>
        <p:txBody>
          <a:bodyPr lIns="45718" tIns="45718" rIns="45718" bIns="45718"/>
          <a:lstStyle>
            <a:lvl1pPr>
              <a:defRPr sz="4400" b="0">
                <a:solidFill>
                  <a:srgbClr val="000000"/>
                </a:solidFill>
                <a:latin typeface="Calibri Light"/>
                <a:ea typeface="Calibri Light"/>
                <a:cs typeface="Calibri Light"/>
                <a:sym typeface="Calibri Light"/>
              </a:defRPr>
            </a:lvl1pPr>
          </a:lstStyle>
          <a:p>
            <a:r>
              <a:t>Title Text</a:t>
            </a:r>
          </a:p>
        </p:txBody>
      </p:sp>
      <p:sp>
        <p:nvSpPr>
          <p:cNvPr id="652" name="Body Level One…"/>
          <p:cNvSpPr txBox="1">
            <a:spLocks noGrp="1"/>
          </p:cNvSpPr>
          <p:nvPr>
            <p:ph type="body" idx="1"/>
          </p:nvPr>
        </p:nvSpPr>
        <p:spPr>
          <a:xfrm>
            <a:off x="838200" y="1825625"/>
            <a:ext cx="10515600" cy="4351338"/>
          </a:xfrm>
          <a:prstGeom prst="rect">
            <a:avLst/>
          </a:prstGeom>
        </p:spPr>
        <p:txBody>
          <a:bodyPr lIns="45718" tIns="45718" rIns="45718" bIns="45718"/>
          <a:lstStyle>
            <a:lvl1pPr>
              <a:defRPr>
                <a:solidFill>
                  <a:srgbClr val="000000"/>
                </a:solidFill>
                <a:latin typeface="+mn-lt"/>
                <a:ea typeface="+mn-ea"/>
                <a:cs typeface="+mn-cs"/>
                <a:sym typeface="Calibri"/>
              </a:defRPr>
            </a:lvl1pPr>
            <a:lvl2pPr>
              <a:defRPr>
                <a:solidFill>
                  <a:srgbClr val="000000"/>
                </a:solidFill>
                <a:latin typeface="+mn-lt"/>
                <a:ea typeface="+mn-ea"/>
                <a:cs typeface="+mn-cs"/>
                <a:sym typeface="Calibri"/>
              </a:defRPr>
            </a:lvl2pPr>
            <a:lvl3pPr>
              <a:defRPr>
                <a:solidFill>
                  <a:srgbClr val="000000"/>
                </a:solidFill>
                <a:latin typeface="+mn-lt"/>
                <a:ea typeface="+mn-ea"/>
                <a:cs typeface="+mn-cs"/>
                <a:sym typeface="Calibri"/>
              </a:defRPr>
            </a:lvl3pPr>
            <a:lvl4pPr>
              <a:defRPr>
                <a:solidFill>
                  <a:srgbClr val="000000"/>
                </a:solidFill>
                <a:latin typeface="+mn-lt"/>
                <a:ea typeface="+mn-ea"/>
                <a:cs typeface="+mn-cs"/>
                <a:sym typeface="Calibri"/>
              </a:defRPr>
            </a:lvl4pPr>
            <a:lvl5pPr>
              <a:defRPr>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53"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Vertikaaltiitel ja tekst">
    <p:spTree>
      <p:nvGrpSpPr>
        <p:cNvPr id="1" name=""/>
        <p:cNvGrpSpPr/>
        <p:nvPr/>
      </p:nvGrpSpPr>
      <p:grpSpPr>
        <a:xfrm>
          <a:off x="0" y="0"/>
          <a:ext cx="0" cy="0"/>
          <a:chOff x="0" y="0"/>
          <a:chExt cx="0" cy="0"/>
        </a:xfrm>
      </p:grpSpPr>
      <p:sp>
        <p:nvSpPr>
          <p:cNvPr id="660" name="Title Text"/>
          <p:cNvSpPr txBox="1">
            <a:spLocks noGrp="1"/>
          </p:cNvSpPr>
          <p:nvPr>
            <p:ph type="title"/>
          </p:nvPr>
        </p:nvSpPr>
        <p:spPr>
          <a:xfrm>
            <a:off x="8724900" y="365125"/>
            <a:ext cx="2628900" cy="5811838"/>
          </a:xfrm>
          <a:prstGeom prst="rect">
            <a:avLst/>
          </a:prstGeom>
        </p:spPr>
        <p:txBody>
          <a:bodyPr lIns="45718" tIns="45718" rIns="45718" bIns="45718"/>
          <a:lstStyle>
            <a:lvl1pPr>
              <a:defRPr sz="4400" b="0">
                <a:solidFill>
                  <a:srgbClr val="000000"/>
                </a:solidFill>
                <a:latin typeface="Calibri Light"/>
                <a:ea typeface="Calibri Light"/>
                <a:cs typeface="Calibri Light"/>
                <a:sym typeface="Calibri Light"/>
              </a:defRPr>
            </a:lvl1pPr>
          </a:lstStyle>
          <a:p>
            <a:r>
              <a:t>Title Text</a:t>
            </a:r>
          </a:p>
        </p:txBody>
      </p:sp>
      <p:sp>
        <p:nvSpPr>
          <p:cNvPr id="661" name="Body Level One…"/>
          <p:cNvSpPr txBox="1">
            <a:spLocks noGrp="1"/>
          </p:cNvSpPr>
          <p:nvPr>
            <p:ph type="body" idx="1"/>
          </p:nvPr>
        </p:nvSpPr>
        <p:spPr>
          <a:xfrm>
            <a:off x="838200" y="365125"/>
            <a:ext cx="7734300" cy="5811838"/>
          </a:xfrm>
          <a:prstGeom prst="rect">
            <a:avLst/>
          </a:prstGeom>
        </p:spPr>
        <p:txBody>
          <a:bodyPr lIns="45718" tIns="45718" rIns="45718" bIns="45718"/>
          <a:lstStyle>
            <a:lvl1pPr>
              <a:defRPr>
                <a:solidFill>
                  <a:srgbClr val="000000"/>
                </a:solidFill>
                <a:latin typeface="+mn-lt"/>
                <a:ea typeface="+mn-ea"/>
                <a:cs typeface="+mn-cs"/>
                <a:sym typeface="Calibri"/>
              </a:defRPr>
            </a:lvl1pPr>
            <a:lvl2pPr>
              <a:defRPr>
                <a:solidFill>
                  <a:srgbClr val="000000"/>
                </a:solidFill>
                <a:latin typeface="+mn-lt"/>
                <a:ea typeface="+mn-ea"/>
                <a:cs typeface="+mn-cs"/>
                <a:sym typeface="Calibri"/>
              </a:defRPr>
            </a:lvl2pPr>
            <a:lvl3pPr>
              <a:defRPr>
                <a:solidFill>
                  <a:srgbClr val="000000"/>
                </a:solidFill>
                <a:latin typeface="+mn-lt"/>
                <a:ea typeface="+mn-ea"/>
                <a:cs typeface="+mn-cs"/>
                <a:sym typeface="Calibri"/>
              </a:defRPr>
            </a:lvl3pPr>
            <a:lvl4pPr>
              <a:defRPr>
                <a:solidFill>
                  <a:srgbClr val="000000"/>
                </a:solidFill>
                <a:latin typeface="+mn-lt"/>
                <a:ea typeface="+mn-ea"/>
                <a:cs typeface="+mn-cs"/>
                <a:sym typeface="Calibri"/>
              </a:defRPr>
            </a:lvl4pPr>
            <a:lvl5pPr>
              <a:defRPr>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62"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669" name="Title Text"/>
          <p:cNvSpPr txBox="1">
            <a:spLocks noGrp="1"/>
          </p:cNvSpPr>
          <p:nvPr>
            <p:ph type="title"/>
          </p:nvPr>
        </p:nvSpPr>
        <p:spPr>
          <a:xfrm>
            <a:off x="1902049" y="2454249"/>
            <a:ext cx="9754101" cy="1804597"/>
          </a:xfrm>
          <a:prstGeom prst="rect">
            <a:avLst/>
          </a:prstGeom>
        </p:spPr>
        <p:txBody>
          <a:bodyPr anchor="t"/>
          <a:lstStyle>
            <a:lvl1pPr defTabSz="450430">
              <a:lnSpc>
                <a:spcPct val="88000"/>
              </a:lnSpc>
              <a:defRPr sz="5700" b="0">
                <a:solidFill>
                  <a:srgbClr val="000000"/>
                </a:solidFill>
                <a:latin typeface="Roboto Condensed"/>
                <a:ea typeface="Roboto Condensed"/>
                <a:cs typeface="Roboto Condensed"/>
                <a:sym typeface="Roboto Condensed"/>
              </a:defRPr>
            </a:lvl1pPr>
          </a:lstStyle>
          <a:p>
            <a:r>
              <a:t>Title Text</a:t>
            </a:r>
          </a:p>
        </p:txBody>
      </p:sp>
      <p:sp>
        <p:nvSpPr>
          <p:cNvPr id="670" name="Body Level One…"/>
          <p:cNvSpPr txBox="1">
            <a:spLocks noGrp="1"/>
          </p:cNvSpPr>
          <p:nvPr>
            <p:ph type="body" sz="half" idx="1"/>
          </p:nvPr>
        </p:nvSpPr>
        <p:spPr>
          <a:xfrm>
            <a:off x="1902049" y="4536752"/>
            <a:ext cx="9754101" cy="1732413"/>
          </a:xfrm>
          <a:prstGeom prst="rect">
            <a:avLst/>
          </a:prstGeom>
        </p:spPr>
        <p:txBody>
          <a:bodyPr/>
          <a:lstStyle>
            <a:lvl1pPr marL="0" indent="0" defTabSz="450430">
              <a:lnSpc>
                <a:spcPct val="110000"/>
              </a:lnSpc>
              <a:spcBef>
                <a:spcPts val="0"/>
              </a:spcBef>
              <a:buSzTx/>
              <a:buFontTx/>
              <a:buNone/>
              <a:defRPr sz="2600">
                <a:solidFill>
                  <a:srgbClr val="000000"/>
                </a:solidFill>
                <a:latin typeface="Roboto Condensed"/>
                <a:ea typeface="Roboto Condensed"/>
                <a:cs typeface="Roboto Condensed"/>
                <a:sym typeface="Roboto Condensed"/>
              </a:defRPr>
            </a:lvl1pPr>
            <a:lvl2pPr marL="0" indent="0" defTabSz="450430">
              <a:lnSpc>
                <a:spcPct val="110000"/>
              </a:lnSpc>
              <a:spcBef>
                <a:spcPts val="0"/>
              </a:spcBef>
              <a:buSzTx/>
              <a:buFontTx/>
              <a:buNone/>
              <a:defRPr sz="2600">
                <a:solidFill>
                  <a:srgbClr val="000000"/>
                </a:solidFill>
                <a:latin typeface="Roboto Condensed"/>
                <a:ea typeface="Roboto Condensed"/>
                <a:cs typeface="Roboto Condensed"/>
                <a:sym typeface="Roboto Condensed"/>
              </a:defRPr>
            </a:lvl2pPr>
            <a:lvl3pPr marL="0" indent="0" defTabSz="450430">
              <a:lnSpc>
                <a:spcPct val="110000"/>
              </a:lnSpc>
              <a:spcBef>
                <a:spcPts val="0"/>
              </a:spcBef>
              <a:buSzTx/>
              <a:buFontTx/>
              <a:buNone/>
              <a:defRPr sz="2600">
                <a:solidFill>
                  <a:srgbClr val="000000"/>
                </a:solidFill>
                <a:latin typeface="Roboto Condensed"/>
                <a:ea typeface="Roboto Condensed"/>
                <a:cs typeface="Roboto Condensed"/>
                <a:sym typeface="Roboto Condensed"/>
              </a:defRPr>
            </a:lvl3pPr>
            <a:lvl4pPr marL="0" indent="0" defTabSz="450430">
              <a:lnSpc>
                <a:spcPct val="110000"/>
              </a:lnSpc>
              <a:spcBef>
                <a:spcPts val="0"/>
              </a:spcBef>
              <a:buSzTx/>
              <a:buFontTx/>
              <a:buNone/>
              <a:defRPr sz="2600">
                <a:solidFill>
                  <a:srgbClr val="000000"/>
                </a:solidFill>
                <a:latin typeface="Roboto Condensed"/>
                <a:ea typeface="Roboto Condensed"/>
                <a:cs typeface="Roboto Condensed"/>
                <a:sym typeface="Roboto Condensed"/>
              </a:defRPr>
            </a:lvl4pPr>
            <a:lvl5pPr marL="0" indent="0" defTabSz="450430">
              <a:lnSpc>
                <a:spcPct val="110000"/>
              </a:lnSpc>
              <a:spcBef>
                <a:spcPts val="0"/>
              </a:spcBef>
              <a:buSzTx/>
              <a:buFontTx/>
              <a:buNone/>
              <a:defRPr sz="2600">
                <a:solidFill>
                  <a:srgbClr val="000000"/>
                </a:solidFill>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pic>
        <p:nvPicPr>
          <p:cNvPr id="671" name="Pilt 3" descr="Pilt 3"/>
          <p:cNvPicPr>
            <a:picLocks noChangeAspect="1"/>
          </p:cNvPicPr>
          <p:nvPr/>
        </p:nvPicPr>
        <p:blipFill>
          <a:blip r:embed="rId2"/>
          <a:stretch>
            <a:fillRect/>
          </a:stretch>
        </p:blipFill>
        <p:spPr>
          <a:xfrm>
            <a:off x="426321" y="234666"/>
            <a:ext cx="4694162" cy="1389540"/>
          </a:xfrm>
          <a:prstGeom prst="rect">
            <a:avLst/>
          </a:prstGeom>
          <a:ln w="12700">
            <a:miter lim="400000"/>
          </a:ln>
        </p:spPr>
      </p:pic>
      <p:sp>
        <p:nvSpPr>
          <p:cNvPr id="672"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Title Slide Blue">
    <p:spTree>
      <p:nvGrpSpPr>
        <p:cNvPr id="1" name=""/>
        <p:cNvGrpSpPr/>
        <p:nvPr/>
      </p:nvGrpSpPr>
      <p:grpSpPr>
        <a:xfrm>
          <a:off x="0" y="0"/>
          <a:ext cx="0" cy="0"/>
          <a:chOff x="0" y="0"/>
          <a:chExt cx="0" cy="0"/>
        </a:xfrm>
      </p:grpSpPr>
      <p:sp>
        <p:nvSpPr>
          <p:cNvPr id="679" name="Rectangle 3"/>
          <p:cNvSpPr/>
          <p:nvPr/>
        </p:nvSpPr>
        <p:spPr>
          <a:xfrm>
            <a:off x="0" y="1805134"/>
            <a:ext cx="12192000" cy="5052866"/>
          </a:xfrm>
          <a:prstGeom prst="rect">
            <a:avLst/>
          </a:prstGeom>
          <a:solidFill>
            <a:srgbClr val="0084D1"/>
          </a:solidFill>
          <a:ln w="12700">
            <a:miter lim="400000"/>
          </a:ln>
        </p:spPr>
        <p:txBody>
          <a:bodyPr lIns="45718" tIns="45718" rIns="45718" bIns="45718"/>
          <a:lstStyle/>
          <a:p>
            <a:pPr defTabSz="450430">
              <a:lnSpc>
                <a:spcPct val="110000"/>
              </a:lnSpc>
              <a:defRPr>
                <a:solidFill>
                  <a:srgbClr val="000000"/>
                </a:solidFill>
                <a:latin typeface="Roboto Condensed"/>
                <a:ea typeface="Roboto Condensed"/>
                <a:cs typeface="Roboto Condensed"/>
                <a:sym typeface="Roboto Condensed"/>
              </a:defRPr>
            </a:pPr>
            <a:endParaRPr/>
          </a:p>
        </p:txBody>
      </p:sp>
      <p:sp>
        <p:nvSpPr>
          <p:cNvPr id="680" name="Title Text"/>
          <p:cNvSpPr txBox="1">
            <a:spLocks noGrp="1"/>
          </p:cNvSpPr>
          <p:nvPr>
            <p:ph type="title"/>
          </p:nvPr>
        </p:nvSpPr>
        <p:spPr>
          <a:xfrm>
            <a:off x="1902049" y="2454249"/>
            <a:ext cx="9754101" cy="1804597"/>
          </a:xfrm>
          <a:prstGeom prst="rect">
            <a:avLst/>
          </a:prstGeom>
        </p:spPr>
        <p:txBody>
          <a:bodyPr anchor="t"/>
          <a:lstStyle>
            <a:lvl1pPr defTabSz="450430">
              <a:lnSpc>
                <a:spcPct val="88000"/>
              </a:lnSpc>
              <a:defRPr sz="5700" b="0">
                <a:latin typeface="Roboto Condensed"/>
                <a:ea typeface="Roboto Condensed"/>
                <a:cs typeface="Roboto Condensed"/>
                <a:sym typeface="Roboto Condensed"/>
              </a:defRPr>
            </a:lvl1pPr>
          </a:lstStyle>
          <a:p>
            <a:r>
              <a:t>Title Text</a:t>
            </a:r>
          </a:p>
        </p:txBody>
      </p:sp>
      <p:sp>
        <p:nvSpPr>
          <p:cNvPr id="681" name="Body Level One…"/>
          <p:cNvSpPr txBox="1">
            <a:spLocks noGrp="1"/>
          </p:cNvSpPr>
          <p:nvPr>
            <p:ph type="body" sz="half" idx="1"/>
          </p:nvPr>
        </p:nvSpPr>
        <p:spPr>
          <a:xfrm>
            <a:off x="1902049" y="4536752"/>
            <a:ext cx="9754101" cy="1732413"/>
          </a:xfrm>
          <a:prstGeom prst="rect">
            <a:avLst/>
          </a:prstGeom>
        </p:spPr>
        <p:txBody>
          <a:bodyPr/>
          <a:lstStyle>
            <a:lvl1pPr marL="0" indent="0" defTabSz="450430">
              <a:lnSpc>
                <a:spcPct val="110000"/>
              </a:lnSpc>
              <a:spcBef>
                <a:spcPts val="0"/>
              </a:spcBef>
              <a:buSzTx/>
              <a:buFontTx/>
              <a:buNone/>
              <a:defRPr sz="2600">
                <a:latin typeface="Roboto Condensed"/>
                <a:ea typeface="Roboto Condensed"/>
                <a:cs typeface="Roboto Condensed"/>
                <a:sym typeface="Roboto Condensed"/>
              </a:defRPr>
            </a:lvl1pPr>
            <a:lvl2pPr marL="0" indent="0" defTabSz="450430">
              <a:lnSpc>
                <a:spcPct val="110000"/>
              </a:lnSpc>
              <a:spcBef>
                <a:spcPts val="0"/>
              </a:spcBef>
              <a:buSzTx/>
              <a:buFontTx/>
              <a:buNone/>
              <a:defRPr sz="2600">
                <a:latin typeface="Roboto Condensed"/>
                <a:ea typeface="Roboto Condensed"/>
                <a:cs typeface="Roboto Condensed"/>
                <a:sym typeface="Roboto Condensed"/>
              </a:defRPr>
            </a:lvl2pPr>
            <a:lvl3pPr marL="0" indent="0" defTabSz="450430">
              <a:lnSpc>
                <a:spcPct val="110000"/>
              </a:lnSpc>
              <a:spcBef>
                <a:spcPts val="0"/>
              </a:spcBef>
              <a:buSzTx/>
              <a:buFontTx/>
              <a:buNone/>
              <a:defRPr sz="2600">
                <a:latin typeface="Roboto Condensed"/>
                <a:ea typeface="Roboto Condensed"/>
                <a:cs typeface="Roboto Condensed"/>
                <a:sym typeface="Roboto Condensed"/>
              </a:defRPr>
            </a:lvl3pPr>
            <a:lvl4pPr marL="0" indent="0" defTabSz="450430">
              <a:lnSpc>
                <a:spcPct val="110000"/>
              </a:lnSpc>
              <a:spcBef>
                <a:spcPts val="0"/>
              </a:spcBef>
              <a:buSzTx/>
              <a:buFontTx/>
              <a:buNone/>
              <a:defRPr sz="2600">
                <a:latin typeface="Roboto Condensed"/>
                <a:ea typeface="Roboto Condensed"/>
                <a:cs typeface="Roboto Condensed"/>
                <a:sym typeface="Roboto Condensed"/>
              </a:defRPr>
            </a:lvl4pPr>
            <a:lvl5pPr marL="0" indent="0" defTabSz="450430">
              <a:lnSpc>
                <a:spcPct val="110000"/>
              </a:lnSpc>
              <a:spcBef>
                <a:spcPts val="0"/>
              </a:spcBef>
              <a:buSzTx/>
              <a:buFontTx/>
              <a:buNone/>
              <a:defRPr sz="2600">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pic>
        <p:nvPicPr>
          <p:cNvPr id="682" name="Pilt 6" descr="Pilt 6"/>
          <p:cNvPicPr>
            <a:picLocks noChangeAspect="1"/>
          </p:cNvPicPr>
          <p:nvPr/>
        </p:nvPicPr>
        <p:blipFill>
          <a:blip r:embed="rId2"/>
          <a:stretch>
            <a:fillRect/>
          </a:stretch>
        </p:blipFill>
        <p:spPr>
          <a:xfrm>
            <a:off x="437992" y="230988"/>
            <a:ext cx="4694164" cy="1389538"/>
          </a:xfrm>
          <a:prstGeom prst="rect">
            <a:avLst/>
          </a:prstGeom>
          <a:ln w="12700">
            <a:miter lim="400000"/>
          </a:ln>
        </p:spPr>
      </p:pic>
      <p:sp>
        <p:nvSpPr>
          <p:cNvPr id="683"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Fulltext + Foto">
    <p:spTree>
      <p:nvGrpSpPr>
        <p:cNvPr id="1" name=""/>
        <p:cNvGrpSpPr/>
        <p:nvPr/>
      </p:nvGrpSpPr>
      <p:grpSpPr>
        <a:xfrm>
          <a:off x="0" y="0"/>
          <a:ext cx="0" cy="0"/>
          <a:chOff x="0" y="0"/>
          <a:chExt cx="0" cy="0"/>
        </a:xfrm>
      </p:grpSpPr>
      <p:sp>
        <p:nvSpPr>
          <p:cNvPr id="75" name="Picture Placeholder 3"/>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76" name="Title Text"/>
          <p:cNvSpPr txBox="1">
            <a:spLocks noGrp="1"/>
          </p:cNvSpPr>
          <p:nvPr>
            <p:ph type="title"/>
          </p:nvPr>
        </p:nvSpPr>
        <p:spPr>
          <a:xfrm>
            <a:off x="6743700" y="658801"/>
            <a:ext cx="4824413" cy="969976"/>
          </a:xfrm>
          <a:prstGeom prst="rect">
            <a:avLst/>
          </a:prstGeom>
        </p:spPr>
        <p:txBody>
          <a:bodyPr anchor="t"/>
          <a:lstStyle>
            <a:lvl1pPr>
              <a:lnSpc>
                <a:spcPct val="100000"/>
              </a:lnSpc>
              <a:defRPr sz="5000" b="0">
                <a:solidFill>
                  <a:srgbClr val="575A5D"/>
                </a:solidFill>
                <a:latin typeface="Aino Headline"/>
                <a:ea typeface="Aino Headline"/>
                <a:cs typeface="Aino Headline"/>
                <a:sym typeface="Aino Headline"/>
              </a:defRPr>
            </a:lvl1pPr>
          </a:lstStyle>
          <a:p>
            <a:r>
              <a:t>Title Text</a:t>
            </a:r>
          </a:p>
        </p:txBody>
      </p:sp>
      <p:sp>
        <p:nvSpPr>
          <p:cNvPr id="77" name="Body Level One…"/>
          <p:cNvSpPr txBox="1">
            <a:spLocks noGrp="1"/>
          </p:cNvSpPr>
          <p:nvPr>
            <p:ph type="body" sz="quarter" idx="1"/>
          </p:nvPr>
        </p:nvSpPr>
        <p:spPr>
          <a:xfrm>
            <a:off x="6743700" y="1628774"/>
            <a:ext cx="4824413" cy="1800226"/>
          </a:xfrm>
          <a:prstGeom prst="rect">
            <a:avLst/>
          </a:prstGeom>
        </p:spPr>
        <p:txBody>
          <a:bodyPr/>
          <a:lstStyle>
            <a:lvl1pPr marL="0" indent="0">
              <a:lnSpc>
                <a:spcPct val="100000"/>
              </a:lnSpc>
              <a:spcBef>
                <a:spcPts val="200"/>
              </a:spcBef>
              <a:buSzTx/>
              <a:buFontTx/>
              <a:buNone/>
              <a:defRPr sz="2200">
                <a:solidFill>
                  <a:srgbClr val="0000F0"/>
                </a:solidFill>
                <a:latin typeface="Aino Regular"/>
                <a:ea typeface="Aino Regular"/>
                <a:cs typeface="Aino Regular"/>
                <a:sym typeface="Aino Regular"/>
              </a:defRPr>
            </a:lvl1pPr>
            <a:lvl2pPr marL="402166" indent="-221191">
              <a:lnSpc>
                <a:spcPct val="100000"/>
              </a:lnSpc>
              <a:spcBef>
                <a:spcPts val="200"/>
              </a:spcBef>
              <a:buFontTx/>
              <a:defRPr sz="2200">
                <a:solidFill>
                  <a:srgbClr val="0000F0"/>
                </a:solidFill>
                <a:latin typeface="Aino Regular"/>
                <a:ea typeface="Aino Regular"/>
                <a:cs typeface="Aino Regular"/>
                <a:sym typeface="Aino Regular"/>
              </a:defRPr>
            </a:lvl2pPr>
            <a:lvl3pPr marL="583141" indent="-221191">
              <a:lnSpc>
                <a:spcPct val="100000"/>
              </a:lnSpc>
              <a:spcBef>
                <a:spcPts val="200"/>
              </a:spcBef>
              <a:buFontTx/>
              <a:defRPr sz="2200">
                <a:solidFill>
                  <a:srgbClr val="0000F0"/>
                </a:solidFill>
                <a:latin typeface="Aino Regular"/>
                <a:ea typeface="Aino Regular"/>
                <a:cs typeface="Aino Regular"/>
                <a:sym typeface="Aino Regular"/>
              </a:defRPr>
            </a:lvl3pPr>
            <a:lvl4pPr marL="752475" indent="-209550">
              <a:lnSpc>
                <a:spcPct val="100000"/>
              </a:lnSpc>
              <a:spcBef>
                <a:spcPts val="200"/>
              </a:spcBef>
              <a:buFontTx/>
              <a:defRPr sz="2200">
                <a:solidFill>
                  <a:srgbClr val="0000F0"/>
                </a:solidFill>
                <a:latin typeface="Aino Regular"/>
                <a:ea typeface="Aino Regular"/>
                <a:cs typeface="Aino Regular"/>
                <a:sym typeface="Aino Regular"/>
              </a:defRPr>
            </a:lvl4pPr>
            <a:lvl5pPr marL="935565" indent="-221191">
              <a:lnSpc>
                <a:spcPct val="100000"/>
              </a:lnSpc>
              <a:spcBef>
                <a:spcPts val="200"/>
              </a:spcBef>
              <a:buFontTx/>
              <a:defRPr sz="2200">
                <a:solidFill>
                  <a:srgbClr val="0000F0"/>
                </a:solidFill>
                <a:latin typeface="Aino Regular"/>
                <a:ea typeface="Aino Regular"/>
                <a:cs typeface="Aino Regular"/>
                <a:sym typeface="Aino Regular"/>
              </a:defRPr>
            </a:lvl5pPr>
          </a:lstStyle>
          <a:p>
            <a:r>
              <a:t>Body Level One</a:t>
            </a:r>
          </a:p>
          <a:p>
            <a:pPr lvl="1"/>
            <a:r>
              <a:t>Body Level Two</a:t>
            </a:r>
          </a:p>
          <a:p>
            <a:pPr lvl="2"/>
            <a:r>
              <a:t>Body Level Three</a:t>
            </a:r>
          </a:p>
          <a:p>
            <a:pPr lvl="3"/>
            <a:r>
              <a:t>Body Level Four</a:t>
            </a:r>
          </a:p>
          <a:p>
            <a:pPr lvl="4"/>
            <a:r>
              <a:t>Body Level Five</a:t>
            </a:r>
          </a:p>
        </p:txBody>
      </p:sp>
      <p:sp>
        <p:nvSpPr>
          <p:cNvPr id="78" name="Text Placeholder 7"/>
          <p:cNvSpPr>
            <a:spLocks noGrp="1"/>
          </p:cNvSpPr>
          <p:nvPr>
            <p:ph type="body" sz="quarter" idx="14"/>
          </p:nvPr>
        </p:nvSpPr>
        <p:spPr>
          <a:xfrm rot="16200000">
            <a:off x="-1015208" y="4707732"/>
            <a:ext cx="2808291" cy="250826"/>
          </a:xfrm>
          <a:prstGeom prst="rect">
            <a:avLst/>
          </a:prstGeom>
        </p:spPr>
        <p:txBody>
          <a:bodyPr/>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79"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690" name="Title Text"/>
          <p:cNvSpPr txBox="1">
            <a:spLocks noGrp="1"/>
          </p:cNvSpPr>
          <p:nvPr>
            <p:ph type="title"/>
          </p:nvPr>
        </p:nvSpPr>
        <p:spPr>
          <a:xfrm>
            <a:off x="681753" y="541378"/>
            <a:ext cx="10729511" cy="1082757"/>
          </a:xfrm>
          <a:prstGeom prst="rect">
            <a:avLst/>
          </a:prstGeom>
        </p:spPr>
        <p:txBody>
          <a:bodyPr anchor="t"/>
          <a:lstStyle>
            <a:lvl1pPr defTabSz="450430">
              <a:lnSpc>
                <a:spcPct val="88000"/>
              </a:lnSpc>
              <a:defRPr>
                <a:solidFill>
                  <a:srgbClr val="000000"/>
                </a:solidFill>
                <a:latin typeface="Roboto Condensed"/>
                <a:ea typeface="Roboto Condensed"/>
                <a:cs typeface="Roboto Condensed"/>
                <a:sym typeface="Roboto Condensed"/>
              </a:defRPr>
            </a:lvl1pPr>
          </a:lstStyle>
          <a:p>
            <a:r>
              <a:t>Title Text</a:t>
            </a:r>
          </a:p>
        </p:txBody>
      </p:sp>
      <p:sp>
        <p:nvSpPr>
          <p:cNvPr id="691" name="Body Level One…"/>
          <p:cNvSpPr txBox="1">
            <a:spLocks noGrp="1"/>
          </p:cNvSpPr>
          <p:nvPr>
            <p:ph type="body" idx="1"/>
          </p:nvPr>
        </p:nvSpPr>
        <p:spPr>
          <a:xfrm>
            <a:off x="681756" y="1772990"/>
            <a:ext cx="10729511" cy="4524784"/>
          </a:xfrm>
          <a:prstGeom prst="rect">
            <a:avLst/>
          </a:prstGeom>
        </p:spPr>
        <p:txBody>
          <a:bodyPr/>
          <a:lstStyle>
            <a:lvl1pPr marL="0" indent="0" defTabSz="450430">
              <a:lnSpc>
                <a:spcPct val="110000"/>
              </a:lnSpc>
              <a:spcBef>
                <a:spcPts val="800"/>
              </a:spcBef>
              <a:buSzTx/>
              <a:buFontTx/>
              <a:buNone/>
              <a:defRPr sz="3200">
                <a:solidFill>
                  <a:srgbClr val="000000"/>
                </a:solidFill>
                <a:latin typeface="Roboto Condensed"/>
                <a:ea typeface="Roboto Condensed"/>
                <a:cs typeface="Roboto Condensed"/>
                <a:sym typeface="Roboto Condensed"/>
              </a:defRPr>
            </a:lvl1pPr>
            <a:lvl2pPr marL="0" indent="0" defTabSz="450430">
              <a:lnSpc>
                <a:spcPct val="110000"/>
              </a:lnSpc>
              <a:spcBef>
                <a:spcPts val="800"/>
              </a:spcBef>
              <a:buSzTx/>
              <a:buFontTx/>
              <a:buNone/>
              <a:defRPr sz="3200">
                <a:solidFill>
                  <a:srgbClr val="000000"/>
                </a:solidFill>
                <a:latin typeface="Roboto Condensed"/>
                <a:ea typeface="Roboto Condensed"/>
                <a:cs typeface="Roboto Condensed"/>
                <a:sym typeface="Roboto Condensed"/>
              </a:defRPr>
            </a:lvl2pPr>
            <a:lvl3pPr marL="0" indent="0" defTabSz="450430">
              <a:lnSpc>
                <a:spcPct val="110000"/>
              </a:lnSpc>
              <a:spcBef>
                <a:spcPts val="800"/>
              </a:spcBef>
              <a:buSzTx/>
              <a:buFontTx/>
              <a:buNone/>
              <a:defRPr sz="3200">
                <a:solidFill>
                  <a:srgbClr val="000000"/>
                </a:solidFill>
                <a:latin typeface="Roboto Condensed"/>
                <a:ea typeface="Roboto Condensed"/>
                <a:cs typeface="Roboto Condensed"/>
                <a:sym typeface="Roboto Condensed"/>
              </a:defRPr>
            </a:lvl3pPr>
            <a:lvl4pPr marL="0" indent="0" defTabSz="450430">
              <a:lnSpc>
                <a:spcPct val="110000"/>
              </a:lnSpc>
              <a:spcBef>
                <a:spcPts val="800"/>
              </a:spcBef>
              <a:buSzTx/>
              <a:buFontTx/>
              <a:buNone/>
              <a:defRPr sz="3200">
                <a:solidFill>
                  <a:srgbClr val="000000"/>
                </a:solidFill>
                <a:latin typeface="Roboto Condensed"/>
                <a:ea typeface="Roboto Condensed"/>
                <a:cs typeface="Roboto Condensed"/>
                <a:sym typeface="Roboto Condensed"/>
              </a:defRPr>
            </a:lvl4pPr>
            <a:lvl5pPr marL="0" indent="0" defTabSz="450430">
              <a:lnSpc>
                <a:spcPct val="110000"/>
              </a:lnSpc>
              <a:spcBef>
                <a:spcPts val="800"/>
              </a:spcBef>
              <a:buSzTx/>
              <a:buFontTx/>
              <a:buNone/>
              <a:defRPr sz="3200">
                <a:solidFill>
                  <a:srgbClr val="000000"/>
                </a:solidFill>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sp>
        <p:nvSpPr>
          <p:cNvPr id="692"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Title and Content Bullets">
    <p:spTree>
      <p:nvGrpSpPr>
        <p:cNvPr id="1" name=""/>
        <p:cNvGrpSpPr/>
        <p:nvPr/>
      </p:nvGrpSpPr>
      <p:grpSpPr>
        <a:xfrm>
          <a:off x="0" y="0"/>
          <a:ext cx="0" cy="0"/>
          <a:chOff x="0" y="0"/>
          <a:chExt cx="0" cy="0"/>
        </a:xfrm>
      </p:grpSpPr>
      <p:sp>
        <p:nvSpPr>
          <p:cNvPr id="699" name="Title Text"/>
          <p:cNvSpPr txBox="1">
            <a:spLocks noGrp="1"/>
          </p:cNvSpPr>
          <p:nvPr>
            <p:ph type="title"/>
          </p:nvPr>
        </p:nvSpPr>
        <p:spPr>
          <a:xfrm>
            <a:off x="681753" y="541378"/>
            <a:ext cx="10729511" cy="1082757"/>
          </a:xfrm>
          <a:prstGeom prst="rect">
            <a:avLst/>
          </a:prstGeom>
        </p:spPr>
        <p:txBody>
          <a:bodyPr anchor="t"/>
          <a:lstStyle>
            <a:lvl1pPr defTabSz="450430">
              <a:lnSpc>
                <a:spcPct val="88000"/>
              </a:lnSpc>
              <a:defRPr>
                <a:solidFill>
                  <a:srgbClr val="000000"/>
                </a:solidFill>
                <a:latin typeface="Roboto Condensed"/>
                <a:ea typeface="Roboto Condensed"/>
                <a:cs typeface="Roboto Condensed"/>
                <a:sym typeface="Roboto Condensed"/>
              </a:defRPr>
            </a:lvl1pPr>
          </a:lstStyle>
          <a:p>
            <a:r>
              <a:t>Title Text</a:t>
            </a:r>
          </a:p>
        </p:txBody>
      </p:sp>
      <p:sp>
        <p:nvSpPr>
          <p:cNvPr id="700" name="Body Level One…"/>
          <p:cNvSpPr txBox="1">
            <a:spLocks noGrp="1"/>
          </p:cNvSpPr>
          <p:nvPr>
            <p:ph type="body" idx="1"/>
          </p:nvPr>
        </p:nvSpPr>
        <p:spPr>
          <a:xfrm>
            <a:off x="681756" y="1772990"/>
            <a:ext cx="10729511" cy="4524784"/>
          </a:xfrm>
          <a:prstGeom prst="rect">
            <a:avLst/>
          </a:prstGeom>
        </p:spPr>
        <p:txBody>
          <a:bodyPr/>
          <a:lstStyle>
            <a:lvl1pPr marL="433122" indent="-324841" defTabSz="450430">
              <a:lnSpc>
                <a:spcPct val="110000"/>
              </a:lnSpc>
              <a:spcBef>
                <a:spcPts val="800"/>
              </a:spcBef>
              <a:buClr>
                <a:srgbClr val="0084D1"/>
              </a:buClr>
              <a:defRPr sz="3200">
                <a:solidFill>
                  <a:srgbClr val="000000"/>
                </a:solidFill>
                <a:latin typeface="Roboto Condensed"/>
                <a:ea typeface="Roboto Condensed"/>
                <a:cs typeface="Roboto Condensed"/>
                <a:sym typeface="Roboto Condensed"/>
              </a:defRPr>
            </a:lvl1pPr>
            <a:lvl2pPr marL="0" indent="0" defTabSz="450430">
              <a:lnSpc>
                <a:spcPct val="110000"/>
              </a:lnSpc>
              <a:spcBef>
                <a:spcPts val="800"/>
              </a:spcBef>
              <a:buClr>
                <a:srgbClr val="0084D1"/>
              </a:buClr>
              <a:buSzTx/>
              <a:buNone/>
              <a:defRPr sz="3200">
                <a:solidFill>
                  <a:srgbClr val="000000"/>
                </a:solidFill>
                <a:latin typeface="Roboto Condensed"/>
                <a:ea typeface="Roboto Condensed"/>
                <a:cs typeface="Roboto Condensed"/>
                <a:sym typeface="Roboto Condensed"/>
              </a:defRPr>
            </a:lvl2pPr>
            <a:lvl3pPr marL="0" indent="0" defTabSz="450430">
              <a:lnSpc>
                <a:spcPct val="110000"/>
              </a:lnSpc>
              <a:spcBef>
                <a:spcPts val="800"/>
              </a:spcBef>
              <a:buClr>
                <a:srgbClr val="0084D1"/>
              </a:buClr>
              <a:buSzTx/>
              <a:buNone/>
              <a:defRPr sz="3200">
                <a:solidFill>
                  <a:srgbClr val="000000"/>
                </a:solidFill>
                <a:latin typeface="Roboto Condensed"/>
                <a:ea typeface="Roboto Condensed"/>
                <a:cs typeface="Roboto Condensed"/>
                <a:sym typeface="Roboto Condensed"/>
              </a:defRPr>
            </a:lvl3pPr>
            <a:lvl4pPr marL="0" indent="0" defTabSz="450430">
              <a:lnSpc>
                <a:spcPct val="110000"/>
              </a:lnSpc>
              <a:spcBef>
                <a:spcPts val="800"/>
              </a:spcBef>
              <a:buClr>
                <a:srgbClr val="0084D1"/>
              </a:buClr>
              <a:buSzTx/>
              <a:buNone/>
              <a:defRPr sz="3200">
                <a:solidFill>
                  <a:srgbClr val="000000"/>
                </a:solidFill>
                <a:latin typeface="Roboto Condensed"/>
                <a:ea typeface="Roboto Condensed"/>
                <a:cs typeface="Roboto Condensed"/>
                <a:sym typeface="Roboto Condensed"/>
              </a:defRPr>
            </a:lvl4pPr>
            <a:lvl5pPr marL="0" indent="0" defTabSz="450430">
              <a:lnSpc>
                <a:spcPct val="110000"/>
              </a:lnSpc>
              <a:spcBef>
                <a:spcPts val="800"/>
              </a:spcBef>
              <a:buClr>
                <a:srgbClr val="0084D1"/>
              </a:buClr>
              <a:buSzTx/>
              <a:buNone/>
              <a:defRPr sz="3200">
                <a:solidFill>
                  <a:srgbClr val="000000"/>
                </a:solidFill>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sp>
        <p:nvSpPr>
          <p:cNvPr id="701"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End slide">
    <p:spTree>
      <p:nvGrpSpPr>
        <p:cNvPr id="1" name=""/>
        <p:cNvGrpSpPr/>
        <p:nvPr/>
      </p:nvGrpSpPr>
      <p:grpSpPr>
        <a:xfrm>
          <a:off x="0" y="0"/>
          <a:ext cx="0" cy="0"/>
          <a:chOff x="0" y="0"/>
          <a:chExt cx="0" cy="0"/>
        </a:xfrm>
      </p:grpSpPr>
      <p:sp>
        <p:nvSpPr>
          <p:cNvPr id="708" name="Title Text"/>
          <p:cNvSpPr txBox="1">
            <a:spLocks noGrp="1"/>
          </p:cNvSpPr>
          <p:nvPr>
            <p:ph type="title"/>
          </p:nvPr>
        </p:nvSpPr>
        <p:spPr>
          <a:xfrm>
            <a:off x="1902049" y="2454250"/>
            <a:ext cx="9754101" cy="974751"/>
          </a:xfrm>
          <a:prstGeom prst="rect">
            <a:avLst/>
          </a:prstGeom>
        </p:spPr>
        <p:txBody>
          <a:bodyPr anchor="t"/>
          <a:lstStyle>
            <a:lvl1pPr defTabSz="450430">
              <a:lnSpc>
                <a:spcPct val="88000"/>
              </a:lnSpc>
              <a:defRPr sz="5700" b="0">
                <a:solidFill>
                  <a:srgbClr val="000000"/>
                </a:solidFill>
                <a:latin typeface="Roboto Condensed"/>
                <a:ea typeface="Roboto Condensed"/>
                <a:cs typeface="Roboto Condensed"/>
                <a:sym typeface="Roboto Condensed"/>
              </a:defRPr>
            </a:lvl1pPr>
          </a:lstStyle>
          <a:p>
            <a:r>
              <a:t>Title Text</a:t>
            </a:r>
          </a:p>
        </p:txBody>
      </p:sp>
      <p:sp>
        <p:nvSpPr>
          <p:cNvPr id="709" name="Body Level One…"/>
          <p:cNvSpPr txBox="1">
            <a:spLocks noGrp="1"/>
          </p:cNvSpPr>
          <p:nvPr>
            <p:ph type="body" sz="half" idx="1"/>
          </p:nvPr>
        </p:nvSpPr>
        <p:spPr>
          <a:xfrm>
            <a:off x="1902049" y="3645575"/>
            <a:ext cx="9754101" cy="1732413"/>
          </a:xfrm>
          <a:prstGeom prst="rect">
            <a:avLst/>
          </a:prstGeom>
        </p:spPr>
        <p:txBody>
          <a:bodyPr/>
          <a:lstStyle>
            <a:lvl1pPr marL="0" indent="0" defTabSz="450430">
              <a:lnSpc>
                <a:spcPct val="110000"/>
              </a:lnSpc>
              <a:spcBef>
                <a:spcPts val="0"/>
              </a:spcBef>
              <a:buSzTx/>
              <a:buFontTx/>
              <a:buNone/>
              <a:defRPr sz="2600">
                <a:solidFill>
                  <a:srgbClr val="000000"/>
                </a:solidFill>
                <a:latin typeface="Roboto Condensed"/>
                <a:ea typeface="Roboto Condensed"/>
                <a:cs typeface="Roboto Condensed"/>
                <a:sym typeface="Roboto Condensed"/>
              </a:defRPr>
            </a:lvl1pPr>
            <a:lvl2pPr marL="0" indent="0" defTabSz="450430">
              <a:lnSpc>
                <a:spcPct val="110000"/>
              </a:lnSpc>
              <a:spcBef>
                <a:spcPts val="0"/>
              </a:spcBef>
              <a:buSzTx/>
              <a:buFontTx/>
              <a:buNone/>
              <a:defRPr sz="2600">
                <a:solidFill>
                  <a:srgbClr val="000000"/>
                </a:solidFill>
                <a:latin typeface="Roboto Condensed"/>
                <a:ea typeface="Roboto Condensed"/>
                <a:cs typeface="Roboto Condensed"/>
                <a:sym typeface="Roboto Condensed"/>
              </a:defRPr>
            </a:lvl2pPr>
            <a:lvl3pPr marL="0" indent="0" defTabSz="450430">
              <a:lnSpc>
                <a:spcPct val="110000"/>
              </a:lnSpc>
              <a:spcBef>
                <a:spcPts val="0"/>
              </a:spcBef>
              <a:buSzTx/>
              <a:buFontTx/>
              <a:buNone/>
              <a:defRPr sz="2600">
                <a:solidFill>
                  <a:srgbClr val="000000"/>
                </a:solidFill>
                <a:latin typeface="Roboto Condensed"/>
                <a:ea typeface="Roboto Condensed"/>
                <a:cs typeface="Roboto Condensed"/>
                <a:sym typeface="Roboto Condensed"/>
              </a:defRPr>
            </a:lvl3pPr>
            <a:lvl4pPr marL="0" indent="0" defTabSz="450430">
              <a:lnSpc>
                <a:spcPct val="110000"/>
              </a:lnSpc>
              <a:spcBef>
                <a:spcPts val="0"/>
              </a:spcBef>
              <a:buSzTx/>
              <a:buFontTx/>
              <a:buNone/>
              <a:defRPr sz="2600">
                <a:solidFill>
                  <a:srgbClr val="000000"/>
                </a:solidFill>
                <a:latin typeface="Roboto Condensed"/>
                <a:ea typeface="Roboto Condensed"/>
                <a:cs typeface="Roboto Condensed"/>
                <a:sym typeface="Roboto Condensed"/>
              </a:defRPr>
            </a:lvl4pPr>
            <a:lvl5pPr marL="0" indent="0" defTabSz="450430">
              <a:lnSpc>
                <a:spcPct val="110000"/>
              </a:lnSpc>
              <a:spcBef>
                <a:spcPts val="0"/>
              </a:spcBef>
              <a:buSzTx/>
              <a:buFontTx/>
              <a:buNone/>
              <a:defRPr sz="2600">
                <a:solidFill>
                  <a:srgbClr val="000000"/>
                </a:solidFill>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pic>
        <p:nvPicPr>
          <p:cNvPr id="710" name="Picture 3" descr="Picture 3"/>
          <p:cNvPicPr>
            <a:picLocks noChangeAspect="1"/>
          </p:cNvPicPr>
          <p:nvPr/>
        </p:nvPicPr>
        <p:blipFill>
          <a:blip r:embed="rId2"/>
          <a:stretch>
            <a:fillRect/>
          </a:stretch>
        </p:blipFill>
        <p:spPr>
          <a:xfrm>
            <a:off x="496798" y="216451"/>
            <a:ext cx="4697008" cy="1389428"/>
          </a:xfrm>
          <a:prstGeom prst="rect">
            <a:avLst/>
          </a:prstGeom>
          <a:ln w="12700">
            <a:miter lim="400000"/>
          </a:ln>
        </p:spPr>
      </p:pic>
      <p:pic>
        <p:nvPicPr>
          <p:cNvPr id="711" name="Pilt 5" descr="Pilt 5"/>
          <p:cNvPicPr>
            <a:picLocks noChangeAspect="1"/>
          </p:cNvPicPr>
          <p:nvPr/>
        </p:nvPicPr>
        <p:blipFill>
          <a:blip r:embed="rId3"/>
          <a:stretch>
            <a:fillRect/>
          </a:stretch>
        </p:blipFill>
        <p:spPr>
          <a:xfrm>
            <a:off x="426321" y="234666"/>
            <a:ext cx="4694162" cy="1389540"/>
          </a:xfrm>
          <a:prstGeom prst="rect">
            <a:avLst/>
          </a:prstGeom>
          <a:ln w="12700">
            <a:miter lim="400000"/>
          </a:ln>
        </p:spPr>
      </p:pic>
      <p:sp>
        <p:nvSpPr>
          <p:cNvPr id="712"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End Slide Blue">
    <p:spTree>
      <p:nvGrpSpPr>
        <p:cNvPr id="1" name=""/>
        <p:cNvGrpSpPr/>
        <p:nvPr/>
      </p:nvGrpSpPr>
      <p:grpSpPr>
        <a:xfrm>
          <a:off x="0" y="0"/>
          <a:ext cx="0" cy="0"/>
          <a:chOff x="0" y="0"/>
          <a:chExt cx="0" cy="0"/>
        </a:xfrm>
      </p:grpSpPr>
      <p:sp>
        <p:nvSpPr>
          <p:cNvPr id="719" name="Rectangle 4"/>
          <p:cNvSpPr/>
          <p:nvPr/>
        </p:nvSpPr>
        <p:spPr>
          <a:xfrm>
            <a:off x="0" y="1805134"/>
            <a:ext cx="12192000" cy="5052866"/>
          </a:xfrm>
          <a:prstGeom prst="rect">
            <a:avLst/>
          </a:prstGeom>
          <a:solidFill>
            <a:srgbClr val="0084D1"/>
          </a:solidFill>
          <a:ln w="12700">
            <a:miter lim="400000"/>
          </a:ln>
        </p:spPr>
        <p:txBody>
          <a:bodyPr lIns="45718" tIns="45718" rIns="45718" bIns="45718"/>
          <a:lstStyle/>
          <a:p>
            <a:pPr defTabSz="450430">
              <a:lnSpc>
                <a:spcPct val="110000"/>
              </a:lnSpc>
              <a:defRPr>
                <a:solidFill>
                  <a:srgbClr val="000000"/>
                </a:solidFill>
                <a:latin typeface="Roboto Condensed"/>
                <a:ea typeface="Roboto Condensed"/>
                <a:cs typeface="Roboto Condensed"/>
                <a:sym typeface="Roboto Condensed"/>
              </a:defRPr>
            </a:pPr>
            <a:endParaRPr/>
          </a:p>
        </p:txBody>
      </p:sp>
      <p:sp>
        <p:nvSpPr>
          <p:cNvPr id="720" name="Title Text"/>
          <p:cNvSpPr txBox="1">
            <a:spLocks noGrp="1"/>
          </p:cNvSpPr>
          <p:nvPr>
            <p:ph type="title"/>
          </p:nvPr>
        </p:nvSpPr>
        <p:spPr>
          <a:xfrm>
            <a:off x="1902049" y="2454250"/>
            <a:ext cx="9754101" cy="974751"/>
          </a:xfrm>
          <a:prstGeom prst="rect">
            <a:avLst/>
          </a:prstGeom>
        </p:spPr>
        <p:txBody>
          <a:bodyPr anchor="t"/>
          <a:lstStyle>
            <a:lvl1pPr defTabSz="450430">
              <a:lnSpc>
                <a:spcPct val="88000"/>
              </a:lnSpc>
              <a:defRPr sz="5700" b="0">
                <a:latin typeface="Roboto Condensed"/>
                <a:ea typeface="Roboto Condensed"/>
                <a:cs typeface="Roboto Condensed"/>
                <a:sym typeface="Roboto Condensed"/>
              </a:defRPr>
            </a:lvl1pPr>
          </a:lstStyle>
          <a:p>
            <a:r>
              <a:t>Title Text</a:t>
            </a:r>
          </a:p>
        </p:txBody>
      </p:sp>
      <p:sp>
        <p:nvSpPr>
          <p:cNvPr id="721" name="Body Level One…"/>
          <p:cNvSpPr txBox="1">
            <a:spLocks noGrp="1"/>
          </p:cNvSpPr>
          <p:nvPr>
            <p:ph type="body" sz="half" idx="1"/>
          </p:nvPr>
        </p:nvSpPr>
        <p:spPr>
          <a:xfrm>
            <a:off x="1902049" y="3645575"/>
            <a:ext cx="9754101" cy="1732413"/>
          </a:xfrm>
          <a:prstGeom prst="rect">
            <a:avLst/>
          </a:prstGeom>
        </p:spPr>
        <p:txBody>
          <a:bodyPr/>
          <a:lstStyle>
            <a:lvl1pPr marL="0" indent="0" defTabSz="450430">
              <a:lnSpc>
                <a:spcPct val="110000"/>
              </a:lnSpc>
              <a:spcBef>
                <a:spcPts val="0"/>
              </a:spcBef>
              <a:buSzTx/>
              <a:buFontTx/>
              <a:buNone/>
              <a:defRPr sz="2600">
                <a:latin typeface="Roboto Condensed"/>
                <a:ea typeface="Roboto Condensed"/>
                <a:cs typeface="Roboto Condensed"/>
                <a:sym typeface="Roboto Condensed"/>
              </a:defRPr>
            </a:lvl1pPr>
            <a:lvl2pPr marL="0" indent="0" defTabSz="450430">
              <a:lnSpc>
                <a:spcPct val="110000"/>
              </a:lnSpc>
              <a:spcBef>
                <a:spcPts val="0"/>
              </a:spcBef>
              <a:buSzTx/>
              <a:buFontTx/>
              <a:buNone/>
              <a:defRPr sz="2600">
                <a:latin typeface="Roboto Condensed"/>
                <a:ea typeface="Roboto Condensed"/>
                <a:cs typeface="Roboto Condensed"/>
                <a:sym typeface="Roboto Condensed"/>
              </a:defRPr>
            </a:lvl2pPr>
            <a:lvl3pPr marL="0" indent="0" defTabSz="450430">
              <a:lnSpc>
                <a:spcPct val="110000"/>
              </a:lnSpc>
              <a:spcBef>
                <a:spcPts val="0"/>
              </a:spcBef>
              <a:buSzTx/>
              <a:buFontTx/>
              <a:buNone/>
              <a:defRPr sz="2600">
                <a:latin typeface="Roboto Condensed"/>
                <a:ea typeface="Roboto Condensed"/>
                <a:cs typeface="Roboto Condensed"/>
                <a:sym typeface="Roboto Condensed"/>
              </a:defRPr>
            </a:lvl3pPr>
            <a:lvl4pPr marL="0" indent="0" defTabSz="450430">
              <a:lnSpc>
                <a:spcPct val="110000"/>
              </a:lnSpc>
              <a:spcBef>
                <a:spcPts val="0"/>
              </a:spcBef>
              <a:buSzTx/>
              <a:buFontTx/>
              <a:buNone/>
              <a:defRPr sz="2600">
                <a:latin typeface="Roboto Condensed"/>
                <a:ea typeface="Roboto Condensed"/>
                <a:cs typeface="Roboto Condensed"/>
                <a:sym typeface="Roboto Condensed"/>
              </a:defRPr>
            </a:lvl4pPr>
            <a:lvl5pPr marL="0" indent="0" defTabSz="450430">
              <a:lnSpc>
                <a:spcPct val="110000"/>
              </a:lnSpc>
              <a:spcBef>
                <a:spcPts val="0"/>
              </a:spcBef>
              <a:buSzTx/>
              <a:buFontTx/>
              <a:buNone/>
              <a:defRPr sz="2600">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pic>
        <p:nvPicPr>
          <p:cNvPr id="722" name="Picture 3" descr="Picture 3"/>
          <p:cNvPicPr>
            <a:picLocks noChangeAspect="1"/>
          </p:cNvPicPr>
          <p:nvPr/>
        </p:nvPicPr>
        <p:blipFill>
          <a:blip r:embed="rId2"/>
          <a:stretch>
            <a:fillRect/>
          </a:stretch>
        </p:blipFill>
        <p:spPr>
          <a:xfrm>
            <a:off x="496798" y="216451"/>
            <a:ext cx="4697008" cy="1389428"/>
          </a:xfrm>
          <a:prstGeom prst="rect">
            <a:avLst/>
          </a:prstGeom>
          <a:ln w="12700">
            <a:miter lim="400000"/>
          </a:ln>
        </p:spPr>
      </p:pic>
      <p:pic>
        <p:nvPicPr>
          <p:cNvPr id="723" name="Pilt 8" descr="Pilt 8"/>
          <p:cNvPicPr>
            <a:picLocks noChangeAspect="1"/>
          </p:cNvPicPr>
          <p:nvPr/>
        </p:nvPicPr>
        <p:blipFill>
          <a:blip r:embed="rId3"/>
          <a:stretch>
            <a:fillRect/>
          </a:stretch>
        </p:blipFill>
        <p:spPr>
          <a:xfrm>
            <a:off x="426321" y="234666"/>
            <a:ext cx="4694162" cy="1389540"/>
          </a:xfrm>
          <a:prstGeom prst="rect">
            <a:avLst/>
          </a:prstGeom>
          <a:ln w="12700">
            <a:miter lim="400000"/>
          </a:ln>
        </p:spPr>
      </p:pic>
      <p:sp>
        <p:nvSpPr>
          <p:cNvPr id="724"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731"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Esileht">
    <p:spTree>
      <p:nvGrpSpPr>
        <p:cNvPr id="1" name=""/>
        <p:cNvGrpSpPr/>
        <p:nvPr/>
      </p:nvGrpSpPr>
      <p:grpSpPr>
        <a:xfrm>
          <a:off x="0" y="0"/>
          <a:ext cx="0" cy="0"/>
          <a:chOff x="0" y="0"/>
          <a:chExt cx="0" cy="0"/>
        </a:xfrm>
      </p:grpSpPr>
      <p:pic>
        <p:nvPicPr>
          <p:cNvPr id="738" name="Picture 1" descr="Picture 1"/>
          <p:cNvPicPr>
            <a:picLocks noChangeAspect="1"/>
          </p:cNvPicPr>
          <p:nvPr/>
        </p:nvPicPr>
        <p:blipFill>
          <a:blip r:embed="rId2"/>
          <a:stretch>
            <a:fillRect/>
          </a:stretch>
        </p:blipFill>
        <p:spPr>
          <a:xfrm>
            <a:off x="3931920" y="1344166"/>
            <a:ext cx="4328160" cy="5513834"/>
          </a:xfrm>
          <a:prstGeom prst="rect">
            <a:avLst/>
          </a:prstGeom>
          <a:ln w="12700">
            <a:miter lim="400000"/>
          </a:ln>
        </p:spPr>
      </p:pic>
      <p:sp>
        <p:nvSpPr>
          <p:cNvPr id="739"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Tiitelslaid">
    <p:spTree>
      <p:nvGrpSpPr>
        <p:cNvPr id="1" name=""/>
        <p:cNvGrpSpPr/>
        <p:nvPr/>
      </p:nvGrpSpPr>
      <p:grpSpPr>
        <a:xfrm>
          <a:off x="0" y="0"/>
          <a:ext cx="0" cy="0"/>
          <a:chOff x="0" y="0"/>
          <a:chExt cx="0" cy="0"/>
        </a:xfrm>
      </p:grpSpPr>
      <p:sp>
        <p:nvSpPr>
          <p:cNvPr id="746" name="Title Text"/>
          <p:cNvSpPr txBox="1">
            <a:spLocks noGrp="1"/>
          </p:cNvSpPr>
          <p:nvPr>
            <p:ph type="title"/>
          </p:nvPr>
        </p:nvSpPr>
        <p:spPr>
          <a:xfrm>
            <a:off x="1524000" y="1122362"/>
            <a:ext cx="9144000" cy="2387601"/>
          </a:xfrm>
          <a:prstGeom prst="rect">
            <a:avLst/>
          </a:prstGeom>
        </p:spPr>
        <p:txBody>
          <a:bodyPr lIns="45718" tIns="45718" rIns="45718" bIns="45718" anchor="b"/>
          <a:lstStyle>
            <a:lvl1pPr algn="ctr">
              <a:defRPr sz="6000" b="0">
                <a:solidFill>
                  <a:srgbClr val="000000"/>
                </a:solidFill>
                <a:latin typeface="Calibri Light"/>
                <a:ea typeface="Calibri Light"/>
                <a:cs typeface="Calibri Light"/>
                <a:sym typeface="Calibri Light"/>
              </a:defRPr>
            </a:lvl1pPr>
          </a:lstStyle>
          <a:p>
            <a:r>
              <a:t>Title Text</a:t>
            </a:r>
          </a:p>
        </p:txBody>
      </p:sp>
      <p:sp>
        <p:nvSpPr>
          <p:cNvPr id="747" name="Body Level One…"/>
          <p:cNvSpPr txBox="1">
            <a:spLocks noGrp="1"/>
          </p:cNvSpPr>
          <p:nvPr>
            <p:ph type="body" sz="quarter" idx="1"/>
          </p:nvPr>
        </p:nvSpPr>
        <p:spPr>
          <a:xfrm>
            <a:off x="1524000" y="3602037"/>
            <a:ext cx="9144000" cy="1655764"/>
          </a:xfrm>
          <a:prstGeom prst="rect">
            <a:avLst/>
          </a:prstGeom>
        </p:spPr>
        <p:txBody>
          <a:bodyPr lIns="45718" tIns="45718" rIns="45718" bIns="45718"/>
          <a:lstStyle>
            <a:lvl1pPr marL="0" indent="0" algn="ctr">
              <a:buSzTx/>
              <a:buFontTx/>
              <a:buNone/>
              <a:defRPr sz="2400">
                <a:solidFill>
                  <a:srgbClr val="000000"/>
                </a:solidFill>
                <a:latin typeface="+mn-lt"/>
                <a:ea typeface="+mn-ea"/>
                <a:cs typeface="+mn-cs"/>
                <a:sym typeface="Calibri"/>
              </a:defRPr>
            </a:lvl1pPr>
            <a:lvl2pPr marL="0" indent="0" algn="ctr">
              <a:buSzTx/>
              <a:buFontTx/>
              <a:buNone/>
              <a:defRPr sz="2400">
                <a:solidFill>
                  <a:srgbClr val="000000"/>
                </a:solidFill>
                <a:latin typeface="+mn-lt"/>
                <a:ea typeface="+mn-ea"/>
                <a:cs typeface="+mn-cs"/>
                <a:sym typeface="Calibri"/>
              </a:defRPr>
            </a:lvl2pPr>
            <a:lvl3pPr marL="0" indent="0" algn="ctr">
              <a:buSzTx/>
              <a:buFontTx/>
              <a:buNone/>
              <a:defRPr sz="2400">
                <a:solidFill>
                  <a:srgbClr val="000000"/>
                </a:solidFill>
                <a:latin typeface="+mn-lt"/>
                <a:ea typeface="+mn-ea"/>
                <a:cs typeface="+mn-cs"/>
                <a:sym typeface="Calibri"/>
              </a:defRPr>
            </a:lvl3pPr>
            <a:lvl4pPr marL="0" indent="0" algn="ctr">
              <a:buSzTx/>
              <a:buFontTx/>
              <a:buNone/>
              <a:defRPr sz="2400">
                <a:solidFill>
                  <a:srgbClr val="000000"/>
                </a:solidFill>
                <a:latin typeface="+mn-lt"/>
                <a:ea typeface="+mn-ea"/>
                <a:cs typeface="+mn-cs"/>
                <a:sym typeface="Calibri"/>
              </a:defRPr>
            </a:lvl4pPr>
            <a:lvl5pPr marL="0" indent="0" algn="ctr">
              <a:buSzTx/>
              <a:buFontTx/>
              <a:buNone/>
              <a:defRPr sz="24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48"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Jaotise päis">
    <p:spTree>
      <p:nvGrpSpPr>
        <p:cNvPr id="1" name=""/>
        <p:cNvGrpSpPr/>
        <p:nvPr/>
      </p:nvGrpSpPr>
      <p:grpSpPr>
        <a:xfrm>
          <a:off x="0" y="0"/>
          <a:ext cx="0" cy="0"/>
          <a:chOff x="0" y="0"/>
          <a:chExt cx="0" cy="0"/>
        </a:xfrm>
      </p:grpSpPr>
      <p:sp>
        <p:nvSpPr>
          <p:cNvPr id="755" name="Title Text"/>
          <p:cNvSpPr txBox="1">
            <a:spLocks noGrp="1"/>
          </p:cNvSpPr>
          <p:nvPr>
            <p:ph type="title"/>
          </p:nvPr>
        </p:nvSpPr>
        <p:spPr>
          <a:xfrm>
            <a:off x="831850" y="1709738"/>
            <a:ext cx="10515600" cy="2852737"/>
          </a:xfrm>
          <a:prstGeom prst="rect">
            <a:avLst/>
          </a:prstGeom>
        </p:spPr>
        <p:txBody>
          <a:bodyPr lIns="45718" tIns="45718" rIns="45718" bIns="45718" anchor="b"/>
          <a:lstStyle>
            <a:lvl1pPr>
              <a:defRPr sz="6000" b="0">
                <a:solidFill>
                  <a:srgbClr val="000000"/>
                </a:solidFill>
                <a:latin typeface="Calibri Light"/>
                <a:ea typeface="Calibri Light"/>
                <a:cs typeface="Calibri Light"/>
                <a:sym typeface="Calibri Light"/>
              </a:defRPr>
            </a:lvl1pPr>
          </a:lstStyle>
          <a:p>
            <a:r>
              <a:t>Title Text</a:t>
            </a:r>
          </a:p>
        </p:txBody>
      </p:sp>
      <p:sp>
        <p:nvSpPr>
          <p:cNvPr id="756" name="Body Level One…"/>
          <p:cNvSpPr txBox="1">
            <a:spLocks noGrp="1"/>
          </p:cNvSpPr>
          <p:nvPr>
            <p:ph type="body" sz="quarter" idx="1"/>
          </p:nvPr>
        </p:nvSpPr>
        <p:spPr>
          <a:xfrm>
            <a:off x="831850" y="4589462"/>
            <a:ext cx="10515600" cy="1500189"/>
          </a:xfrm>
          <a:prstGeom prst="rect">
            <a:avLst/>
          </a:prstGeom>
        </p:spPr>
        <p:txBody>
          <a:bodyPr lIns="45718" tIns="45718" rIns="45718" bIns="45718"/>
          <a:lstStyle>
            <a:lvl1pPr marL="0" indent="0">
              <a:buSzTx/>
              <a:buFontTx/>
              <a:buNone/>
              <a:defRPr sz="2400">
                <a:solidFill>
                  <a:srgbClr val="888888"/>
                </a:solidFill>
                <a:latin typeface="+mn-lt"/>
                <a:ea typeface="+mn-ea"/>
                <a:cs typeface="+mn-cs"/>
                <a:sym typeface="Calibri"/>
              </a:defRPr>
            </a:lvl1pPr>
            <a:lvl2pPr marL="0" indent="0">
              <a:buSzTx/>
              <a:buFontTx/>
              <a:buNone/>
              <a:defRPr sz="2400">
                <a:solidFill>
                  <a:srgbClr val="888888"/>
                </a:solidFill>
                <a:latin typeface="+mn-lt"/>
                <a:ea typeface="+mn-ea"/>
                <a:cs typeface="+mn-cs"/>
                <a:sym typeface="Calibri"/>
              </a:defRPr>
            </a:lvl2pPr>
            <a:lvl3pPr marL="0" indent="0">
              <a:buSzTx/>
              <a:buFontTx/>
              <a:buNone/>
              <a:defRPr sz="2400">
                <a:solidFill>
                  <a:srgbClr val="888888"/>
                </a:solidFill>
                <a:latin typeface="+mn-lt"/>
                <a:ea typeface="+mn-ea"/>
                <a:cs typeface="+mn-cs"/>
                <a:sym typeface="Calibri"/>
              </a:defRPr>
            </a:lvl3pPr>
            <a:lvl4pPr marL="0" indent="0">
              <a:buSzTx/>
              <a:buFontTx/>
              <a:buNone/>
              <a:defRPr sz="2400">
                <a:solidFill>
                  <a:srgbClr val="888888"/>
                </a:solidFill>
                <a:latin typeface="+mn-lt"/>
                <a:ea typeface="+mn-ea"/>
                <a:cs typeface="+mn-cs"/>
                <a:sym typeface="Calibri"/>
              </a:defRPr>
            </a:lvl4pPr>
            <a:lvl5pPr marL="0" indent="0">
              <a:buSzTx/>
              <a:buFontTx/>
              <a:buNone/>
              <a:defRPr sz="24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57"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Kaks sisu">
    <p:spTree>
      <p:nvGrpSpPr>
        <p:cNvPr id="1" name=""/>
        <p:cNvGrpSpPr/>
        <p:nvPr/>
      </p:nvGrpSpPr>
      <p:grpSpPr>
        <a:xfrm>
          <a:off x="0" y="0"/>
          <a:ext cx="0" cy="0"/>
          <a:chOff x="0" y="0"/>
          <a:chExt cx="0" cy="0"/>
        </a:xfrm>
      </p:grpSpPr>
      <p:sp>
        <p:nvSpPr>
          <p:cNvPr id="764" name="Title Text"/>
          <p:cNvSpPr txBox="1">
            <a:spLocks noGrp="1"/>
          </p:cNvSpPr>
          <p:nvPr>
            <p:ph type="title"/>
          </p:nvPr>
        </p:nvSpPr>
        <p:spPr>
          <a:xfrm>
            <a:off x="838200" y="365125"/>
            <a:ext cx="10515600" cy="1325563"/>
          </a:xfrm>
          <a:prstGeom prst="rect">
            <a:avLst/>
          </a:prstGeom>
        </p:spPr>
        <p:txBody>
          <a:bodyPr lIns="45718" tIns="45718" rIns="45718" bIns="45718"/>
          <a:lstStyle>
            <a:lvl1pPr>
              <a:defRPr sz="4400" b="0">
                <a:solidFill>
                  <a:srgbClr val="000000"/>
                </a:solidFill>
                <a:latin typeface="Calibri Light"/>
                <a:ea typeface="Calibri Light"/>
                <a:cs typeface="Calibri Light"/>
                <a:sym typeface="Calibri Light"/>
              </a:defRPr>
            </a:lvl1pPr>
          </a:lstStyle>
          <a:p>
            <a:r>
              <a:t>Title Text</a:t>
            </a:r>
          </a:p>
        </p:txBody>
      </p:sp>
      <p:sp>
        <p:nvSpPr>
          <p:cNvPr id="765" name="Body Level One…"/>
          <p:cNvSpPr txBox="1">
            <a:spLocks noGrp="1"/>
          </p:cNvSpPr>
          <p:nvPr>
            <p:ph type="body" sz="half" idx="1"/>
          </p:nvPr>
        </p:nvSpPr>
        <p:spPr>
          <a:xfrm>
            <a:off x="838200" y="1825625"/>
            <a:ext cx="5181600" cy="4351338"/>
          </a:xfrm>
          <a:prstGeom prst="rect">
            <a:avLst/>
          </a:prstGeom>
        </p:spPr>
        <p:txBody>
          <a:bodyPr lIns="45718" tIns="45718" rIns="45718" bIns="45718"/>
          <a:lstStyle>
            <a:lvl1pPr>
              <a:defRPr>
                <a:solidFill>
                  <a:srgbClr val="000000"/>
                </a:solidFill>
                <a:latin typeface="+mn-lt"/>
                <a:ea typeface="+mn-ea"/>
                <a:cs typeface="+mn-cs"/>
                <a:sym typeface="Calibri"/>
              </a:defRPr>
            </a:lvl1pPr>
            <a:lvl2pPr>
              <a:defRPr>
                <a:solidFill>
                  <a:srgbClr val="000000"/>
                </a:solidFill>
                <a:latin typeface="+mn-lt"/>
                <a:ea typeface="+mn-ea"/>
                <a:cs typeface="+mn-cs"/>
                <a:sym typeface="Calibri"/>
              </a:defRPr>
            </a:lvl2pPr>
            <a:lvl3pPr>
              <a:defRPr>
                <a:solidFill>
                  <a:srgbClr val="000000"/>
                </a:solidFill>
                <a:latin typeface="+mn-lt"/>
                <a:ea typeface="+mn-ea"/>
                <a:cs typeface="+mn-cs"/>
                <a:sym typeface="Calibri"/>
              </a:defRPr>
            </a:lvl3pPr>
            <a:lvl4pPr>
              <a:defRPr>
                <a:solidFill>
                  <a:srgbClr val="000000"/>
                </a:solidFill>
                <a:latin typeface="+mn-lt"/>
                <a:ea typeface="+mn-ea"/>
                <a:cs typeface="+mn-cs"/>
                <a:sym typeface="Calibri"/>
              </a:defRPr>
            </a:lvl4pPr>
            <a:lvl5pPr>
              <a:defRPr>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66"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Võrdlus">
    <p:spTree>
      <p:nvGrpSpPr>
        <p:cNvPr id="1" name=""/>
        <p:cNvGrpSpPr/>
        <p:nvPr/>
      </p:nvGrpSpPr>
      <p:grpSpPr>
        <a:xfrm>
          <a:off x="0" y="0"/>
          <a:ext cx="0" cy="0"/>
          <a:chOff x="0" y="0"/>
          <a:chExt cx="0" cy="0"/>
        </a:xfrm>
      </p:grpSpPr>
      <p:sp>
        <p:nvSpPr>
          <p:cNvPr id="773" name="Title Text"/>
          <p:cNvSpPr txBox="1">
            <a:spLocks noGrp="1"/>
          </p:cNvSpPr>
          <p:nvPr>
            <p:ph type="title"/>
          </p:nvPr>
        </p:nvSpPr>
        <p:spPr>
          <a:xfrm>
            <a:off x="839787" y="365125"/>
            <a:ext cx="10515601" cy="1325563"/>
          </a:xfrm>
          <a:prstGeom prst="rect">
            <a:avLst/>
          </a:prstGeom>
        </p:spPr>
        <p:txBody>
          <a:bodyPr lIns="45718" tIns="45718" rIns="45718" bIns="45718"/>
          <a:lstStyle>
            <a:lvl1pPr>
              <a:defRPr sz="4400" b="0">
                <a:solidFill>
                  <a:srgbClr val="000000"/>
                </a:solidFill>
                <a:latin typeface="Calibri Light"/>
                <a:ea typeface="Calibri Light"/>
                <a:cs typeface="Calibri Light"/>
                <a:sym typeface="Calibri Light"/>
              </a:defRPr>
            </a:lvl1pPr>
          </a:lstStyle>
          <a:p>
            <a:r>
              <a:t>Title Text</a:t>
            </a:r>
          </a:p>
        </p:txBody>
      </p:sp>
      <p:sp>
        <p:nvSpPr>
          <p:cNvPr id="774" name="Body Level One…"/>
          <p:cNvSpPr txBox="1">
            <a:spLocks noGrp="1"/>
          </p:cNvSpPr>
          <p:nvPr>
            <p:ph type="body" sz="quarter" idx="1"/>
          </p:nvPr>
        </p:nvSpPr>
        <p:spPr>
          <a:xfrm>
            <a:off x="839787" y="1681163"/>
            <a:ext cx="5157790" cy="823914"/>
          </a:xfrm>
          <a:prstGeom prst="rect">
            <a:avLst/>
          </a:prstGeom>
        </p:spPr>
        <p:txBody>
          <a:bodyPr lIns="45718" tIns="45718" rIns="45718" bIns="45718" anchor="b"/>
          <a:lstStyle>
            <a:lvl1pPr marL="0" indent="0">
              <a:buSzTx/>
              <a:buFontTx/>
              <a:buNone/>
              <a:defRPr sz="2400" b="1">
                <a:solidFill>
                  <a:srgbClr val="000000"/>
                </a:solidFill>
                <a:latin typeface="+mn-lt"/>
                <a:ea typeface="+mn-ea"/>
                <a:cs typeface="+mn-cs"/>
                <a:sym typeface="Calibri"/>
              </a:defRPr>
            </a:lvl1pPr>
            <a:lvl2pPr marL="0" indent="0">
              <a:buSzTx/>
              <a:buFontTx/>
              <a:buNone/>
              <a:defRPr sz="2400" b="1">
                <a:solidFill>
                  <a:srgbClr val="000000"/>
                </a:solidFill>
                <a:latin typeface="+mn-lt"/>
                <a:ea typeface="+mn-ea"/>
                <a:cs typeface="+mn-cs"/>
                <a:sym typeface="Calibri"/>
              </a:defRPr>
            </a:lvl2pPr>
            <a:lvl3pPr marL="0" indent="0">
              <a:buSzTx/>
              <a:buFontTx/>
              <a:buNone/>
              <a:defRPr sz="2400" b="1">
                <a:solidFill>
                  <a:srgbClr val="000000"/>
                </a:solidFill>
                <a:latin typeface="+mn-lt"/>
                <a:ea typeface="+mn-ea"/>
                <a:cs typeface="+mn-cs"/>
                <a:sym typeface="Calibri"/>
              </a:defRPr>
            </a:lvl3pPr>
            <a:lvl4pPr marL="0" indent="0">
              <a:buSzTx/>
              <a:buFontTx/>
              <a:buNone/>
              <a:defRPr sz="2400" b="1">
                <a:solidFill>
                  <a:srgbClr val="000000"/>
                </a:solidFill>
                <a:latin typeface="+mn-lt"/>
                <a:ea typeface="+mn-ea"/>
                <a:cs typeface="+mn-cs"/>
                <a:sym typeface="Calibri"/>
              </a:defRPr>
            </a:lvl4pPr>
            <a:lvl5pPr marL="0" indent="0">
              <a:buSzTx/>
              <a:buFontTx/>
              <a:buNone/>
              <a:defRPr sz="2400" b="1">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75" name="Text Placeholder 4"/>
          <p:cNvSpPr>
            <a:spLocks noGrp="1"/>
          </p:cNvSpPr>
          <p:nvPr>
            <p:ph type="body" sz="quarter" idx="13"/>
          </p:nvPr>
        </p:nvSpPr>
        <p:spPr>
          <a:xfrm>
            <a:off x="6172200" y="1681163"/>
            <a:ext cx="5183188" cy="823914"/>
          </a:xfrm>
          <a:prstGeom prst="rect">
            <a:avLst/>
          </a:prstGeom>
        </p:spPr>
        <p:txBody>
          <a:bodyPr lIns="45718" tIns="45718" rIns="45718" bIns="45718" anchor="b"/>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776"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meline">
    <p:bg>
      <p:bgPr>
        <a:solidFill>
          <a:srgbClr val="F0F1F1"/>
        </a:solidFill>
        <a:effectLst/>
      </p:bgPr>
    </p:bg>
    <p:spTree>
      <p:nvGrpSpPr>
        <p:cNvPr id="1" name=""/>
        <p:cNvGrpSpPr/>
        <p:nvPr/>
      </p:nvGrpSpPr>
      <p:grpSpPr>
        <a:xfrm>
          <a:off x="0" y="0"/>
          <a:ext cx="0" cy="0"/>
          <a:chOff x="0" y="0"/>
          <a:chExt cx="0" cy="0"/>
        </a:xfrm>
      </p:grpSpPr>
      <p:sp>
        <p:nvSpPr>
          <p:cNvPr id="86" name="Title Text"/>
          <p:cNvSpPr txBox="1">
            <a:spLocks noGrp="1"/>
          </p:cNvSpPr>
          <p:nvPr>
            <p:ph type="title"/>
          </p:nvPr>
        </p:nvSpPr>
        <p:spPr>
          <a:xfrm>
            <a:off x="623887" y="658801"/>
            <a:ext cx="6119815" cy="969976"/>
          </a:xfrm>
          <a:prstGeom prst="rect">
            <a:avLst/>
          </a:prstGeom>
        </p:spPr>
        <p:txBody>
          <a:bodyPr anchor="t"/>
          <a:lstStyle>
            <a:lvl1pPr>
              <a:lnSpc>
                <a:spcPct val="100000"/>
              </a:lnSpc>
              <a:defRPr sz="5000" b="0">
                <a:solidFill>
                  <a:srgbClr val="575A5D"/>
                </a:solidFill>
                <a:latin typeface="Aino Headline"/>
                <a:ea typeface="Aino Headline"/>
                <a:cs typeface="Aino Headline"/>
                <a:sym typeface="Aino Headline"/>
              </a:defRPr>
            </a:lvl1pPr>
          </a:lstStyle>
          <a:p>
            <a:r>
              <a:t>Title Text</a:t>
            </a:r>
          </a:p>
        </p:txBody>
      </p:sp>
      <p:sp>
        <p:nvSpPr>
          <p:cNvPr id="87"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Ainult pealkiri">
    <p:spTree>
      <p:nvGrpSpPr>
        <p:cNvPr id="1" name=""/>
        <p:cNvGrpSpPr/>
        <p:nvPr/>
      </p:nvGrpSpPr>
      <p:grpSpPr>
        <a:xfrm>
          <a:off x="0" y="0"/>
          <a:ext cx="0" cy="0"/>
          <a:chOff x="0" y="0"/>
          <a:chExt cx="0" cy="0"/>
        </a:xfrm>
      </p:grpSpPr>
      <p:sp>
        <p:nvSpPr>
          <p:cNvPr id="783" name="Title Text"/>
          <p:cNvSpPr txBox="1">
            <a:spLocks noGrp="1"/>
          </p:cNvSpPr>
          <p:nvPr>
            <p:ph type="title"/>
          </p:nvPr>
        </p:nvSpPr>
        <p:spPr>
          <a:xfrm>
            <a:off x="838200" y="365125"/>
            <a:ext cx="10515600" cy="1325563"/>
          </a:xfrm>
          <a:prstGeom prst="rect">
            <a:avLst/>
          </a:prstGeom>
        </p:spPr>
        <p:txBody>
          <a:bodyPr lIns="45718" tIns="45718" rIns="45718" bIns="45718"/>
          <a:lstStyle>
            <a:lvl1pPr>
              <a:defRPr sz="4400" b="0">
                <a:solidFill>
                  <a:srgbClr val="000000"/>
                </a:solidFill>
                <a:latin typeface="Calibri Light"/>
                <a:ea typeface="Calibri Light"/>
                <a:cs typeface="Calibri Light"/>
                <a:sym typeface="Calibri Light"/>
              </a:defRPr>
            </a:lvl1pPr>
          </a:lstStyle>
          <a:p>
            <a:r>
              <a:t>Title Text</a:t>
            </a:r>
          </a:p>
        </p:txBody>
      </p:sp>
      <p:sp>
        <p:nvSpPr>
          <p:cNvPr id="784"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Tühi">
    <p:spTree>
      <p:nvGrpSpPr>
        <p:cNvPr id="1" name=""/>
        <p:cNvGrpSpPr/>
        <p:nvPr/>
      </p:nvGrpSpPr>
      <p:grpSpPr>
        <a:xfrm>
          <a:off x="0" y="0"/>
          <a:ext cx="0" cy="0"/>
          <a:chOff x="0" y="0"/>
          <a:chExt cx="0" cy="0"/>
        </a:xfrm>
      </p:grpSpPr>
      <p:sp>
        <p:nvSpPr>
          <p:cNvPr id="791"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Pealdisega sisu">
    <p:spTree>
      <p:nvGrpSpPr>
        <p:cNvPr id="1" name=""/>
        <p:cNvGrpSpPr/>
        <p:nvPr/>
      </p:nvGrpSpPr>
      <p:grpSpPr>
        <a:xfrm>
          <a:off x="0" y="0"/>
          <a:ext cx="0" cy="0"/>
          <a:chOff x="0" y="0"/>
          <a:chExt cx="0" cy="0"/>
        </a:xfrm>
      </p:grpSpPr>
      <p:sp>
        <p:nvSpPr>
          <p:cNvPr id="798" name="Title Text"/>
          <p:cNvSpPr txBox="1">
            <a:spLocks noGrp="1"/>
          </p:cNvSpPr>
          <p:nvPr>
            <p:ph type="title"/>
          </p:nvPr>
        </p:nvSpPr>
        <p:spPr>
          <a:xfrm>
            <a:off x="839787" y="457200"/>
            <a:ext cx="3932240" cy="1600200"/>
          </a:xfrm>
          <a:prstGeom prst="rect">
            <a:avLst/>
          </a:prstGeom>
        </p:spPr>
        <p:txBody>
          <a:bodyPr lIns="45718" tIns="45718" rIns="45718" bIns="45718" anchor="b"/>
          <a:lstStyle>
            <a:lvl1pPr>
              <a:defRPr sz="3200" b="0">
                <a:solidFill>
                  <a:srgbClr val="000000"/>
                </a:solidFill>
                <a:latin typeface="Calibri Light"/>
                <a:ea typeface="Calibri Light"/>
                <a:cs typeface="Calibri Light"/>
                <a:sym typeface="Calibri Light"/>
              </a:defRPr>
            </a:lvl1pPr>
          </a:lstStyle>
          <a:p>
            <a:r>
              <a:t>Title Text</a:t>
            </a:r>
          </a:p>
        </p:txBody>
      </p:sp>
      <p:sp>
        <p:nvSpPr>
          <p:cNvPr id="799" name="Body Level One…"/>
          <p:cNvSpPr txBox="1">
            <a:spLocks noGrp="1"/>
          </p:cNvSpPr>
          <p:nvPr>
            <p:ph type="body" sz="half" idx="1"/>
          </p:nvPr>
        </p:nvSpPr>
        <p:spPr>
          <a:xfrm>
            <a:off x="5183187" y="987425"/>
            <a:ext cx="6172202" cy="4873625"/>
          </a:xfrm>
          <a:prstGeom prst="rect">
            <a:avLst/>
          </a:prstGeom>
        </p:spPr>
        <p:txBody>
          <a:bodyPr lIns="45718" tIns="45718" rIns="45718" bIns="45718"/>
          <a:lstStyle>
            <a:lvl1pPr>
              <a:defRPr sz="3200">
                <a:solidFill>
                  <a:srgbClr val="000000"/>
                </a:solidFill>
                <a:latin typeface="+mn-lt"/>
                <a:ea typeface="+mn-ea"/>
                <a:cs typeface="+mn-cs"/>
                <a:sym typeface="Calibri"/>
              </a:defRPr>
            </a:lvl1pPr>
            <a:lvl2pPr marL="718457" indent="-261257">
              <a:defRPr sz="3200">
                <a:solidFill>
                  <a:srgbClr val="000000"/>
                </a:solidFill>
                <a:latin typeface="+mn-lt"/>
                <a:ea typeface="+mn-ea"/>
                <a:cs typeface="+mn-cs"/>
                <a:sym typeface="Calibri"/>
              </a:defRPr>
            </a:lvl2pPr>
            <a:lvl3pPr marL="1219200" indent="-304800">
              <a:defRPr sz="3200">
                <a:solidFill>
                  <a:srgbClr val="000000"/>
                </a:solidFill>
                <a:latin typeface="+mn-lt"/>
                <a:ea typeface="+mn-ea"/>
                <a:cs typeface="+mn-cs"/>
                <a:sym typeface="Calibri"/>
              </a:defRPr>
            </a:lvl3pPr>
            <a:lvl4pPr marL="1737360" indent="-365760">
              <a:defRPr sz="3200">
                <a:solidFill>
                  <a:srgbClr val="000000"/>
                </a:solidFill>
                <a:latin typeface="+mn-lt"/>
                <a:ea typeface="+mn-ea"/>
                <a:cs typeface="+mn-cs"/>
                <a:sym typeface="Calibri"/>
              </a:defRPr>
            </a:lvl4pPr>
            <a:lvl5pPr marL="2194560" indent="-365760">
              <a:defRPr sz="32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00" name="Text Placeholder 3"/>
          <p:cNvSpPr>
            <a:spLocks noGrp="1"/>
          </p:cNvSpPr>
          <p:nvPr>
            <p:ph type="body" sz="quarter" idx="13"/>
          </p:nvPr>
        </p:nvSpPr>
        <p:spPr>
          <a:xfrm>
            <a:off x="839787" y="2057400"/>
            <a:ext cx="3932238" cy="3811588"/>
          </a:xfrm>
          <a:prstGeom prst="rect">
            <a:avLst/>
          </a:prstGeom>
        </p:spPr>
        <p:txBody>
          <a:bodyPr lIns="45718" tIns="45718" rIns="45718" bIns="45718"/>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801"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Pildiallkirjaga pilt">
    <p:spTree>
      <p:nvGrpSpPr>
        <p:cNvPr id="1" name=""/>
        <p:cNvGrpSpPr/>
        <p:nvPr/>
      </p:nvGrpSpPr>
      <p:grpSpPr>
        <a:xfrm>
          <a:off x="0" y="0"/>
          <a:ext cx="0" cy="0"/>
          <a:chOff x="0" y="0"/>
          <a:chExt cx="0" cy="0"/>
        </a:xfrm>
      </p:grpSpPr>
      <p:sp>
        <p:nvSpPr>
          <p:cNvPr id="808" name="Title Text"/>
          <p:cNvSpPr txBox="1">
            <a:spLocks noGrp="1"/>
          </p:cNvSpPr>
          <p:nvPr>
            <p:ph type="title"/>
          </p:nvPr>
        </p:nvSpPr>
        <p:spPr>
          <a:xfrm>
            <a:off x="839787" y="457200"/>
            <a:ext cx="3932240" cy="1600200"/>
          </a:xfrm>
          <a:prstGeom prst="rect">
            <a:avLst/>
          </a:prstGeom>
        </p:spPr>
        <p:txBody>
          <a:bodyPr lIns="45718" tIns="45718" rIns="45718" bIns="45718" anchor="b"/>
          <a:lstStyle>
            <a:lvl1pPr>
              <a:defRPr sz="3200" b="0">
                <a:solidFill>
                  <a:srgbClr val="000000"/>
                </a:solidFill>
                <a:latin typeface="Calibri Light"/>
                <a:ea typeface="Calibri Light"/>
                <a:cs typeface="Calibri Light"/>
                <a:sym typeface="Calibri Light"/>
              </a:defRPr>
            </a:lvl1pPr>
          </a:lstStyle>
          <a:p>
            <a:r>
              <a:t>Title Text</a:t>
            </a:r>
          </a:p>
        </p:txBody>
      </p:sp>
      <p:sp>
        <p:nvSpPr>
          <p:cNvPr id="809" name="Picture Placeholder 2"/>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810" name="Body Level One…"/>
          <p:cNvSpPr txBox="1">
            <a:spLocks noGrp="1"/>
          </p:cNvSpPr>
          <p:nvPr>
            <p:ph type="body" sz="quarter" idx="1"/>
          </p:nvPr>
        </p:nvSpPr>
        <p:spPr>
          <a:xfrm>
            <a:off x="839787" y="2057400"/>
            <a:ext cx="3932240" cy="3811588"/>
          </a:xfrm>
          <a:prstGeom prst="rect">
            <a:avLst/>
          </a:prstGeom>
        </p:spPr>
        <p:txBody>
          <a:bodyPr lIns="45718" tIns="45718" rIns="45718" bIns="45718"/>
          <a:lstStyle>
            <a:lvl1pPr marL="0" indent="0">
              <a:buSzTx/>
              <a:buFontTx/>
              <a:buNone/>
              <a:defRPr sz="1600">
                <a:solidFill>
                  <a:srgbClr val="000000"/>
                </a:solidFill>
                <a:latin typeface="+mn-lt"/>
                <a:ea typeface="+mn-ea"/>
                <a:cs typeface="+mn-cs"/>
                <a:sym typeface="Calibri"/>
              </a:defRPr>
            </a:lvl1pPr>
            <a:lvl2pPr marL="0" indent="0">
              <a:buSzTx/>
              <a:buFontTx/>
              <a:buNone/>
              <a:defRPr sz="1600">
                <a:solidFill>
                  <a:srgbClr val="000000"/>
                </a:solidFill>
                <a:latin typeface="+mn-lt"/>
                <a:ea typeface="+mn-ea"/>
                <a:cs typeface="+mn-cs"/>
                <a:sym typeface="Calibri"/>
              </a:defRPr>
            </a:lvl2pPr>
            <a:lvl3pPr marL="0" indent="0">
              <a:buSzTx/>
              <a:buFontTx/>
              <a:buNone/>
              <a:defRPr sz="1600">
                <a:solidFill>
                  <a:srgbClr val="000000"/>
                </a:solidFill>
                <a:latin typeface="+mn-lt"/>
                <a:ea typeface="+mn-ea"/>
                <a:cs typeface="+mn-cs"/>
                <a:sym typeface="Calibri"/>
              </a:defRPr>
            </a:lvl3pPr>
            <a:lvl4pPr marL="0" indent="0">
              <a:buSzTx/>
              <a:buFontTx/>
              <a:buNone/>
              <a:defRPr sz="1600">
                <a:solidFill>
                  <a:srgbClr val="000000"/>
                </a:solidFill>
                <a:latin typeface="+mn-lt"/>
                <a:ea typeface="+mn-ea"/>
                <a:cs typeface="+mn-cs"/>
                <a:sym typeface="Calibri"/>
              </a:defRPr>
            </a:lvl4pPr>
            <a:lvl5pPr marL="0" indent="0">
              <a:buSzTx/>
              <a:buFontTx/>
              <a:buNone/>
              <a:defRPr sz="16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11"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Tiitel ja vertikaaltekst">
    <p:spTree>
      <p:nvGrpSpPr>
        <p:cNvPr id="1" name=""/>
        <p:cNvGrpSpPr/>
        <p:nvPr/>
      </p:nvGrpSpPr>
      <p:grpSpPr>
        <a:xfrm>
          <a:off x="0" y="0"/>
          <a:ext cx="0" cy="0"/>
          <a:chOff x="0" y="0"/>
          <a:chExt cx="0" cy="0"/>
        </a:xfrm>
      </p:grpSpPr>
      <p:sp>
        <p:nvSpPr>
          <p:cNvPr id="818" name="Title Text"/>
          <p:cNvSpPr txBox="1">
            <a:spLocks noGrp="1"/>
          </p:cNvSpPr>
          <p:nvPr>
            <p:ph type="title"/>
          </p:nvPr>
        </p:nvSpPr>
        <p:spPr>
          <a:xfrm>
            <a:off x="838200" y="365125"/>
            <a:ext cx="10515600" cy="1325563"/>
          </a:xfrm>
          <a:prstGeom prst="rect">
            <a:avLst/>
          </a:prstGeom>
        </p:spPr>
        <p:txBody>
          <a:bodyPr lIns="45718" tIns="45718" rIns="45718" bIns="45718"/>
          <a:lstStyle>
            <a:lvl1pPr>
              <a:defRPr sz="4400" b="0">
                <a:solidFill>
                  <a:srgbClr val="000000"/>
                </a:solidFill>
                <a:latin typeface="Calibri Light"/>
                <a:ea typeface="Calibri Light"/>
                <a:cs typeface="Calibri Light"/>
                <a:sym typeface="Calibri Light"/>
              </a:defRPr>
            </a:lvl1pPr>
          </a:lstStyle>
          <a:p>
            <a:r>
              <a:t>Title Text</a:t>
            </a:r>
          </a:p>
        </p:txBody>
      </p:sp>
      <p:sp>
        <p:nvSpPr>
          <p:cNvPr id="819" name="Body Level One…"/>
          <p:cNvSpPr txBox="1">
            <a:spLocks noGrp="1"/>
          </p:cNvSpPr>
          <p:nvPr>
            <p:ph type="body" idx="1"/>
          </p:nvPr>
        </p:nvSpPr>
        <p:spPr>
          <a:xfrm>
            <a:off x="838200" y="1825625"/>
            <a:ext cx="10515600" cy="4351338"/>
          </a:xfrm>
          <a:prstGeom prst="rect">
            <a:avLst/>
          </a:prstGeom>
        </p:spPr>
        <p:txBody>
          <a:bodyPr lIns="45718" tIns="45718" rIns="45718" bIns="45718"/>
          <a:lstStyle>
            <a:lvl1pPr>
              <a:defRPr>
                <a:solidFill>
                  <a:srgbClr val="000000"/>
                </a:solidFill>
                <a:latin typeface="+mn-lt"/>
                <a:ea typeface="+mn-ea"/>
                <a:cs typeface="+mn-cs"/>
                <a:sym typeface="Calibri"/>
              </a:defRPr>
            </a:lvl1pPr>
            <a:lvl2pPr>
              <a:defRPr>
                <a:solidFill>
                  <a:srgbClr val="000000"/>
                </a:solidFill>
                <a:latin typeface="+mn-lt"/>
                <a:ea typeface="+mn-ea"/>
                <a:cs typeface="+mn-cs"/>
                <a:sym typeface="Calibri"/>
              </a:defRPr>
            </a:lvl2pPr>
            <a:lvl3pPr>
              <a:defRPr>
                <a:solidFill>
                  <a:srgbClr val="000000"/>
                </a:solidFill>
                <a:latin typeface="+mn-lt"/>
                <a:ea typeface="+mn-ea"/>
                <a:cs typeface="+mn-cs"/>
                <a:sym typeface="Calibri"/>
              </a:defRPr>
            </a:lvl3pPr>
            <a:lvl4pPr>
              <a:defRPr>
                <a:solidFill>
                  <a:srgbClr val="000000"/>
                </a:solidFill>
                <a:latin typeface="+mn-lt"/>
                <a:ea typeface="+mn-ea"/>
                <a:cs typeface="+mn-cs"/>
                <a:sym typeface="Calibri"/>
              </a:defRPr>
            </a:lvl4pPr>
            <a:lvl5pPr>
              <a:defRPr>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20"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Vertikaaltiitel ja tekst">
    <p:spTree>
      <p:nvGrpSpPr>
        <p:cNvPr id="1" name=""/>
        <p:cNvGrpSpPr/>
        <p:nvPr/>
      </p:nvGrpSpPr>
      <p:grpSpPr>
        <a:xfrm>
          <a:off x="0" y="0"/>
          <a:ext cx="0" cy="0"/>
          <a:chOff x="0" y="0"/>
          <a:chExt cx="0" cy="0"/>
        </a:xfrm>
      </p:grpSpPr>
      <p:sp>
        <p:nvSpPr>
          <p:cNvPr id="827" name="Title Text"/>
          <p:cNvSpPr txBox="1">
            <a:spLocks noGrp="1"/>
          </p:cNvSpPr>
          <p:nvPr>
            <p:ph type="title"/>
          </p:nvPr>
        </p:nvSpPr>
        <p:spPr>
          <a:xfrm>
            <a:off x="8724900" y="365125"/>
            <a:ext cx="2628900" cy="5811838"/>
          </a:xfrm>
          <a:prstGeom prst="rect">
            <a:avLst/>
          </a:prstGeom>
        </p:spPr>
        <p:txBody>
          <a:bodyPr lIns="45718" tIns="45718" rIns="45718" bIns="45718"/>
          <a:lstStyle>
            <a:lvl1pPr>
              <a:defRPr sz="4400" b="0">
                <a:solidFill>
                  <a:srgbClr val="000000"/>
                </a:solidFill>
                <a:latin typeface="Calibri Light"/>
                <a:ea typeface="Calibri Light"/>
                <a:cs typeface="Calibri Light"/>
                <a:sym typeface="Calibri Light"/>
              </a:defRPr>
            </a:lvl1pPr>
          </a:lstStyle>
          <a:p>
            <a:r>
              <a:t>Title Text</a:t>
            </a:r>
          </a:p>
        </p:txBody>
      </p:sp>
      <p:sp>
        <p:nvSpPr>
          <p:cNvPr id="828" name="Body Level One…"/>
          <p:cNvSpPr txBox="1">
            <a:spLocks noGrp="1"/>
          </p:cNvSpPr>
          <p:nvPr>
            <p:ph type="body" idx="1"/>
          </p:nvPr>
        </p:nvSpPr>
        <p:spPr>
          <a:xfrm>
            <a:off x="838200" y="365125"/>
            <a:ext cx="7734300" cy="5811838"/>
          </a:xfrm>
          <a:prstGeom prst="rect">
            <a:avLst/>
          </a:prstGeom>
        </p:spPr>
        <p:txBody>
          <a:bodyPr lIns="45718" tIns="45718" rIns="45718" bIns="45718"/>
          <a:lstStyle>
            <a:lvl1pPr>
              <a:defRPr>
                <a:solidFill>
                  <a:srgbClr val="000000"/>
                </a:solidFill>
                <a:latin typeface="+mn-lt"/>
                <a:ea typeface="+mn-ea"/>
                <a:cs typeface="+mn-cs"/>
                <a:sym typeface="Calibri"/>
              </a:defRPr>
            </a:lvl1pPr>
            <a:lvl2pPr>
              <a:defRPr>
                <a:solidFill>
                  <a:srgbClr val="000000"/>
                </a:solidFill>
                <a:latin typeface="+mn-lt"/>
                <a:ea typeface="+mn-ea"/>
                <a:cs typeface="+mn-cs"/>
                <a:sym typeface="Calibri"/>
              </a:defRPr>
            </a:lvl2pPr>
            <a:lvl3pPr>
              <a:defRPr>
                <a:solidFill>
                  <a:srgbClr val="000000"/>
                </a:solidFill>
                <a:latin typeface="+mn-lt"/>
                <a:ea typeface="+mn-ea"/>
                <a:cs typeface="+mn-cs"/>
                <a:sym typeface="Calibri"/>
              </a:defRPr>
            </a:lvl3pPr>
            <a:lvl4pPr>
              <a:defRPr>
                <a:solidFill>
                  <a:srgbClr val="000000"/>
                </a:solidFill>
                <a:latin typeface="+mn-lt"/>
                <a:ea typeface="+mn-ea"/>
                <a:cs typeface="+mn-cs"/>
                <a:sym typeface="Calibri"/>
              </a:defRPr>
            </a:lvl4pPr>
            <a:lvl5pPr>
              <a:defRPr>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29" name="Slide Number"/>
          <p:cNvSpPr txBox="1">
            <a:spLocks noGrp="1"/>
          </p:cNvSpPr>
          <p:nvPr>
            <p:ph type="sldNum" sz="quarter" idx="2"/>
          </p:nvPr>
        </p:nvSpPr>
        <p:spPr>
          <a:xfrm>
            <a:off x="11089821" y="6404293"/>
            <a:ext cx="263980" cy="269239"/>
          </a:xfrm>
          <a:prstGeom prst="rect">
            <a:avLst/>
          </a:prstGeom>
        </p:spPr>
        <p:txBody>
          <a:bodyPr lIns="45718" tIns="45718" rIns="45718" bIns="45718"/>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Avaslaid_fotoga">
    <p:spTree>
      <p:nvGrpSpPr>
        <p:cNvPr id="1" name=""/>
        <p:cNvGrpSpPr/>
        <p:nvPr/>
      </p:nvGrpSpPr>
      <p:grpSpPr>
        <a:xfrm>
          <a:off x="0" y="0"/>
          <a:ext cx="0" cy="0"/>
          <a:chOff x="0" y="0"/>
          <a:chExt cx="0" cy="0"/>
        </a:xfrm>
      </p:grpSpPr>
      <p:sp>
        <p:nvSpPr>
          <p:cNvPr id="836" name="Picture Placeholder 3"/>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837" name="Title Text"/>
          <p:cNvSpPr txBox="1">
            <a:spLocks noGrp="1"/>
          </p:cNvSpPr>
          <p:nvPr>
            <p:ph type="title"/>
          </p:nvPr>
        </p:nvSpPr>
        <p:spPr>
          <a:xfrm>
            <a:off x="623889" y="658801"/>
            <a:ext cx="5472113" cy="1617676"/>
          </a:xfrm>
          <a:prstGeom prst="rect">
            <a:avLst/>
          </a:prstGeom>
        </p:spPr>
        <p:txBody>
          <a:bodyPr lIns="45718" tIns="45718" rIns="45718" bIns="45718"/>
          <a:lstStyle>
            <a:lvl1pPr>
              <a:defRPr sz="4400" b="0">
                <a:latin typeface="Calibri Light"/>
                <a:ea typeface="Calibri Light"/>
                <a:cs typeface="Calibri Light"/>
                <a:sym typeface="Calibri Light"/>
              </a:defRPr>
            </a:lvl1pPr>
          </a:lstStyle>
          <a:p>
            <a:r>
              <a:t>Title Text</a:t>
            </a:r>
          </a:p>
        </p:txBody>
      </p:sp>
      <p:sp>
        <p:nvSpPr>
          <p:cNvPr id="838" name="Body Level One…"/>
          <p:cNvSpPr txBox="1">
            <a:spLocks noGrp="1"/>
          </p:cNvSpPr>
          <p:nvPr>
            <p:ph type="body" sz="half" idx="1"/>
          </p:nvPr>
        </p:nvSpPr>
        <p:spPr>
          <a:xfrm>
            <a:off x="623889" y="3429001"/>
            <a:ext cx="5472113" cy="3429002"/>
          </a:xfrm>
          <a:prstGeom prst="rect">
            <a:avLst/>
          </a:prstGeom>
        </p:spPr>
        <p:txBody>
          <a:bodyPr lIns="45718" tIns="45718" rIns="45718" bIns="45718"/>
          <a:lstStyle>
            <a:lvl1pPr marL="0" indent="0">
              <a:spcBef>
                <a:spcPts val="100"/>
              </a:spcBef>
              <a:buSzTx/>
              <a:buFontTx/>
              <a:buNone/>
              <a:defRPr sz="1600">
                <a:latin typeface="+mn-lt"/>
                <a:ea typeface="+mn-ea"/>
                <a:cs typeface="+mn-cs"/>
                <a:sym typeface="Calibri"/>
              </a:defRPr>
            </a:lvl1pPr>
            <a:lvl2pPr marL="609600" indent="-152400">
              <a:spcBef>
                <a:spcPts val="100"/>
              </a:spcBef>
              <a:buFontTx/>
              <a:defRPr sz="1600">
                <a:latin typeface="+mn-lt"/>
                <a:ea typeface="+mn-ea"/>
                <a:cs typeface="+mn-cs"/>
                <a:sym typeface="Calibri"/>
              </a:defRPr>
            </a:lvl2pPr>
            <a:lvl3pPr marL="1097280" indent="-182880">
              <a:spcBef>
                <a:spcPts val="100"/>
              </a:spcBef>
              <a:buFontTx/>
              <a:defRPr sz="1600">
                <a:latin typeface="+mn-lt"/>
                <a:ea typeface="+mn-ea"/>
                <a:cs typeface="+mn-cs"/>
                <a:sym typeface="Calibri"/>
              </a:defRPr>
            </a:lvl3pPr>
            <a:lvl4pPr marL="1574800" indent="-203200">
              <a:spcBef>
                <a:spcPts val="100"/>
              </a:spcBef>
              <a:buFontTx/>
              <a:defRPr sz="1600">
                <a:latin typeface="+mn-lt"/>
                <a:ea typeface="+mn-ea"/>
                <a:cs typeface="+mn-cs"/>
                <a:sym typeface="Calibri"/>
              </a:defRPr>
            </a:lvl4pPr>
            <a:lvl5pPr marL="2032000" indent="-203200">
              <a:spcBef>
                <a:spcPts val="100"/>
              </a:spcBef>
              <a:buFontTx/>
              <a:defRPr sz="16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39" name="Text Placeholder 7"/>
          <p:cNvSpPr>
            <a:spLocks noGrp="1"/>
          </p:cNvSpPr>
          <p:nvPr>
            <p:ph type="body" sz="quarter" idx="14"/>
          </p:nvPr>
        </p:nvSpPr>
        <p:spPr>
          <a:xfrm rot="16200000">
            <a:off x="10344150" y="4652962"/>
            <a:ext cx="2808290" cy="360365"/>
          </a:xfrm>
          <a:prstGeom prst="rect">
            <a:avLst/>
          </a:prstGeom>
        </p:spPr>
        <p:txBody>
          <a:bodyPr/>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840"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Avaslaid_tume">
    <p:bg>
      <p:bgPr>
        <a:solidFill>
          <a:srgbClr val="44546A"/>
        </a:solidFill>
        <a:effectLst/>
      </p:bgPr>
    </p:bg>
    <p:spTree>
      <p:nvGrpSpPr>
        <p:cNvPr id="1" name=""/>
        <p:cNvGrpSpPr/>
        <p:nvPr/>
      </p:nvGrpSpPr>
      <p:grpSpPr>
        <a:xfrm>
          <a:off x="0" y="0"/>
          <a:ext cx="0" cy="0"/>
          <a:chOff x="0" y="0"/>
          <a:chExt cx="0" cy="0"/>
        </a:xfrm>
      </p:grpSpPr>
      <p:sp>
        <p:nvSpPr>
          <p:cNvPr id="847" name="Title Text"/>
          <p:cNvSpPr txBox="1">
            <a:spLocks noGrp="1"/>
          </p:cNvSpPr>
          <p:nvPr>
            <p:ph type="title"/>
          </p:nvPr>
        </p:nvSpPr>
        <p:spPr>
          <a:xfrm>
            <a:off x="623889" y="658801"/>
            <a:ext cx="5472113" cy="1617676"/>
          </a:xfrm>
          <a:prstGeom prst="rect">
            <a:avLst/>
          </a:prstGeom>
        </p:spPr>
        <p:txBody>
          <a:bodyPr lIns="45718" tIns="45718" rIns="45718" bIns="45718"/>
          <a:lstStyle>
            <a:lvl1pPr>
              <a:defRPr sz="4400" b="0">
                <a:solidFill>
                  <a:srgbClr val="E7E6E6"/>
                </a:solidFill>
                <a:latin typeface="Calibri Light"/>
                <a:ea typeface="Calibri Light"/>
                <a:cs typeface="Calibri Light"/>
                <a:sym typeface="Calibri Light"/>
              </a:defRPr>
            </a:lvl1pPr>
          </a:lstStyle>
          <a:p>
            <a:r>
              <a:t>Title Text</a:t>
            </a:r>
          </a:p>
        </p:txBody>
      </p:sp>
      <p:sp>
        <p:nvSpPr>
          <p:cNvPr id="848" name="Body Level One…"/>
          <p:cNvSpPr txBox="1">
            <a:spLocks noGrp="1"/>
          </p:cNvSpPr>
          <p:nvPr>
            <p:ph type="body" sz="half" idx="1"/>
          </p:nvPr>
        </p:nvSpPr>
        <p:spPr>
          <a:xfrm>
            <a:off x="623889" y="3429001"/>
            <a:ext cx="5472113" cy="3429004"/>
          </a:xfrm>
          <a:prstGeom prst="rect">
            <a:avLst/>
          </a:prstGeom>
        </p:spPr>
        <p:txBody>
          <a:bodyPr lIns="45718" tIns="45718" rIns="45718" bIns="45718"/>
          <a:lstStyle>
            <a:lvl1pPr marL="0" indent="0">
              <a:spcBef>
                <a:spcPts val="100"/>
              </a:spcBef>
              <a:buSzTx/>
              <a:buFontTx/>
              <a:buNone/>
              <a:defRPr sz="1600">
                <a:solidFill>
                  <a:srgbClr val="E7E6E6"/>
                </a:solidFill>
                <a:latin typeface="+mn-lt"/>
                <a:ea typeface="+mn-ea"/>
                <a:cs typeface="+mn-cs"/>
                <a:sym typeface="Calibri"/>
              </a:defRPr>
            </a:lvl1pPr>
            <a:lvl2pPr marL="609600" indent="-152400">
              <a:spcBef>
                <a:spcPts val="100"/>
              </a:spcBef>
              <a:buFontTx/>
              <a:defRPr sz="1600">
                <a:solidFill>
                  <a:srgbClr val="E7E6E6"/>
                </a:solidFill>
                <a:latin typeface="+mn-lt"/>
                <a:ea typeface="+mn-ea"/>
                <a:cs typeface="+mn-cs"/>
                <a:sym typeface="Calibri"/>
              </a:defRPr>
            </a:lvl2pPr>
            <a:lvl3pPr marL="1097280" indent="-182880">
              <a:spcBef>
                <a:spcPts val="100"/>
              </a:spcBef>
              <a:buFontTx/>
              <a:defRPr sz="1600">
                <a:solidFill>
                  <a:srgbClr val="E7E6E6"/>
                </a:solidFill>
                <a:latin typeface="+mn-lt"/>
                <a:ea typeface="+mn-ea"/>
                <a:cs typeface="+mn-cs"/>
                <a:sym typeface="Calibri"/>
              </a:defRPr>
            </a:lvl3pPr>
            <a:lvl4pPr marL="1574800" indent="-203200">
              <a:spcBef>
                <a:spcPts val="100"/>
              </a:spcBef>
              <a:buFontTx/>
              <a:defRPr sz="1600">
                <a:solidFill>
                  <a:srgbClr val="E7E6E6"/>
                </a:solidFill>
                <a:latin typeface="+mn-lt"/>
                <a:ea typeface="+mn-ea"/>
                <a:cs typeface="+mn-cs"/>
                <a:sym typeface="Calibri"/>
              </a:defRPr>
            </a:lvl4pPr>
            <a:lvl5pPr marL="2032000" indent="-203200">
              <a:spcBef>
                <a:spcPts val="100"/>
              </a:spcBef>
              <a:buFontTx/>
              <a:defRPr sz="1600">
                <a:solidFill>
                  <a:srgbClr val="E7E6E6"/>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49"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Avaslaid_hele">
    <p:spTree>
      <p:nvGrpSpPr>
        <p:cNvPr id="1" name=""/>
        <p:cNvGrpSpPr/>
        <p:nvPr/>
      </p:nvGrpSpPr>
      <p:grpSpPr>
        <a:xfrm>
          <a:off x="0" y="0"/>
          <a:ext cx="0" cy="0"/>
          <a:chOff x="0" y="0"/>
          <a:chExt cx="0" cy="0"/>
        </a:xfrm>
      </p:grpSpPr>
      <p:sp>
        <p:nvSpPr>
          <p:cNvPr id="856" name="Title Text"/>
          <p:cNvSpPr txBox="1">
            <a:spLocks noGrp="1"/>
          </p:cNvSpPr>
          <p:nvPr>
            <p:ph type="title"/>
          </p:nvPr>
        </p:nvSpPr>
        <p:spPr>
          <a:xfrm>
            <a:off x="623889" y="658801"/>
            <a:ext cx="5472113" cy="1617676"/>
          </a:xfrm>
          <a:prstGeom prst="rect">
            <a:avLst/>
          </a:prstGeom>
        </p:spPr>
        <p:txBody>
          <a:bodyPr lIns="45718" tIns="45718" rIns="45718" bIns="45718"/>
          <a:lstStyle>
            <a:lvl1pPr>
              <a:defRPr sz="4400" b="0">
                <a:solidFill>
                  <a:srgbClr val="44546A"/>
                </a:solidFill>
                <a:latin typeface="Calibri Light"/>
                <a:ea typeface="Calibri Light"/>
                <a:cs typeface="Calibri Light"/>
                <a:sym typeface="Calibri Light"/>
              </a:defRPr>
            </a:lvl1pPr>
          </a:lstStyle>
          <a:p>
            <a:r>
              <a:t>Title Text</a:t>
            </a:r>
          </a:p>
        </p:txBody>
      </p:sp>
      <p:sp>
        <p:nvSpPr>
          <p:cNvPr id="857" name="Body Level One…"/>
          <p:cNvSpPr txBox="1">
            <a:spLocks noGrp="1"/>
          </p:cNvSpPr>
          <p:nvPr>
            <p:ph type="body" sz="half" idx="1"/>
          </p:nvPr>
        </p:nvSpPr>
        <p:spPr>
          <a:xfrm>
            <a:off x="623889" y="3429001"/>
            <a:ext cx="5472113" cy="3429004"/>
          </a:xfrm>
          <a:prstGeom prst="rect">
            <a:avLst/>
          </a:prstGeom>
        </p:spPr>
        <p:txBody>
          <a:bodyPr lIns="45718" tIns="45718" rIns="45718" bIns="45718"/>
          <a:lstStyle>
            <a:lvl1pPr marL="0" indent="0">
              <a:spcBef>
                <a:spcPts val="100"/>
              </a:spcBef>
              <a:buSzTx/>
              <a:buFontTx/>
              <a:buNone/>
              <a:defRPr sz="1600">
                <a:solidFill>
                  <a:srgbClr val="44546A"/>
                </a:solidFill>
                <a:latin typeface="+mn-lt"/>
                <a:ea typeface="+mn-ea"/>
                <a:cs typeface="+mn-cs"/>
                <a:sym typeface="Calibri"/>
              </a:defRPr>
            </a:lvl1pPr>
            <a:lvl2pPr marL="609600" indent="-152400">
              <a:spcBef>
                <a:spcPts val="100"/>
              </a:spcBef>
              <a:buFontTx/>
              <a:defRPr sz="1600">
                <a:solidFill>
                  <a:srgbClr val="44546A"/>
                </a:solidFill>
                <a:latin typeface="+mn-lt"/>
                <a:ea typeface="+mn-ea"/>
                <a:cs typeface="+mn-cs"/>
                <a:sym typeface="Calibri"/>
              </a:defRPr>
            </a:lvl2pPr>
            <a:lvl3pPr marL="1097280" indent="-182880">
              <a:spcBef>
                <a:spcPts val="100"/>
              </a:spcBef>
              <a:buFontTx/>
              <a:defRPr sz="1600">
                <a:solidFill>
                  <a:srgbClr val="44546A"/>
                </a:solidFill>
                <a:latin typeface="+mn-lt"/>
                <a:ea typeface="+mn-ea"/>
                <a:cs typeface="+mn-cs"/>
                <a:sym typeface="Calibri"/>
              </a:defRPr>
            </a:lvl3pPr>
            <a:lvl4pPr marL="1574800" indent="-203200">
              <a:spcBef>
                <a:spcPts val="100"/>
              </a:spcBef>
              <a:buFontTx/>
              <a:defRPr sz="1600">
                <a:solidFill>
                  <a:srgbClr val="44546A"/>
                </a:solidFill>
                <a:latin typeface="+mn-lt"/>
                <a:ea typeface="+mn-ea"/>
                <a:cs typeface="+mn-cs"/>
                <a:sym typeface="Calibri"/>
              </a:defRPr>
            </a:lvl4pPr>
            <a:lvl5pPr marL="2032000" indent="-203200">
              <a:spcBef>
                <a:spcPts val="100"/>
              </a:spcBef>
              <a:buFontTx/>
              <a:defRPr sz="1600">
                <a:solidFill>
                  <a:srgbClr val="44546A"/>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58"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Sisuslaid_tume-1">
    <p:bg>
      <p:bgPr>
        <a:solidFill>
          <a:srgbClr val="44546A"/>
        </a:solidFill>
        <a:effectLst/>
      </p:bgPr>
    </p:bg>
    <p:spTree>
      <p:nvGrpSpPr>
        <p:cNvPr id="1" name=""/>
        <p:cNvGrpSpPr/>
        <p:nvPr/>
      </p:nvGrpSpPr>
      <p:grpSpPr>
        <a:xfrm>
          <a:off x="0" y="0"/>
          <a:ext cx="0" cy="0"/>
          <a:chOff x="0" y="0"/>
          <a:chExt cx="0" cy="0"/>
        </a:xfrm>
      </p:grpSpPr>
      <p:sp>
        <p:nvSpPr>
          <p:cNvPr id="865" name="Title Text"/>
          <p:cNvSpPr txBox="1">
            <a:spLocks noGrp="1"/>
          </p:cNvSpPr>
          <p:nvPr>
            <p:ph type="title"/>
          </p:nvPr>
        </p:nvSpPr>
        <p:spPr>
          <a:xfrm>
            <a:off x="623889" y="658801"/>
            <a:ext cx="5472113" cy="974639"/>
          </a:xfrm>
          <a:prstGeom prst="rect">
            <a:avLst/>
          </a:prstGeom>
        </p:spPr>
        <p:txBody>
          <a:bodyPr lIns="45718" tIns="45718" rIns="45718" bIns="45718"/>
          <a:lstStyle>
            <a:lvl1pPr>
              <a:defRPr sz="4400" b="0">
                <a:solidFill>
                  <a:srgbClr val="E7E6E6"/>
                </a:solidFill>
                <a:latin typeface="Calibri Light"/>
                <a:ea typeface="Calibri Light"/>
                <a:cs typeface="Calibri Light"/>
                <a:sym typeface="Calibri Light"/>
              </a:defRPr>
            </a:lvl1pPr>
          </a:lstStyle>
          <a:p>
            <a:r>
              <a:t>Title Text</a:t>
            </a:r>
          </a:p>
        </p:txBody>
      </p:sp>
      <p:sp>
        <p:nvSpPr>
          <p:cNvPr id="866" name="Body Level One…"/>
          <p:cNvSpPr txBox="1">
            <a:spLocks noGrp="1"/>
          </p:cNvSpPr>
          <p:nvPr>
            <p:ph type="body" sz="quarter" idx="1"/>
          </p:nvPr>
        </p:nvSpPr>
        <p:spPr>
          <a:xfrm>
            <a:off x="623889" y="1633440"/>
            <a:ext cx="5472113" cy="1795562"/>
          </a:xfrm>
          <a:prstGeom prst="rect">
            <a:avLst/>
          </a:prstGeom>
        </p:spPr>
        <p:txBody>
          <a:bodyPr/>
          <a:lstStyle>
            <a:lvl1pPr marL="0" indent="0">
              <a:spcBef>
                <a:spcPts val="100"/>
              </a:spcBef>
              <a:buSzTx/>
              <a:buFontTx/>
              <a:buNone/>
              <a:defRPr sz="1600">
                <a:solidFill>
                  <a:srgbClr val="E7E6E6"/>
                </a:solidFill>
                <a:latin typeface="+mn-lt"/>
                <a:ea typeface="+mn-ea"/>
                <a:cs typeface="+mn-cs"/>
                <a:sym typeface="Calibri"/>
              </a:defRPr>
            </a:lvl1pPr>
            <a:lvl2pPr marL="609600" indent="-152400">
              <a:spcBef>
                <a:spcPts val="100"/>
              </a:spcBef>
              <a:buFontTx/>
              <a:defRPr sz="1600">
                <a:solidFill>
                  <a:srgbClr val="E7E6E6"/>
                </a:solidFill>
                <a:latin typeface="+mn-lt"/>
                <a:ea typeface="+mn-ea"/>
                <a:cs typeface="+mn-cs"/>
                <a:sym typeface="Calibri"/>
              </a:defRPr>
            </a:lvl2pPr>
            <a:lvl3pPr marL="1097280" indent="-182880">
              <a:spcBef>
                <a:spcPts val="100"/>
              </a:spcBef>
              <a:buFontTx/>
              <a:defRPr sz="1600">
                <a:solidFill>
                  <a:srgbClr val="E7E6E6"/>
                </a:solidFill>
                <a:latin typeface="+mn-lt"/>
                <a:ea typeface="+mn-ea"/>
                <a:cs typeface="+mn-cs"/>
                <a:sym typeface="Calibri"/>
              </a:defRPr>
            </a:lvl3pPr>
            <a:lvl4pPr marL="1574800" indent="-203200">
              <a:spcBef>
                <a:spcPts val="100"/>
              </a:spcBef>
              <a:buFontTx/>
              <a:defRPr sz="1600">
                <a:solidFill>
                  <a:srgbClr val="E7E6E6"/>
                </a:solidFill>
                <a:latin typeface="+mn-lt"/>
                <a:ea typeface="+mn-ea"/>
                <a:cs typeface="+mn-cs"/>
                <a:sym typeface="Calibri"/>
              </a:defRPr>
            </a:lvl4pPr>
            <a:lvl5pPr marL="2032000" indent="-203200">
              <a:spcBef>
                <a:spcPts val="100"/>
              </a:spcBef>
              <a:buFontTx/>
              <a:defRPr sz="1600">
                <a:solidFill>
                  <a:srgbClr val="E7E6E6"/>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67" name="Text Placeholder 8"/>
          <p:cNvSpPr>
            <a:spLocks noGrp="1"/>
          </p:cNvSpPr>
          <p:nvPr>
            <p:ph type="body" sz="quarter" idx="13"/>
          </p:nvPr>
        </p:nvSpPr>
        <p:spPr>
          <a:xfrm>
            <a:off x="623886" y="3994150"/>
            <a:ext cx="5472116" cy="2863850"/>
          </a:xfrm>
          <a:prstGeom prst="rect">
            <a:avLst/>
          </a:prstGeom>
        </p:spPr>
        <p:txBody>
          <a:bodyPr lIns="45718" tIns="45718" rIns="45718" bIns="45718"/>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868"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1_Timeline">
    <p:bg>
      <p:bgPr>
        <a:solidFill>
          <a:srgbClr val="F0F1F1"/>
        </a:solidFill>
        <a:effectLst/>
      </p:bgPr>
    </p:bg>
    <p:spTree>
      <p:nvGrpSpPr>
        <p:cNvPr id="1" name=""/>
        <p:cNvGrpSpPr/>
        <p:nvPr/>
      </p:nvGrpSpPr>
      <p:grpSpPr>
        <a:xfrm>
          <a:off x="0" y="0"/>
          <a:ext cx="0" cy="0"/>
          <a:chOff x="0" y="0"/>
          <a:chExt cx="0" cy="0"/>
        </a:xfrm>
      </p:grpSpPr>
      <p:sp>
        <p:nvSpPr>
          <p:cNvPr id="94" name="Title Text"/>
          <p:cNvSpPr txBox="1">
            <a:spLocks noGrp="1"/>
          </p:cNvSpPr>
          <p:nvPr>
            <p:ph type="title"/>
          </p:nvPr>
        </p:nvSpPr>
        <p:spPr>
          <a:xfrm>
            <a:off x="623887" y="658801"/>
            <a:ext cx="6119815" cy="969976"/>
          </a:xfrm>
          <a:prstGeom prst="rect">
            <a:avLst/>
          </a:prstGeom>
        </p:spPr>
        <p:txBody>
          <a:bodyPr anchor="t"/>
          <a:lstStyle>
            <a:lvl1pPr>
              <a:lnSpc>
                <a:spcPct val="100000"/>
              </a:lnSpc>
              <a:defRPr sz="5000" b="0">
                <a:solidFill>
                  <a:srgbClr val="575A5D"/>
                </a:solidFill>
                <a:latin typeface="Aino Headline"/>
                <a:ea typeface="Aino Headline"/>
                <a:cs typeface="Aino Headline"/>
                <a:sym typeface="Aino Headline"/>
              </a:defRPr>
            </a:lvl1pPr>
          </a:lstStyle>
          <a:p>
            <a:r>
              <a:t>Title Text</a:t>
            </a:r>
          </a:p>
        </p:txBody>
      </p:sp>
      <p:sp>
        <p:nvSpPr>
          <p:cNvPr id="95"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Sisuslaid_hele-1">
    <p:spTree>
      <p:nvGrpSpPr>
        <p:cNvPr id="1" name=""/>
        <p:cNvGrpSpPr/>
        <p:nvPr/>
      </p:nvGrpSpPr>
      <p:grpSpPr>
        <a:xfrm>
          <a:off x="0" y="0"/>
          <a:ext cx="0" cy="0"/>
          <a:chOff x="0" y="0"/>
          <a:chExt cx="0" cy="0"/>
        </a:xfrm>
      </p:grpSpPr>
      <p:sp>
        <p:nvSpPr>
          <p:cNvPr id="875" name="Title Text"/>
          <p:cNvSpPr txBox="1">
            <a:spLocks noGrp="1"/>
          </p:cNvSpPr>
          <p:nvPr>
            <p:ph type="title"/>
          </p:nvPr>
        </p:nvSpPr>
        <p:spPr>
          <a:xfrm>
            <a:off x="623889" y="658801"/>
            <a:ext cx="5472113" cy="974639"/>
          </a:xfrm>
          <a:prstGeom prst="rect">
            <a:avLst/>
          </a:prstGeom>
        </p:spPr>
        <p:txBody>
          <a:bodyPr lIns="45718" tIns="45718" rIns="45718" bIns="45718"/>
          <a:lstStyle>
            <a:lvl1pPr>
              <a:defRPr sz="4400" b="0">
                <a:solidFill>
                  <a:srgbClr val="44546A"/>
                </a:solidFill>
                <a:latin typeface="Calibri Light"/>
                <a:ea typeface="Calibri Light"/>
                <a:cs typeface="Calibri Light"/>
                <a:sym typeface="Calibri Light"/>
              </a:defRPr>
            </a:lvl1pPr>
          </a:lstStyle>
          <a:p>
            <a:r>
              <a:t>Title Text</a:t>
            </a:r>
          </a:p>
        </p:txBody>
      </p:sp>
      <p:sp>
        <p:nvSpPr>
          <p:cNvPr id="876" name="Body Level One…"/>
          <p:cNvSpPr txBox="1">
            <a:spLocks noGrp="1"/>
          </p:cNvSpPr>
          <p:nvPr>
            <p:ph type="body" sz="quarter" idx="1"/>
          </p:nvPr>
        </p:nvSpPr>
        <p:spPr>
          <a:xfrm>
            <a:off x="623889" y="1633440"/>
            <a:ext cx="5472113" cy="1795562"/>
          </a:xfrm>
          <a:prstGeom prst="rect">
            <a:avLst/>
          </a:prstGeom>
        </p:spPr>
        <p:txBody>
          <a:bodyPr/>
          <a:lstStyle>
            <a:lvl1pPr marL="0" indent="0">
              <a:spcBef>
                <a:spcPts val="100"/>
              </a:spcBef>
              <a:buSzTx/>
              <a:buFontTx/>
              <a:buNone/>
              <a:defRPr sz="1600">
                <a:solidFill>
                  <a:srgbClr val="44546A"/>
                </a:solidFill>
                <a:latin typeface="+mn-lt"/>
                <a:ea typeface="+mn-ea"/>
                <a:cs typeface="+mn-cs"/>
                <a:sym typeface="Calibri"/>
              </a:defRPr>
            </a:lvl1pPr>
            <a:lvl2pPr marL="609600" indent="-152400">
              <a:spcBef>
                <a:spcPts val="100"/>
              </a:spcBef>
              <a:buFontTx/>
              <a:defRPr sz="1600">
                <a:solidFill>
                  <a:srgbClr val="44546A"/>
                </a:solidFill>
                <a:latin typeface="+mn-lt"/>
                <a:ea typeface="+mn-ea"/>
                <a:cs typeface="+mn-cs"/>
                <a:sym typeface="Calibri"/>
              </a:defRPr>
            </a:lvl2pPr>
            <a:lvl3pPr marL="1097280" indent="-182880">
              <a:spcBef>
                <a:spcPts val="100"/>
              </a:spcBef>
              <a:buFontTx/>
              <a:defRPr sz="1600">
                <a:solidFill>
                  <a:srgbClr val="44546A"/>
                </a:solidFill>
                <a:latin typeface="+mn-lt"/>
                <a:ea typeface="+mn-ea"/>
                <a:cs typeface="+mn-cs"/>
                <a:sym typeface="Calibri"/>
              </a:defRPr>
            </a:lvl3pPr>
            <a:lvl4pPr marL="1574800" indent="-203200">
              <a:spcBef>
                <a:spcPts val="100"/>
              </a:spcBef>
              <a:buFontTx/>
              <a:defRPr sz="1600">
                <a:solidFill>
                  <a:srgbClr val="44546A"/>
                </a:solidFill>
                <a:latin typeface="+mn-lt"/>
                <a:ea typeface="+mn-ea"/>
                <a:cs typeface="+mn-cs"/>
                <a:sym typeface="Calibri"/>
              </a:defRPr>
            </a:lvl4pPr>
            <a:lvl5pPr marL="2032000" indent="-203200">
              <a:spcBef>
                <a:spcPts val="100"/>
              </a:spcBef>
              <a:buFontTx/>
              <a:defRPr sz="1600">
                <a:solidFill>
                  <a:srgbClr val="44546A"/>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77" name="Text Placeholder 8"/>
          <p:cNvSpPr>
            <a:spLocks noGrp="1"/>
          </p:cNvSpPr>
          <p:nvPr>
            <p:ph type="body" sz="quarter" idx="13"/>
          </p:nvPr>
        </p:nvSpPr>
        <p:spPr>
          <a:xfrm>
            <a:off x="623886" y="3994150"/>
            <a:ext cx="5472116" cy="2863850"/>
          </a:xfrm>
          <a:prstGeom prst="rect">
            <a:avLst/>
          </a:prstGeom>
        </p:spPr>
        <p:txBody>
          <a:bodyPr lIns="45718" tIns="45718" rIns="45718" bIns="45718"/>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878"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Sisuslaid_tume-2">
    <p:bg>
      <p:bgPr>
        <a:solidFill>
          <a:srgbClr val="44546A"/>
        </a:solidFill>
        <a:effectLst/>
      </p:bgPr>
    </p:bg>
    <p:spTree>
      <p:nvGrpSpPr>
        <p:cNvPr id="1" name=""/>
        <p:cNvGrpSpPr/>
        <p:nvPr/>
      </p:nvGrpSpPr>
      <p:grpSpPr>
        <a:xfrm>
          <a:off x="0" y="0"/>
          <a:ext cx="0" cy="0"/>
          <a:chOff x="0" y="0"/>
          <a:chExt cx="0" cy="0"/>
        </a:xfrm>
      </p:grpSpPr>
      <p:sp>
        <p:nvSpPr>
          <p:cNvPr id="885" name="Title Text"/>
          <p:cNvSpPr txBox="1">
            <a:spLocks noGrp="1"/>
          </p:cNvSpPr>
          <p:nvPr>
            <p:ph type="title"/>
          </p:nvPr>
        </p:nvSpPr>
        <p:spPr>
          <a:xfrm>
            <a:off x="623889" y="658801"/>
            <a:ext cx="5472113" cy="1617676"/>
          </a:xfrm>
          <a:prstGeom prst="rect">
            <a:avLst/>
          </a:prstGeom>
        </p:spPr>
        <p:txBody>
          <a:bodyPr lIns="45718" tIns="45718" rIns="45718" bIns="45718"/>
          <a:lstStyle>
            <a:lvl1pPr>
              <a:defRPr sz="4400" b="0">
                <a:solidFill>
                  <a:srgbClr val="E7E6E6"/>
                </a:solidFill>
                <a:latin typeface="Calibri Light"/>
                <a:ea typeface="Calibri Light"/>
                <a:cs typeface="Calibri Light"/>
                <a:sym typeface="Calibri Light"/>
              </a:defRPr>
            </a:lvl1pPr>
          </a:lstStyle>
          <a:p>
            <a:r>
              <a:t>Title Text</a:t>
            </a:r>
          </a:p>
        </p:txBody>
      </p:sp>
      <p:sp>
        <p:nvSpPr>
          <p:cNvPr id="886" name="Body Level One…"/>
          <p:cNvSpPr txBox="1">
            <a:spLocks noGrp="1"/>
          </p:cNvSpPr>
          <p:nvPr>
            <p:ph type="body" sz="half" idx="1"/>
          </p:nvPr>
        </p:nvSpPr>
        <p:spPr>
          <a:xfrm>
            <a:off x="623887" y="3429000"/>
            <a:ext cx="5472115" cy="3429000"/>
          </a:xfrm>
          <a:prstGeom prst="rect">
            <a:avLst/>
          </a:prstGeom>
        </p:spPr>
        <p:txBody>
          <a:bodyPr lIns="45718" tIns="45718" rIns="45718" bIns="45718"/>
          <a:lstStyle>
            <a:lvl1pPr>
              <a:buClr>
                <a:srgbClr val="E7E6E6"/>
              </a:buClr>
              <a:defRPr>
                <a:solidFill>
                  <a:srgbClr val="E7E6E6"/>
                </a:solidFill>
                <a:latin typeface="+mn-lt"/>
                <a:ea typeface="+mn-ea"/>
                <a:cs typeface="+mn-cs"/>
                <a:sym typeface="Calibri"/>
              </a:defRPr>
            </a:lvl1pPr>
            <a:lvl2pPr>
              <a:buClr>
                <a:srgbClr val="E7E6E6"/>
              </a:buClr>
              <a:defRPr>
                <a:solidFill>
                  <a:srgbClr val="E7E6E6"/>
                </a:solidFill>
                <a:latin typeface="+mn-lt"/>
                <a:ea typeface="+mn-ea"/>
                <a:cs typeface="+mn-cs"/>
                <a:sym typeface="Calibri"/>
              </a:defRPr>
            </a:lvl2pPr>
            <a:lvl3pPr>
              <a:buClr>
                <a:srgbClr val="E7E6E6"/>
              </a:buClr>
              <a:defRPr>
                <a:solidFill>
                  <a:srgbClr val="E7E6E6"/>
                </a:solidFill>
                <a:latin typeface="+mn-lt"/>
                <a:ea typeface="+mn-ea"/>
                <a:cs typeface="+mn-cs"/>
                <a:sym typeface="Calibri"/>
              </a:defRPr>
            </a:lvl3pPr>
            <a:lvl4pPr>
              <a:buClr>
                <a:srgbClr val="E7E6E6"/>
              </a:buClr>
              <a:defRPr>
                <a:solidFill>
                  <a:srgbClr val="E7E6E6"/>
                </a:solidFill>
                <a:latin typeface="+mn-lt"/>
                <a:ea typeface="+mn-ea"/>
                <a:cs typeface="+mn-cs"/>
                <a:sym typeface="Calibri"/>
              </a:defRPr>
            </a:lvl4pPr>
            <a:lvl5pPr>
              <a:buClr>
                <a:srgbClr val="E7E6E6"/>
              </a:buClr>
              <a:defRPr>
                <a:solidFill>
                  <a:srgbClr val="E7E6E6"/>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87"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Sisuslaid_hele-2">
    <p:spTree>
      <p:nvGrpSpPr>
        <p:cNvPr id="1" name=""/>
        <p:cNvGrpSpPr/>
        <p:nvPr/>
      </p:nvGrpSpPr>
      <p:grpSpPr>
        <a:xfrm>
          <a:off x="0" y="0"/>
          <a:ext cx="0" cy="0"/>
          <a:chOff x="0" y="0"/>
          <a:chExt cx="0" cy="0"/>
        </a:xfrm>
      </p:grpSpPr>
      <p:sp>
        <p:nvSpPr>
          <p:cNvPr id="894" name="Title Text"/>
          <p:cNvSpPr txBox="1">
            <a:spLocks noGrp="1"/>
          </p:cNvSpPr>
          <p:nvPr>
            <p:ph type="title"/>
          </p:nvPr>
        </p:nvSpPr>
        <p:spPr>
          <a:xfrm>
            <a:off x="623889" y="658801"/>
            <a:ext cx="5472113" cy="1617676"/>
          </a:xfrm>
          <a:prstGeom prst="rect">
            <a:avLst/>
          </a:prstGeom>
        </p:spPr>
        <p:txBody>
          <a:bodyPr lIns="45718" tIns="45718" rIns="45718" bIns="45718"/>
          <a:lstStyle>
            <a:lvl1pPr>
              <a:defRPr sz="4400" b="0">
                <a:solidFill>
                  <a:srgbClr val="44546A"/>
                </a:solidFill>
                <a:latin typeface="Calibri Light"/>
                <a:ea typeface="Calibri Light"/>
                <a:cs typeface="Calibri Light"/>
                <a:sym typeface="Calibri Light"/>
              </a:defRPr>
            </a:lvl1pPr>
          </a:lstStyle>
          <a:p>
            <a:r>
              <a:t>Title Text</a:t>
            </a:r>
          </a:p>
        </p:txBody>
      </p:sp>
      <p:sp>
        <p:nvSpPr>
          <p:cNvPr id="895" name="Body Level One…"/>
          <p:cNvSpPr txBox="1">
            <a:spLocks noGrp="1"/>
          </p:cNvSpPr>
          <p:nvPr>
            <p:ph type="body" sz="half" idx="1"/>
          </p:nvPr>
        </p:nvSpPr>
        <p:spPr>
          <a:xfrm>
            <a:off x="623887" y="3429000"/>
            <a:ext cx="5472115" cy="3429000"/>
          </a:xfrm>
          <a:prstGeom prst="rect">
            <a:avLst/>
          </a:prstGeom>
        </p:spPr>
        <p:txBody>
          <a:bodyPr lIns="45718" tIns="45718" rIns="45718" bIns="45718"/>
          <a:lstStyle>
            <a:lvl1pPr>
              <a:defRPr>
                <a:solidFill>
                  <a:srgbClr val="000000"/>
                </a:solidFill>
                <a:latin typeface="+mn-lt"/>
                <a:ea typeface="+mn-ea"/>
                <a:cs typeface="+mn-cs"/>
                <a:sym typeface="Calibri"/>
              </a:defRPr>
            </a:lvl1pPr>
            <a:lvl2pPr>
              <a:defRPr>
                <a:solidFill>
                  <a:srgbClr val="000000"/>
                </a:solidFill>
                <a:latin typeface="+mn-lt"/>
                <a:ea typeface="+mn-ea"/>
                <a:cs typeface="+mn-cs"/>
                <a:sym typeface="Calibri"/>
              </a:defRPr>
            </a:lvl2pPr>
            <a:lvl3pPr>
              <a:defRPr>
                <a:solidFill>
                  <a:srgbClr val="000000"/>
                </a:solidFill>
                <a:latin typeface="+mn-lt"/>
                <a:ea typeface="+mn-ea"/>
                <a:cs typeface="+mn-cs"/>
                <a:sym typeface="Calibri"/>
              </a:defRPr>
            </a:lvl3pPr>
            <a:lvl4pPr>
              <a:defRPr>
                <a:solidFill>
                  <a:srgbClr val="000000"/>
                </a:solidFill>
                <a:latin typeface="+mn-lt"/>
                <a:ea typeface="+mn-ea"/>
                <a:cs typeface="+mn-cs"/>
                <a:sym typeface="Calibri"/>
              </a:defRPr>
            </a:lvl4pPr>
            <a:lvl5pPr>
              <a:defRPr>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96"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Vaheslaid_fotoga">
    <p:spTree>
      <p:nvGrpSpPr>
        <p:cNvPr id="1" name=""/>
        <p:cNvGrpSpPr/>
        <p:nvPr/>
      </p:nvGrpSpPr>
      <p:grpSpPr>
        <a:xfrm>
          <a:off x="0" y="0"/>
          <a:ext cx="0" cy="0"/>
          <a:chOff x="0" y="0"/>
          <a:chExt cx="0" cy="0"/>
        </a:xfrm>
      </p:grpSpPr>
      <p:sp>
        <p:nvSpPr>
          <p:cNvPr id="903" name="Picture Placeholder 3"/>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904" name="Title Text"/>
          <p:cNvSpPr txBox="1">
            <a:spLocks noGrp="1"/>
          </p:cNvSpPr>
          <p:nvPr>
            <p:ph type="title"/>
          </p:nvPr>
        </p:nvSpPr>
        <p:spPr>
          <a:xfrm>
            <a:off x="623889" y="658801"/>
            <a:ext cx="5472113" cy="1617676"/>
          </a:xfrm>
          <a:prstGeom prst="rect">
            <a:avLst/>
          </a:prstGeom>
        </p:spPr>
        <p:txBody>
          <a:bodyPr lIns="45718" tIns="45718" rIns="45718" bIns="45718"/>
          <a:lstStyle>
            <a:lvl1pPr>
              <a:defRPr sz="4400" b="0">
                <a:latin typeface="Calibri Light"/>
                <a:ea typeface="Calibri Light"/>
                <a:cs typeface="Calibri Light"/>
                <a:sym typeface="Calibri Light"/>
              </a:defRPr>
            </a:lvl1pPr>
          </a:lstStyle>
          <a:p>
            <a:r>
              <a:t>Title Text</a:t>
            </a:r>
          </a:p>
        </p:txBody>
      </p:sp>
      <p:sp>
        <p:nvSpPr>
          <p:cNvPr id="905" name="Body Level One…"/>
          <p:cNvSpPr txBox="1">
            <a:spLocks noGrp="1"/>
          </p:cNvSpPr>
          <p:nvPr>
            <p:ph type="body" sz="half" idx="1"/>
          </p:nvPr>
        </p:nvSpPr>
        <p:spPr>
          <a:xfrm>
            <a:off x="623889" y="3429001"/>
            <a:ext cx="5472113" cy="3429002"/>
          </a:xfrm>
          <a:prstGeom prst="rect">
            <a:avLst/>
          </a:prstGeom>
        </p:spPr>
        <p:txBody>
          <a:bodyPr lIns="45718" tIns="45718" rIns="45718" bIns="45718"/>
          <a:lstStyle>
            <a:lvl1pPr marL="0" indent="0">
              <a:spcBef>
                <a:spcPts val="100"/>
              </a:spcBef>
              <a:buSzTx/>
              <a:buFontTx/>
              <a:buNone/>
              <a:defRPr sz="1600">
                <a:latin typeface="+mn-lt"/>
                <a:ea typeface="+mn-ea"/>
                <a:cs typeface="+mn-cs"/>
                <a:sym typeface="Calibri"/>
              </a:defRPr>
            </a:lvl1pPr>
            <a:lvl2pPr marL="609600" indent="-152400">
              <a:spcBef>
                <a:spcPts val="100"/>
              </a:spcBef>
              <a:buFontTx/>
              <a:defRPr sz="1600">
                <a:latin typeface="+mn-lt"/>
                <a:ea typeface="+mn-ea"/>
                <a:cs typeface="+mn-cs"/>
                <a:sym typeface="Calibri"/>
              </a:defRPr>
            </a:lvl2pPr>
            <a:lvl3pPr marL="1097280" indent="-182880">
              <a:spcBef>
                <a:spcPts val="100"/>
              </a:spcBef>
              <a:buFontTx/>
              <a:defRPr sz="1600">
                <a:latin typeface="+mn-lt"/>
                <a:ea typeface="+mn-ea"/>
                <a:cs typeface="+mn-cs"/>
                <a:sym typeface="Calibri"/>
              </a:defRPr>
            </a:lvl3pPr>
            <a:lvl4pPr marL="1574800" indent="-203200">
              <a:spcBef>
                <a:spcPts val="100"/>
              </a:spcBef>
              <a:buFontTx/>
              <a:defRPr sz="1600">
                <a:latin typeface="+mn-lt"/>
                <a:ea typeface="+mn-ea"/>
                <a:cs typeface="+mn-cs"/>
                <a:sym typeface="Calibri"/>
              </a:defRPr>
            </a:lvl4pPr>
            <a:lvl5pPr marL="2032000" indent="-203200">
              <a:spcBef>
                <a:spcPts val="100"/>
              </a:spcBef>
              <a:buFontTx/>
              <a:defRPr sz="16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06" name="Text Placeholder 7"/>
          <p:cNvSpPr>
            <a:spLocks noGrp="1"/>
          </p:cNvSpPr>
          <p:nvPr>
            <p:ph type="body" sz="quarter" idx="14"/>
          </p:nvPr>
        </p:nvSpPr>
        <p:spPr>
          <a:xfrm rot="16200000">
            <a:off x="10344150" y="4652962"/>
            <a:ext cx="2808290" cy="360365"/>
          </a:xfrm>
          <a:prstGeom prst="rect">
            <a:avLst/>
          </a:prstGeom>
        </p:spPr>
        <p:txBody>
          <a:bodyPr/>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907"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Sisuslaid_tekst_tume">
    <p:bg>
      <p:bgPr>
        <a:solidFill>
          <a:srgbClr val="44546A"/>
        </a:solidFill>
        <a:effectLst/>
      </p:bgPr>
    </p:bg>
    <p:spTree>
      <p:nvGrpSpPr>
        <p:cNvPr id="1" name=""/>
        <p:cNvGrpSpPr/>
        <p:nvPr/>
      </p:nvGrpSpPr>
      <p:grpSpPr>
        <a:xfrm>
          <a:off x="0" y="0"/>
          <a:ext cx="0" cy="0"/>
          <a:chOff x="0" y="0"/>
          <a:chExt cx="0" cy="0"/>
        </a:xfrm>
      </p:grpSpPr>
      <p:sp>
        <p:nvSpPr>
          <p:cNvPr id="914" name="Title Text"/>
          <p:cNvSpPr txBox="1">
            <a:spLocks noGrp="1"/>
          </p:cNvSpPr>
          <p:nvPr>
            <p:ph type="title"/>
          </p:nvPr>
        </p:nvSpPr>
        <p:spPr>
          <a:xfrm>
            <a:off x="623887" y="658801"/>
            <a:ext cx="7559676" cy="974639"/>
          </a:xfrm>
          <a:prstGeom prst="rect">
            <a:avLst/>
          </a:prstGeom>
        </p:spPr>
        <p:txBody>
          <a:bodyPr lIns="45718" tIns="45718" rIns="45718" bIns="45718"/>
          <a:lstStyle>
            <a:lvl1pPr>
              <a:defRPr sz="4400" b="0">
                <a:solidFill>
                  <a:srgbClr val="E7E6E6"/>
                </a:solidFill>
                <a:latin typeface="Calibri Light"/>
                <a:ea typeface="Calibri Light"/>
                <a:cs typeface="Calibri Light"/>
                <a:sym typeface="Calibri Light"/>
              </a:defRPr>
            </a:lvl1pPr>
          </a:lstStyle>
          <a:p>
            <a:r>
              <a:t>Title Text</a:t>
            </a:r>
          </a:p>
        </p:txBody>
      </p:sp>
      <p:sp>
        <p:nvSpPr>
          <p:cNvPr id="915" name="Body Level One…"/>
          <p:cNvSpPr txBox="1">
            <a:spLocks noGrp="1"/>
          </p:cNvSpPr>
          <p:nvPr>
            <p:ph type="body" sz="quarter" idx="1"/>
          </p:nvPr>
        </p:nvSpPr>
        <p:spPr>
          <a:xfrm>
            <a:off x="623887" y="1633440"/>
            <a:ext cx="7559676" cy="1292643"/>
          </a:xfrm>
          <a:prstGeom prst="rect">
            <a:avLst/>
          </a:prstGeom>
        </p:spPr>
        <p:txBody>
          <a:bodyPr/>
          <a:lstStyle>
            <a:lvl1pPr marL="0" indent="0">
              <a:spcBef>
                <a:spcPts val="100"/>
              </a:spcBef>
              <a:buSzTx/>
              <a:buFontTx/>
              <a:buNone/>
              <a:defRPr sz="1600">
                <a:solidFill>
                  <a:srgbClr val="E7E6E6"/>
                </a:solidFill>
                <a:latin typeface="+mn-lt"/>
                <a:ea typeface="+mn-ea"/>
                <a:cs typeface="+mn-cs"/>
                <a:sym typeface="Calibri"/>
              </a:defRPr>
            </a:lvl1pPr>
            <a:lvl2pPr marL="609600" indent="-152400">
              <a:spcBef>
                <a:spcPts val="100"/>
              </a:spcBef>
              <a:buFontTx/>
              <a:defRPr sz="1600">
                <a:solidFill>
                  <a:srgbClr val="E7E6E6"/>
                </a:solidFill>
                <a:latin typeface="+mn-lt"/>
                <a:ea typeface="+mn-ea"/>
                <a:cs typeface="+mn-cs"/>
                <a:sym typeface="Calibri"/>
              </a:defRPr>
            </a:lvl2pPr>
            <a:lvl3pPr marL="1097280" indent="-182880">
              <a:spcBef>
                <a:spcPts val="100"/>
              </a:spcBef>
              <a:buFontTx/>
              <a:defRPr sz="1600">
                <a:solidFill>
                  <a:srgbClr val="E7E6E6"/>
                </a:solidFill>
                <a:latin typeface="+mn-lt"/>
                <a:ea typeface="+mn-ea"/>
                <a:cs typeface="+mn-cs"/>
                <a:sym typeface="Calibri"/>
              </a:defRPr>
            </a:lvl3pPr>
            <a:lvl4pPr marL="1574800" indent="-203200">
              <a:spcBef>
                <a:spcPts val="100"/>
              </a:spcBef>
              <a:buFontTx/>
              <a:defRPr sz="1600">
                <a:solidFill>
                  <a:srgbClr val="E7E6E6"/>
                </a:solidFill>
                <a:latin typeface="+mn-lt"/>
                <a:ea typeface="+mn-ea"/>
                <a:cs typeface="+mn-cs"/>
                <a:sym typeface="Calibri"/>
              </a:defRPr>
            </a:lvl4pPr>
            <a:lvl5pPr marL="2032000" indent="-203200">
              <a:spcBef>
                <a:spcPts val="100"/>
              </a:spcBef>
              <a:buFontTx/>
              <a:defRPr sz="1600">
                <a:solidFill>
                  <a:srgbClr val="E7E6E6"/>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16" name="Text Placeholder 8"/>
          <p:cNvSpPr>
            <a:spLocks noGrp="1"/>
          </p:cNvSpPr>
          <p:nvPr>
            <p:ph type="body" idx="13"/>
          </p:nvPr>
        </p:nvSpPr>
        <p:spPr>
          <a:xfrm>
            <a:off x="623887" y="3429000"/>
            <a:ext cx="10574826" cy="3429000"/>
          </a:xfrm>
          <a:prstGeom prst="rect">
            <a:avLst/>
          </a:prstGeom>
        </p:spPr>
        <p:txBody>
          <a:bodyPr lIns="45718" tIns="45718" rIns="45718" bIns="45718" numCol="2" spcCol="359999"/>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917"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Sisuslaid_tekst_hele">
    <p:bg>
      <p:bgPr>
        <a:solidFill>
          <a:srgbClr val="F0F1F2"/>
        </a:solidFill>
        <a:effectLst/>
      </p:bgPr>
    </p:bg>
    <p:spTree>
      <p:nvGrpSpPr>
        <p:cNvPr id="1" name=""/>
        <p:cNvGrpSpPr/>
        <p:nvPr/>
      </p:nvGrpSpPr>
      <p:grpSpPr>
        <a:xfrm>
          <a:off x="0" y="0"/>
          <a:ext cx="0" cy="0"/>
          <a:chOff x="0" y="0"/>
          <a:chExt cx="0" cy="0"/>
        </a:xfrm>
      </p:grpSpPr>
      <p:sp>
        <p:nvSpPr>
          <p:cNvPr id="924" name="Title Text"/>
          <p:cNvSpPr txBox="1">
            <a:spLocks noGrp="1"/>
          </p:cNvSpPr>
          <p:nvPr>
            <p:ph type="title"/>
          </p:nvPr>
        </p:nvSpPr>
        <p:spPr>
          <a:xfrm>
            <a:off x="623887" y="658801"/>
            <a:ext cx="7559676" cy="974639"/>
          </a:xfrm>
          <a:prstGeom prst="rect">
            <a:avLst/>
          </a:prstGeom>
        </p:spPr>
        <p:txBody>
          <a:bodyPr lIns="45718" tIns="45718" rIns="45718" bIns="45718"/>
          <a:lstStyle>
            <a:lvl1pPr>
              <a:defRPr sz="4400" b="0">
                <a:solidFill>
                  <a:srgbClr val="44546A"/>
                </a:solidFill>
                <a:latin typeface="Calibri Light"/>
                <a:ea typeface="Calibri Light"/>
                <a:cs typeface="Calibri Light"/>
                <a:sym typeface="Calibri Light"/>
              </a:defRPr>
            </a:lvl1pPr>
          </a:lstStyle>
          <a:p>
            <a:r>
              <a:t>Title Text</a:t>
            </a:r>
          </a:p>
        </p:txBody>
      </p:sp>
      <p:sp>
        <p:nvSpPr>
          <p:cNvPr id="925" name="Body Level One…"/>
          <p:cNvSpPr txBox="1">
            <a:spLocks noGrp="1"/>
          </p:cNvSpPr>
          <p:nvPr>
            <p:ph type="body" sz="quarter" idx="1"/>
          </p:nvPr>
        </p:nvSpPr>
        <p:spPr>
          <a:xfrm>
            <a:off x="623887" y="1633440"/>
            <a:ext cx="7559676" cy="1292643"/>
          </a:xfrm>
          <a:prstGeom prst="rect">
            <a:avLst/>
          </a:prstGeom>
        </p:spPr>
        <p:txBody>
          <a:bodyPr/>
          <a:lstStyle>
            <a:lvl1pPr marL="0" indent="0">
              <a:spcBef>
                <a:spcPts val="100"/>
              </a:spcBef>
              <a:buSzTx/>
              <a:buFontTx/>
              <a:buNone/>
              <a:defRPr sz="1600">
                <a:solidFill>
                  <a:srgbClr val="44546A"/>
                </a:solidFill>
                <a:latin typeface="+mn-lt"/>
                <a:ea typeface="+mn-ea"/>
                <a:cs typeface="+mn-cs"/>
                <a:sym typeface="Calibri"/>
              </a:defRPr>
            </a:lvl1pPr>
            <a:lvl2pPr marL="609600" indent="-152400">
              <a:spcBef>
                <a:spcPts val="100"/>
              </a:spcBef>
              <a:buFontTx/>
              <a:defRPr sz="1600">
                <a:solidFill>
                  <a:srgbClr val="44546A"/>
                </a:solidFill>
                <a:latin typeface="+mn-lt"/>
                <a:ea typeface="+mn-ea"/>
                <a:cs typeface="+mn-cs"/>
                <a:sym typeface="Calibri"/>
              </a:defRPr>
            </a:lvl2pPr>
            <a:lvl3pPr marL="1097280" indent="-182880">
              <a:spcBef>
                <a:spcPts val="100"/>
              </a:spcBef>
              <a:buFontTx/>
              <a:defRPr sz="1600">
                <a:solidFill>
                  <a:srgbClr val="44546A"/>
                </a:solidFill>
                <a:latin typeface="+mn-lt"/>
                <a:ea typeface="+mn-ea"/>
                <a:cs typeface="+mn-cs"/>
                <a:sym typeface="Calibri"/>
              </a:defRPr>
            </a:lvl3pPr>
            <a:lvl4pPr marL="1574800" indent="-203200">
              <a:spcBef>
                <a:spcPts val="100"/>
              </a:spcBef>
              <a:buFontTx/>
              <a:defRPr sz="1600">
                <a:solidFill>
                  <a:srgbClr val="44546A"/>
                </a:solidFill>
                <a:latin typeface="+mn-lt"/>
                <a:ea typeface="+mn-ea"/>
                <a:cs typeface="+mn-cs"/>
                <a:sym typeface="Calibri"/>
              </a:defRPr>
            </a:lvl4pPr>
            <a:lvl5pPr marL="2032000" indent="-203200">
              <a:spcBef>
                <a:spcPts val="100"/>
              </a:spcBef>
              <a:buFontTx/>
              <a:defRPr sz="1600">
                <a:solidFill>
                  <a:srgbClr val="44546A"/>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26" name="Text Placeholder 8"/>
          <p:cNvSpPr>
            <a:spLocks noGrp="1"/>
          </p:cNvSpPr>
          <p:nvPr>
            <p:ph type="body" idx="13"/>
          </p:nvPr>
        </p:nvSpPr>
        <p:spPr>
          <a:xfrm>
            <a:off x="623887" y="3429000"/>
            <a:ext cx="10574826" cy="3429000"/>
          </a:xfrm>
          <a:prstGeom prst="rect">
            <a:avLst/>
          </a:prstGeom>
        </p:spPr>
        <p:txBody>
          <a:bodyPr lIns="45718" tIns="45718" rIns="45718" bIns="45718" numCol="2" spcCol="359999"/>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927"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Foto_paremal_tume">
    <p:bg>
      <p:bgPr>
        <a:solidFill>
          <a:srgbClr val="44546A"/>
        </a:solidFill>
        <a:effectLst/>
      </p:bgPr>
    </p:bg>
    <p:spTree>
      <p:nvGrpSpPr>
        <p:cNvPr id="1" name=""/>
        <p:cNvGrpSpPr/>
        <p:nvPr/>
      </p:nvGrpSpPr>
      <p:grpSpPr>
        <a:xfrm>
          <a:off x="0" y="0"/>
          <a:ext cx="0" cy="0"/>
          <a:chOff x="0" y="0"/>
          <a:chExt cx="0" cy="0"/>
        </a:xfrm>
      </p:grpSpPr>
      <p:sp>
        <p:nvSpPr>
          <p:cNvPr id="934" name="Picture Placeholder 3"/>
          <p:cNvSpPr>
            <a:spLocks noGrp="1"/>
          </p:cNvSpPr>
          <p:nvPr>
            <p:ph type="pic" idx="13"/>
          </p:nvPr>
        </p:nvSpPr>
        <p:spPr>
          <a:xfrm>
            <a:off x="6096000" y="0"/>
            <a:ext cx="6096000" cy="6858000"/>
          </a:xfrm>
          <a:prstGeom prst="rect">
            <a:avLst/>
          </a:prstGeom>
        </p:spPr>
        <p:txBody>
          <a:bodyPr lIns="91439" tIns="45719" rIns="91439" bIns="45719">
            <a:noAutofit/>
          </a:bodyPr>
          <a:lstStyle/>
          <a:p>
            <a:endParaRPr/>
          </a:p>
        </p:txBody>
      </p:sp>
      <p:sp>
        <p:nvSpPr>
          <p:cNvPr id="935" name="Title Text"/>
          <p:cNvSpPr txBox="1">
            <a:spLocks noGrp="1"/>
          </p:cNvSpPr>
          <p:nvPr>
            <p:ph type="title"/>
          </p:nvPr>
        </p:nvSpPr>
        <p:spPr>
          <a:xfrm>
            <a:off x="623887" y="658801"/>
            <a:ext cx="4824415" cy="974639"/>
          </a:xfrm>
          <a:prstGeom prst="rect">
            <a:avLst/>
          </a:prstGeom>
        </p:spPr>
        <p:txBody>
          <a:bodyPr lIns="45718" tIns="45718" rIns="45718" bIns="45718"/>
          <a:lstStyle>
            <a:lvl1pPr>
              <a:defRPr sz="4400" b="0">
                <a:solidFill>
                  <a:srgbClr val="E7E6E6"/>
                </a:solidFill>
                <a:latin typeface="Calibri Light"/>
                <a:ea typeface="Calibri Light"/>
                <a:cs typeface="Calibri Light"/>
                <a:sym typeface="Calibri Light"/>
              </a:defRPr>
            </a:lvl1pPr>
          </a:lstStyle>
          <a:p>
            <a:r>
              <a:t>Title Text</a:t>
            </a:r>
          </a:p>
        </p:txBody>
      </p:sp>
      <p:sp>
        <p:nvSpPr>
          <p:cNvPr id="936" name="Body Level One…"/>
          <p:cNvSpPr txBox="1">
            <a:spLocks noGrp="1"/>
          </p:cNvSpPr>
          <p:nvPr>
            <p:ph type="body" sz="quarter" idx="1"/>
          </p:nvPr>
        </p:nvSpPr>
        <p:spPr>
          <a:xfrm>
            <a:off x="623887" y="1633440"/>
            <a:ext cx="4824415" cy="1795562"/>
          </a:xfrm>
          <a:prstGeom prst="rect">
            <a:avLst/>
          </a:prstGeom>
        </p:spPr>
        <p:txBody>
          <a:bodyPr/>
          <a:lstStyle>
            <a:lvl1pPr marL="0" indent="0">
              <a:spcBef>
                <a:spcPts val="100"/>
              </a:spcBef>
              <a:buSzTx/>
              <a:buFontTx/>
              <a:buNone/>
              <a:defRPr sz="1600">
                <a:solidFill>
                  <a:srgbClr val="E7E6E6"/>
                </a:solidFill>
                <a:latin typeface="+mn-lt"/>
                <a:ea typeface="+mn-ea"/>
                <a:cs typeface="+mn-cs"/>
                <a:sym typeface="Calibri"/>
              </a:defRPr>
            </a:lvl1pPr>
            <a:lvl2pPr marL="609600" indent="-152400">
              <a:spcBef>
                <a:spcPts val="100"/>
              </a:spcBef>
              <a:buFontTx/>
              <a:defRPr sz="1600">
                <a:solidFill>
                  <a:srgbClr val="E7E6E6"/>
                </a:solidFill>
                <a:latin typeface="+mn-lt"/>
                <a:ea typeface="+mn-ea"/>
                <a:cs typeface="+mn-cs"/>
                <a:sym typeface="Calibri"/>
              </a:defRPr>
            </a:lvl2pPr>
            <a:lvl3pPr marL="1097280" indent="-182880">
              <a:spcBef>
                <a:spcPts val="100"/>
              </a:spcBef>
              <a:buFontTx/>
              <a:defRPr sz="1600">
                <a:solidFill>
                  <a:srgbClr val="E7E6E6"/>
                </a:solidFill>
                <a:latin typeface="+mn-lt"/>
                <a:ea typeface="+mn-ea"/>
                <a:cs typeface="+mn-cs"/>
                <a:sym typeface="Calibri"/>
              </a:defRPr>
            </a:lvl3pPr>
            <a:lvl4pPr marL="1574800" indent="-203200">
              <a:spcBef>
                <a:spcPts val="100"/>
              </a:spcBef>
              <a:buFontTx/>
              <a:defRPr sz="1600">
                <a:solidFill>
                  <a:srgbClr val="E7E6E6"/>
                </a:solidFill>
                <a:latin typeface="+mn-lt"/>
                <a:ea typeface="+mn-ea"/>
                <a:cs typeface="+mn-cs"/>
                <a:sym typeface="Calibri"/>
              </a:defRPr>
            </a:lvl4pPr>
            <a:lvl5pPr marL="2032000" indent="-203200">
              <a:spcBef>
                <a:spcPts val="100"/>
              </a:spcBef>
              <a:buFontTx/>
              <a:defRPr sz="1600">
                <a:solidFill>
                  <a:srgbClr val="E7E6E6"/>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37" name="Text Placeholder 8"/>
          <p:cNvSpPr>
            <a:spLocks noGrp="1"/>
          </p:cNvSpPr>
          <p:nvPr>
            <p:ph type="body" sz="quarter" idx="14"/>
          </p:nvPr>
        </p:nvSpPr>
        <p:spPr>
          <a:xfrm>
            <a:off x="623887" y="3994150"/>
            <a:ext cx="4824415" cy="2863850"/>
          </a:xfrm>
          <a:prstGeom prst="rect">
            <a:avLst/>
          </a:prstGeom>
        </p:spPr>
        <p:txBody>
          <a:bodyPr lIns="45718" tIns="45718" rIns="45718" bIns="45718"/>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938" name="Text Placeholder 7"/>
          <p:cNvSpPr>
            <a:spLocks noGrp="1"/>
          </p:cNvSpPr>
          <p:nvPr>
            <p:ph type="body" sz="quarter" idx="15"/>
          </p:nvPr>
        </p:nvSpPr>
        <p:spPr>
          <a:xfrm rot="16200000">
            <a:off x="10344150" y="4652962"/>
            <a:ext cx="2808290" cy="360365"/>
          </a:xfrm>
          <a:prstGeom prst="rect">
            <a:avLst/>
          </a:prstGeom>
        </p:spPr>
        <p:txBody>
          <a:bodyPr/>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939"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Foto_paremal_hele">
    <p:bg>
      <p:bgPr>
        <a:solidFill>
          <a:srgbClr val="F0F1F2"/>
        </a:solidFill>
        <a:effectLst/>
      </p:bgPr>
    </p:bg>
    <p:spTree>
      <p:nvGrpSpPr>
        <p:cNvPr id="1" name=""/>
        <p:cNvGrpSpPr/>
        <p:nvPr/>
      </p:nvGrpSpPr>
      <p:grpSpPr>
        <a:xfrm>
          <a:off x="0" y="0"/>
          <a:ext cx="0" cy="0"/>
          <a:chOff x="0" y="0"/>
          <a:chExt cx="0" cy="0"/>
        </a:xfrm>
      </p:grpSpPr>
      <p:sp>
        <p:nvSpPr>
          <p:cNvPr id="946" name="Picture Placeholder 3"/>
          <p:cNvSpPr>
            <a:spLocks noGrp="1"/>
          </p:cNvSpPr>
          <p:nvPr>
            <p:ph type="pic" idx="13"/>
          </p:nvPr>
        </p:nvSpPr>
        <p:spPr>
          <a:xfrm>
            <a:off x="6096000" y="0"/>
            <a:ext cx="6096000" cy="6858000"/>
          </a:xfrm>
          <a:prstGeom prst="rect">
            <a:avLst/>
          </a:prstGeom>
        </p:spPr>
        <p:txBody>
          <a:bodyPr lIns="91439" tIns="45719" rIns="91439" bIns="45719">
            <a:noAutofit/>
          </a:bodyPr>
          <a:lstStyle/>
          <a:p>
            <a:endParaRPr/>
          </a:p>
        </p:txBody>
      </p:sp>
      <p:sp>
        <p:nvSpPr>
          <p:cNvPr id="947" name="Title Text"/>
          <p:cNvSpPr txBox="1">
            <a:spLocks noGrp="1"/>
          </p:cNvSpPr>
          <p:nvPr>
            <p:ph type="title"/>
          </p:nvPr>
        </p:nvSpPr>
        <p:spPr>
          <a:xfrm>
            <a:off x="623887" y="658801"/>
            <a:ext cx="4824415" cy="974639"/>
          </a:xfrm>
          <a:prstGeom prst="rect">
            <a:avLst/>
          </a:prstGeom>
        </p:spPr>
        <p:txBody>
          <a:bodyPr lIns="45718" tIns="45718" rIns="45718" bIns="45718"/>
          <a:lstStyle>
            <a:lvl1pPr>
              <a:defRPr sz="4400" b="0">
                <a:solidFill>
                  <a:srgbClr val="44546A"/>
                </a:solidFill>
                <a:latin typeface="Calibri Light"/>
                <a:ea typeface="Calibri Light"/>
                <a:cs typeface="Calibri Light"/>
                <a:sym typeface="Calibri Light"/>
              </a:defRPr>
            </a:lvl1pPr>
          </a:lstStyle>
          <a:p>
            <a:r>
              <a:t>Title Text</a:t>
            </a:r>
          </a:p>
        </p:txBody>
      </p:sp>
      <p:sp>
        <p:nvSpPr>
          <p:cNvPr id="948" name="Body Level One…"/>
          <p:cNvSpPr txBox="1">
            <a:spLocks noGrp="1"/>
          </p:cNvSpPr>
          <p:nvPr>
            <p:ph type="body" sz="quarter" idx="1"/>
          </p:nvPr>
        </p:nvSpPr>
        <p:spPr>
          <a:xfrm>
            <a:off x="623887" y="1633440"/>
            <a:ext cx="4824415" cy="1795562"/>
          </a:xfrm>
          <a:prstGeom prst="rect">
            <a:avLst/>
          </a:prstGeom>
        </p:spPr>
        <p:txBody>
          <a:bodyPr/>
          <a:lstStyle>
            <a:lvl1pPr marL="0" indent="0">
              <a:spcBef>
                <a:spcPts val="100"/>
              </a:spcBef>
              <a:buSzTx/>
              <a:buFontTx/>
              <a:buNone/>
              <a:defRPr sz="1600">
                <a:solidFill>
                  <a:srgbClr val="44546A"/>
                </a:solidFill>
                <a:latin typeface="+mn-lt"/>
                <a:ea typeface="+mn-ea"/>
                <a:cs typeface="+mn-cs"/>
                <a:sym typeface="Calibri"/>
              </a:defRPr>
            </a:lvl1pPr>
            <a:lvl2pPr marL="609600" indent="-152400">
              <a:spcBef>
                <a:spcPts val="100"/>
              </a:spcBef>
              <a:buFontTx/>
              <a:defRPr sz="1600">
                <a:solidFill>
                  <a:srgbClr val="44546A"/>
                </a:solidFill>
                <a:latin typeface="+mn-lt"/>
                <a:ea typeface="+mn-ea"/>
                <a:cs typeface="+mn-cs"/>
                <a:sym typeface="Calibri"/>
              </a:defRPr>
            </a:lvl2pPr>
            <a:lvl3pPr marL="1097280" indent="-182880">
              <a:spcBef>
                <a:spcPts val="100"/>
              </a:spcBef>
              <a:buFontTx/>
              <a:defRPr sz="1600">
                <a:solidFill>
                  <a:srgbClr val="44546A"/>
                </a:solidFill>
                <a:latin typeface="+mn-lt"/>
                <a:ea typeface="+mn-ea"/>
                <a:cs typeface="+mn-cs"/>
                <a:sym typeface="Calibri"/>
              </a:defRPr>
            </a:lvl3pPr>
            <a:lvl4pPr marL="1574800" indent="-203200">
              <a:spcBef>
                <a:spcPts val="100"/>
              </a:spcBef>
              <a:buFontTx/>
              <a:defRPr sz="1600">
                <a:solidFill>
                  <a:srgbClr val="44546A"/>
                </a:solidFill>
                <a:latin typeface="+mn-lt"/>
                <a:ea typeface="+mn-ea"/>
                <a:cs typeface="+mn-cs"/>
                <a:sym typeface="Calibri"/>
              </a:defRPr>
            </a:lvl4pPr>
            <a:lvl5pPr marL="2032000" indent="-203200">
              <a:spcBef>
                <a:spcPts val="100"/>
              </a:spcBef>
              <a:buFontTx/>
              <a:defRPr sz="1600">
                <a:solidFill>
                  <a:srgbClr val="44546A"/>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49" name="Text Placeholder 8"/>
          <p:cNvSpPr>
            <a:spLocks noGrp="1"/>
          </p:cNvSpPr>
          <p:nvPr>
            <p:ph type="body" sz="quarter" idx="14"/>
          </p:nvPr>
        </p:nvSpPr>
        <p:spPr>
          <a:xfrm>
            <a:off x="623887" y="3994150"/>
            <a:ext cx="4824415" cy="2863850"/>
          </a:xfrm>
          <a:prstGeom prst="rect">
            <a:avLst/>
          </a:prstGeom>
        </p:spPr>
        <p:txBody>
          <a:bodyPr lIns="45718" tIns="45718" rIns="45718" bIns="45718"/>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950" name="Text Placeholder 7"/>
          <p:cNvSpPr>
            <a:spLocks noGrp="1"/>
          </p:cNvSpPr>
          <p:nvPr>
            <p:ph type="body" sz="quarter" idx="15"/>
          </p:nvPr>
        </p:nvSpPr>
        <p:spPr>
          <a:xfrm rot="16200000">
            <a:off x="10344150" y="4652962"/>
            <a:ext cx="2808290" cy="360365"/>
          </a:xfrm>
          <a:prstGeom prst="rect">
            <a:avLst/>
          </a:prstGeom>
        </p:spPr>
        <p:txBody>
          <a:bodyPr/>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951"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Foto_vasakull_tume">
    <p:bg>
      <p:bgPr>
        <a:solidFill>
          <a:srgbClr val="44546A"/>
        </a:solidFill>
        <a:effectLst/>
      </p:bgPr>
    </p:bg>
    <p:spTree>
      <p:nvGrpSpPr>
        <p:cNvPr id="1" name=""/>
        <p:cNvGrpSpPr/>
        <p:nvPr/>
      </p:nvGrpSpPr>
      <p:grpSpPr>
        <a:xfrm>
          <a:off x="0" y="0"/>
          <a:ext cx="0" cy="0"/>
          <a:chOff x="0" y="0"/>
          <a:chExt cx="0" cy="0"/>
        </a:xfrm>
      </p:grpSpPr>
      <p:sp>
        <p:nvSpPr>
          <p:cNvPr id="958" name="Picture Placeholder 3"/>
          <p:cNvSpPr>
            <a:spLocks noGrp="1"/>
          </p:cNvSpPr>
          <p:nvPr>
            <p:ph type="pic" idx="13"/>
          </p:nvPr>
        </p:nvSpPr>
        <p:spPr>
          <a:xfrm>
            <a:off x="0" y="0"/>
            <a:ext cx="6096000" cy="6858000"/>
          </a:xfrm>
          <a:prstGeom prst="rect">
            <a:avLst/>
          </a:prstGeom>
        </p:spPr>
        <p:txBody>
          <a:bodyPr lIns="91439" tIns="45719" rIns="91439" bIns="45719">
            <a:noAutofit/>
          </a:bodyPr>
          <a:lstStyle/>
          <a:p>
            <a:endParaRPr/>
          </a:p>
        </p:txBody>
      </p:sp>
      <p:sp>
        <p:nvSpPr>
          <p:cNvPr id="959" name="Title Text"/>
          <p:cNvSpPr txBox="1">
            <a:spLocks noGrp="1"/>
          </p:cNvSpPr>
          <p:nvPr>
            <p:ph type="title"/>
          </p:nvPr>
        </p:nvSpPr>
        <p:spPr>
          <a:xfrm>
            <a:off x="623887" y="658801"/>
            <a:ext cx="4824415" cy="974639"/>
          </a:xfrm>
          <a:prstGeom prst="rect">
            <a:avLst/>
          </a:prstGeom>
        </p:spPr>
        <p:txBody>
          <a:bodyPr lIns="45718" tIns="45718" rIns="45718" bIns="45718"/>
          <a:lstStyle>
            <a:lvl1pPr>
              <a:defRPr sz="4400" b="0">
                <a:latin typeface="Calibri Light"/>
                <a:ea typeface="Calibri Light"/>
                <a:cs typeface="Calibri Light"/>
                <a:sym typeface="Calibri Light"/>
              </a:defRPr>
            </a:lvl1pPr>
          </a:lstStyle>
          <a:p>
            <a:r>
              <a:t>Title Text</a:t>
            </a:r>
          </a:p>
        </p:txBody>
      </p:sp>
      <p:sp>
        <p:nvSpPr>
          <p:cNvPr id="960" name="Body Level One…"/>
          <p:cNvSpPr txBox="1">
            <a:spLocks noGrp="1"/>
          </p:cNvSpPr>
          <p:nvPr>
            <p:ph type="body" sz="quarter" idx="1"/>
          </p:nvPr>
        </p:nvSpPr>
        <p:spPr>
          <a:xfrm>
            <a:off x="6743700" y="1032735"/>
            <a:ext cx="4824416" cy="1243744"/>
          </a:xfrm>
          <a:prstGeom prst="rect">
            <a:avLst/>
          </a:prstGeom>
        </p:spPr>
        <p:txBody>
          <a:bodyPr/>
          <a:lstStyle>
            <a:lvl1pPr marL="0" indent="0">
              <a:spcBef>
                <a:spcPts val="100"/>
              </a:spcBef>
              <a:buSzTx/>
              <a:buFontTx/>
              <a:buNone/>
              <a:defRPr sz="1600">
                <a:solidFill>
                  <a:srgbClr val="E7E6E6"/>
                </a:solidFill>
                <a:latin typeface="+mn-lt"/>
                <a:ea typeface="+mn-ea"/>
                <a:cs typeface="+mn-cs"/>
                <a:sym typeface="Calibri"/>
              </a:defRPr>
            </a:lvl1pPr>
            <a:lvl2pPr marL="609600" indent="-152400">
              <a:spcBef>
                <a:spcPts val="100"/>
              </a:spcBef>
              <a:buFontTx/>
              <a:defRPr sz="1600">
                <a:solidFill>
                  <a:srgbClr val="E7E6E6"/>
                </a:solidFill>
                <a:latin typeface="+mn-lt"/>
                <a:ea typeface="+mn-ea"/>
                <a:cs typeface="+mn-cs"/>
                <a:sym typeface="Calibri"/>
              </a:defRPr>
            </a:lvl2pPr>
            <a:lvl3pPr marL="1097280" indent="-182880">
              <a:spcBef>
                <a:spcPts val="100"/>
              </a:spcBef>
              <a:buFontTx/>
              <a:defRPr sz="1600">
                <a:solidFill>
                  <a:srgbClr val="E7E6E6"/>
                </a:solidFill>
                <a:latin typeface="+mn-lt"/>
                <a:ea typeface="+mn-ea"/>
                <a:cs typeface="+mn-cs"/>
                <a:sym typeface="Calibri"/>
              </a:defRPr>
            </a:lvl3pPr>
            <a:lvl4pPr marL="1574800" indent="-203200">
              <a:spcBef>
                <a:spcPts val="100"/>
              </a:spcBef>
              <a:buFontTx/>
              <a:defRPr sz="1600">
                <a:solidFill>
                  <a:srgbClr val="E7E6E6"/>
                </a:solidFill>
                <a:latin typeface="+mn-lt"/>
                <a:ea typeface="+mn-ea"/>
                <a:cs typeface="+mn-cs"/>
                <a:sym typeface="Calibri"/>
              </a:defRPr>
            </a:lvl4pPr>
            <a:lvl5pPr marL="2032000" indent="-203200">
              <a:spcBef>
                <a:spcPts val="100"/>
              </a:spcBef>
              <a:buFontTx/>
              <a:defRPr sz="1600">
                <a:solidFill>
                  <a:srgbClr val="E7E6E6"/>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61" name="Text Placeholder 8"/>
          <p:cNvSpPr>
            <a:spLocks noGrp="1"/>
          </p:cNvSpPr>
          <p:nvPr>
            <p:ph type="body" sz="quarter" idx="14"/>
          </p:nvPr>
        </p:nvSpPr>
        <p:spPr>
          <a:xfrm>
            <a:off x="6743702" y="3429000"/>
            <a:ext cx="4824414" cy="3429000"/>
          </a:xfrm>
          <a:prstGeom prst="rect">
            <a:avLst/>
          </a:prstGeom>
        </p:spPr>
        <p:txBody>
          <a:bodyPr lIns="45718" tIns="45718" rIns="45718" bIns="45718"/>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962" name="Text Placeholder 7"/>
          <p:cNvSpPr>
            <a:spLocks noGrp="1"/>
          </p:cNvSpPr>
          <p:nvPr>
            <p:ph type="body" sz="quarter" idx="15"/>
          </p:nvPr>
        </p:nvSpPr>
        <p:spPr>
          <a:xfrm rot="16200000">
            <a:off x="-960438" y="4652962"/>
            <a:ext cx="2808290" cy="360365"/>
          </a:xfrm>
          <a:prstGeom prst="rect">
            <a:avLst/>
          </a:prstGeom>
        </p:spPr>
        <p:txBody>
          <a:bodyPr/>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963"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Foto_vasakull_hele">
    <p:bg>
      <p:bgPr>
        <a:solidFill>
          <a:srgbClr val="F0F1F2"/>
        </a:solidFill>
        <a:effectLst/>
      </p:bgPr>
    </p:bg>
    <p:spTree>
      <p:nvGrpSpPr>
        <p:cNvPr id="1" name=""/>
        <p:cNvGrpSpPr/>
        <p:nvPr/>
      </p:nvGrpSpPr>
      <p:grpSpPr>
        <a:xfrm>
          <a:off x="0" y="0"/>
          <a:ext cx="0" cy="0"/>
          <a:chOff x="0" y="0"/>
          <a:chExt cx="0" cy="0"/>
        </a:xfrm>
      </p:grpSpPr>
      <p:sp>
        <p:nvSpPr>
          <p:cNvPr id="970" name="Picture Placeholder 3"/>
          <p:cNvSpPr>
            <a:spLocks noGrp="1"/>
          </p:cNvSpPr>
          <p:nvPr>
            <p:ph type="pic" idx="13"/>
          </p:nvPr>
        </p:nvSpPr>
        <p:spPr>
          <a:xfrm>
            <a:off x="0" y="0"/>
            <a:ext cx="6096000" cy="6858000"/>
          </a:xfrm>
          <a:prstGeom prst="rect">
            <a:avLst/>
          </a:prstGeom>
        </p:spPr>
        <p:txBody>
          <a:bodyPr lIns="91439" tIns="45719" rIns="91439" bIns="45719">
            <a:noAutofit/>
          </a:bodyPr>
          <a:lstStyle/>
          <a:p>
            <a:endParaRPr/>
          </a:p>
        </p:txBody>
      </p:sp>
      <p:sp>
        <p:nvSpPr>
          <p:cNvPr id="971" name="Title Text"/>
          <p:cNvSpPr txBox="1">
            <a:spLocks noGrp="1"/>
          </p:cNvSpPr>
          <p:nvPr>
            <p:ph type="title"/>
          </p:nvPr>
        </p:nvSpPr>
        <p:spPr>
          <a:xfrm>
            <a:off x="623887" y="658801"/>
            <a:ext cx="4824415" cy="974639"/>
          </a:xfrm>
          <a:prstGeom prst="rect">
            <a:avLst/>
          </a:prstGeom>
        </p:spPr>
        <p:txBody>
          <a:bodyPr lIns="45718" tIns="45718" rIns="45718" bIns="45718"/>
          <a:lstStyle>
            <a:lvl1pPr>
              <a:defRPr sz="4400" b="0">
                <a:solidFill>
                  <a:srgbClr val="44546A"/>
                </a:solidFill>
                <a:latin typeface="Calibri Light"/>
                <a:ea typeface="Calibri Light"/>
                <a:cs typeface="Calibri Light"/>
                <a:sym typeface="Calibri Light"/>
              </a:defRPr>
            </a:lvl1pPr>
          </a:lstStyle>
          <a:p>
            <a:r>
              <a:t>Title Text</a:t>
            </a:r>
          </a:p>
        </p:txBody>
      </p:sp>
      <p:sp>
        <p:nvSpPr>
          <p:cNvPr id="972" name="Body Level One…"/>
          <p:cNvSpPr txBox="1">
            <a:spLocks noGrp="1"/>
          </p:cNvSpPr>
          <p:nvPr>
            <p:ph type="body" sz="quarter" idx="1"/>
          </p:nvPr>
        </p:nvSpPr>
        <p:spPr>
          <a:xfrm>
            <a:off x="6743700" y="1032735"/>
            <a:ext cx="4824416" cy="1243744"/>
          </a:xfrm>
          <a:prstGeom prst="rect">
            <a:avLst/>
          </a:prstGeom>
        </p:spPr>
        <p:txBody>
          <a:bodyPr/>
          <a:lstStyle>
            <a:lvl1pPr marL="0" indent="0">
              <a:spcBef>
                <a:spcPts val="100"/>
              </a:spcBef>
              <a:buSzTx/>
              <a:buFontTx/>
              <a:buNone/>
              <a:defRPr sz="1600">
                <a:solidFill>
                  <a:srgbClr val="44546A"/>
                </a:solidFill>
                <a:latin typeface="+mn-lt"/>
                <a:ea typeface="+mn-ea"/>
                <a:cs typeface="+mn-cs"/>
                <a:sym typeface="Calibri"/>
              </a:defRPr>
            </a:lvl1pPr>
            <a:lvl2pPr marL="609600" indent="-152400">
              <a:spcBef>
                <a:spcPts val="100"/>
              </a:spcBef>
              <a:buFontTx/>
              <a:defRPr sz="1600">
                <a:solidFill>
                  <a:srgbClr val="44546A"/>
                </a:solidFill>
                <a:latin typeface="+mn-lt"/>
                <a:ea typeface="+mn-ea"/>
                <a:cs typeface="+mn-cs"/>
                <a:sym typeface="Calibri"/>
              </a:defRPr>
            </a:lvl2pPr>
            <a:lvl3pPr marL="1097280" indent="-182880">
              <a:spcBef>
                <a:spcPts val="100"/>
              </a:spcBef>
              <a:buFontTx/>
              <a:defRPr sz="1600">
                <a:solidFill>
                  <a:srgbClr val="44546A"/>
                </a:solidFill>
                <a:latin typeface="+mn-lt"/>
                <a:ea typeface="+mn-ea"/>
                <a:cs typeface="+mn-cs"/>
                <a:sym typeface="Calibri"/>
              </a:defRPr>
            </a:lvl3pPr>
            <a:lvl4pPr marL="1574800" indent="-203200">
              <a:spcBef>
                <a:spcPts val="100"/>
              </a:spcBef>
              <a:buFontTx/>
              <a:defRPr sz="1600">
                <a:solidFill>
                  <a:srgbClr val="44546A"/>
                </a:solidFill>
                <a:latin typeface="+mn-lt"/>
                <a:ea typeface="+mn-ea"/>
                <a:cs typeface="+mn-cs"/>
                <a:sym typeface="Calibri"/>
              </a:defRPr>
            </a:lvl4pPr>
            <a:lvl5pPr marL="2032000" indent="-203200">
              <a:spcBef>
                <a:spcPts val="100"/>
              </a:spcBef>
              <a:buFontTx/>
              <a:defRPr sz="1600">
                <a:solidFill>
                  <a:srgbClr val="44546A"/>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73" name="Text Placeholder 8"/>
          <p:cNvSpPr>
            <a:spLocks noGrp="1"/>
          </p:cNvSpPr>
          <p:nvPr>
            <p:ph type="body" sz="quarter" idx="14"/>
          </p:nvPr>
        </p:nvSpPr>
        <p:spPr>
          <a:xfrm>
            <a:off x="6743702" y="3429000"/>
            <a:ext cx="4824414" cy="3429000"/>
          </a:xfrm>
          <a:prstGeom prst="rect">
            <a:avLst/>
          </a:prstGeom>
        </p:spPr>
        <p:txBody>
          <a:bodyPr lIns="45718" tIns="45718" rIns="45718" bIns="45718"/>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974" name="Text Placeholder 7"/>
          <p:cNvSpPr>
            <a:spLocks noGrp="1"/>
          </p:cNvSpPr>
          <p:nvPr>
            <p:ph type="body" sz="quarter" idx="15"/>
          </p:nvPr>
        </p:nvSpPr>
        <p:spPr>
          <a:xfrm rot="16200000">
            <a:off x="-960438" y="4652962"/>
            <a:ext cx="2808290" cy="360365"/>
          </a:xfrm>
          <a:prstGeom prst="rect">
            <a:avLst/>
          </a:prstGeom>
        </p:spPr>
        <p:txBody>
          <a:bodyPr/>
          <a:lstStyle/>
          <a:p>
            <a:pPr>
              <a:lnSpc>
                <a:spcPct val="100000"/>
              </a:lnSpc>
              <a:spcBef>
                <a:spcPts val="200"/>
              </a:spcBef>
              <a:buClr>
                <a:srgbClr val="0000F0"/>
              </a:buClr>
              <a:defRPr sz="1800">
                <a:solidFill>
                  <a:srgbClr val="0000F0"/>
                </a:solidFill>
                <a:latin typeface="Aino Regular"/>
                <a:ea typeface="Aino Regular"/>
                <a:cs typeface="Aino Regular"/>
                <a:sym typeface="Aino Regular"/>
              </a:defRPr>
            </a:pPr>
            <a:endParaRPr/>
          </a:p>
        </p:txBody>
      </p:sp>
      <p:sp>
        <p:nvSpPr>
          <p:cNvPr id="975" name="Slide Number"/>
          <p:cNvSpPr txBox="1">
            <a:spLocks noGrp="1"/>
          </p:cNvSpPr>
          <p:nvPr>
            <p:ph type="sldNum" sz="quarter" idx="2"/>
          </p:nvPr>
        </p:nvSpPr>
        <p:spPr>
          <a:xfrm>
            <a:off x="8453020" y="6233161"/>
            <a:ext cx="284580" cy="246379"/>
          </a:xfrm>
          <a:prstGeom prst="rect">
            <a:avLst/>
          </a:prstGeom>
        </p:spPr>
        <p:txBody>
          <a:bodyPr lIns="45718" tIns="45718" rIns="45718" bIns="45718"/>
          <a:lstStyle>
            <a:lvl1pPr>
              <a:defRPr>
                <a:solidFill>
                  <a:srgbClr val="575A5D"/>
                </a:solidFill>
                <a:latin typeface="Aino Regular"/>
                <a:ea typeface="Aino Regular"/>
                <a:cs typeface="Aino Regular"/>
                <a:sym typeface="Aino Regular"/>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99" Type="http://schemas.openxmlformats.org/officeDocument/2006/relationships/slideLayout" Target="../slideLayouts/slideLayout299.xml"/><Relationship Id="rId21" Type="http://schemas.openxmlformats.org/officeDocument/2006/relationships/slideLayout" Target="../slideLayouts/slideLayout21.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226" Type="http://schemas.openxmlformats.org/officeDocument/2006/relationships/slideLayout" Target="../slideLayouts/slideLayout226.xml"/><Relationship Id="rId268" Type="http://schemas.openxmlformats.org/officeDocument/2006/relationships/slideLayout" Target="../slideLayouts/slideLayout268.xml"/><Relationship Id="rId32" Type="http://schemas.openxmlformats.org/officeDocument/2006/relationships/slideLayout" Target="../slideLayouts/slideLayout32.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181" Type="http://schemas.openxmlformats.org/officeDocument/2006/relationships/slideLayout" Target="../slideLayouts/slideLayout181.xml"/><Relationship Id="rId237" Type="http://schemas.openxmlformats.org/officeDocument/2006/relationships/slideLayout" Target="../slideLayouts/slideLayout237.xml"/><Relationship Id="rId279" Type="http://schemas.openxmlformats.org/officeDocument/2006/relationships/slideLayout" Target="../slideLayouts/slideLayout279.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290" Type="http://schemas.openxmlformats.org/officeDocument/2006/relationships/slideLayout" Target="../slideLayouts/slideLayout290.xml"/><Relationship Id="rId304" Type="http://schemas.openxmlformats.org/officeDocument/2006/relationships/slideLayout" Target="../slideLayouts/slideLayout304.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248" Type="http://schemas.openxmlformats.org/officeDocument/2006/relationships/slideLayout" Target="../slideLayouts/slideLayout248.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96" Type="http://schemas.openxmlformats.org/officeDocument/2006/relationships/slideLayout" Target="../slideLayouts/slideLayout96.xml"/><Relationship Id="rId161" Type="http://schemas.openxmlformats.org/officeDocument/2006/relationships/slideLayout" Target="../slideLayouts/slideLayout161.xml"/><Relationship Id="rId217" Type="http://schemas.openxmlformats.org/officeDocument/2006/relationships/slideLayout" Target="../slideLayouts/slideLayout217.xml"/><Relationship Id="rId259" Type="http://schemas.openxmlformats.org/officeDocument/2006/relationships/slideLayout" Target="../slideLayouts/slideLayout259.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291" Type="http://schemas.openxmlformats.org/officeDocument/2006/relationships/slideLayout" Target="../slideLayouts/slideLayout291.xml"/><Relationship Id="rId305" Type="http://schemas.openxmlformats.org/officeDocument/2006/relationships/slideLayout" Target="../slideLayouts/slideLayout305.xml"/><Relationship Id="rId44" Type="http://schemas.openxmlformats.org/officeDocument/2006/relationships/slideLayout" Target="../slideLayouts/slideLayout44.xml"/><Relationship Id="rId65" Type="http://schemas.openxmlformats.org/officeDocument/2006/relationships/slideLayout" Target="../slideLayouts/slideLayout65.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51" Type="http://schemas.openxmlformats.org/officeDocument/2006/relationships/slideLayout" Target="../slideLayouts/slideLayout151.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28" Type="http://schemas.openxmlformats.org/officeDocument/2006/relationships/slideLayout" Target="../slideLayouts/slideLayout228.xml"/><Relationship Id="rId249" Type="http://schemas.openxmlformats.org/officeDocument/2006/relationships/slideLayout" Target="../slideLayouts/slideLayout249.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281" Type="http://schemas.openxmlformats.org/officeDocument/2006/relationships/slideLayout" Target="../slideLayouts/slideLayout281.xml"/><Relationship Id="rId34" Type="http://schemas.openxmlformats.org/officeDocument/2006/relationships/slideLayout" Target="../slideLayouts/slideLayout34.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18" Type="http://schemas.openxmlformats.org/officeDocument/2006/relationships/slideLayout" Target="../slideLayouts/slideLayout218.xml"/><Relationship Id="rId239" Type="http://schemas.openxmlformats.org/officeDocument/2006/relationships/slideLayout" Target="../slideLayouts/slideLayout239.xml"/><Relationship Id="rId250" Type="http://schemas.openxmlformats.org/officeDocument/2006/relationships/slideLayout" Target="../slideLayouts/slideLayout250.xml"/><Relationship Id="rId271" Type="http://schemas.openxmlformats.org/officeDocument/2006/relationships/slideLayout" Target="../slideLayouts/slideLayout271.xml"/><Relationship Id="rId292" Type="http://schemas.openxmlformats.org/officeDocument/2006/relationships/slideLayout" Target="../slideLayouts/slideLayout292.xml"/><Relationship Id="rId306" Type="http://schemas.openxmlformats.org/officeDocument/2006/relationships/theme" Target="../theme/theme1.xml"/><Relationship Id="rId24" Type="http://schemas.openxmlformats.org/officeDocument/2006/relationships/slideLayout" Target="../slideLayouts/slideLayout24.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31" Type="http://schemas.openxmlformats.org/officeDocument/2006/relationships/slideLayout" Target="../slideLayouts/slideLayout131.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229" Type="http://schemas.openxmlformats.org/officeDocument/2006/relationships/slideLayout" Target="../slideLayouts/slideLayout229.xml"/><Relationship Id="rId240" Type="http://schemas.openxmlformats.org/officeDocument/2006/relationships/slideLayout" Target="../slideLayouts/slideLayout240.xml"/><Relationship Id="rId261" Type="http://schemas.openxmlformats.org/officeDocument/2006/relationships/slideLayout" Target="../slideLayouts/slideLayout261.xml"/><Relationship Id="rId14" Type="http://schemas.openxmlformats.org/officeDocument/2006/relationships/slideLayout" Target="../slideLayouts/slideLayout14.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8" Type="http://schemas.openxmlformats.org/officeDocument/2006/relationships/slideLayout" Target="../slideLayouts/slideLayout8.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219" Type="http://schemas.openxmlformats.org/officeDocument/2006/relationships/slideLayout" Target="../slideLayouts/slideLayout219.xml"/><Relationship Id="rId230" Type="http://schemas.openxmlformats.org/officeDocument/2006/relationships/slideLayout" Target="../slideLayouts/slideLayout230.xml"/><Relationship Id="rId251" Type="http://schemas.openxmlformats.org/officeDocument/2006/relationships/slideLayout" Target="../slideLayouts/slideLayout251.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293" Type="http://schemas.openxmlformats.org/officeDocument/2006/relationships/slideLayout" Target="../slideLayouts/slideLayout29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220" Type="http://schemas.openxmlformats.org/officeDocument/2006/relationships/slideLayout" Target="../slideLayouts/slideLayout220.xml"/><Relationship Id="rId241" Type="http://schemas.openxmlformats.org/officeDocument/2006/relationships/slideLayout" Target="../slideLayouts/slideLayout24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283" Type="http://schemas.openxmlformats.org/officeDocument/2006/relationships/slideLayout" Target="../slideLayouts/slideLayout283.xml"/><Relationship Id="rId78" Type="http://schemas.openxmlformats.org/officeDocument/2006/relationships/slideLayout" Target="../slideLayouts/slideLayout78.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64" Type="http://schemas.openxmlformats.org/officeDocument/2006/relationships/slideLayout" Target="../slideLayouts/slideLayout164.xml"/><Relationship Id="rId185" Type="http://schemas.openxmlformats.org/officeDocument/2006/relationships/slideLayout" Target="../slideLayouts/slideLayout185.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273" Type="http://schemas.openxmlformats.org/officeDocument/2006/relationships/slideLayout" Target="../slideLayouts/slideLayout273.xml"/><Relationship Id="rId294" Type="http://schemas.openxmlformats.org/officeDocument/2006/relationships/slideLayout" Target="../slideLayouts/slideLayout294.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slideLayout" Target="../slideLayouts/slideLayout263.xml"/><Relationship Id="rId284" Type="http://schemas.openxmlformats.org/officeDocument/2006/relationships/slideLayout" Target="../slideLayouts/slideLayout284.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4" Type="http://schemas.openxmlformats.org/officeDocument/2006/relationships/slideLayout" Target="../slideLayouts/slideLayout274.xml"/><Relationship Id="rId295" Type="http://schemas.openxmlformats.org/officeDocument/2006/relationships/slideLayout" Target="../slideLayouts/slideLayout295.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264" Type="http://schemas.openxmlformats.org/officeDocument/2006/relationships/slideLayout" Target="../slideLayouts/slideLayout264.xml"/><Relationship Id="rId285" Type="http://schemas.openxmlformats.org/officeDocument/2006/relationships/slideLayout" Target="../slideLayouts/slideLayout285.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75" Type="http://schemas.openxmlformats.org/officeDocument/2006/relationships/slideLayout" Target="../slideLayouts/slideLayout275.xml"/><Relationship Id="rId296" Type="http://schemas.openxmlformats.org/officeDocument/2006/relationships/slideLayout" Target="../slideLayouts/slideLayout296.xml"/><Relationship Id="rId300" Type="http://schemas.openxmlformats.org/officeDocument/2006/relationships/slideLayout" Target="../slideLayouts/slideLayout300.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202" Type="http://schemas.openxmlformats.org/officeDocument/2006/relationships/slideLayout" Target="../slideLayouts/slideLayout202.xml"/><Relationship Id="rId223" Type="http://schemas.openxmlformats.org/officeDocument/2006/relationships/slideLayout" Target="../slideLayouts/slideLayout223.xml"/><Relationship Id="rId244" Type="http://schemas.openxmlformats.org/officeDocument/2006/relationships/slideLayout" Target="../slideLayouts/slideLayout244.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265" Type="http://schemas.openxmlformats.org/officeDocument/2006/relationships/slideLayout" Target="../slideLayouts/slideLayout265.xml"/><Relationship Id="rId286" Type="http://schemas.openxmlformats.org/officeDocument/2006/relationships/slideLayout" Target="../slideLayouts/slideLayout286.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34" Type="http://schemas.openxmlformats.org/officeDocument/2006/relationships/slideLayout" Target="../slideLayouts/slideLayout234.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5" Type="http://schemas.openxmlformats.org/officeDocument/2006/relationships/slideLayout" Target="../slideLayouts/slideLayout255.xml"/><Relationship Id="rId276" Type="http://schemas.openxmlformats.org/officeDocument/2006/relationships/slideLayout" Target="../slideLayouts/slideLayout276.xml"/><Relationship Id="rId297" Type="http://schemas.openxmlformats.org/officeDocument/2006/relationships/slideLayout" Target="../slideLayouts/slideLayout297.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301" Type="http://schemas.openxmlformats.org/officeDocument/2006/relationships/slideLayout" Target="../slideLayouts/slideLayout30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5" Type="http://schemas.openxmlformats.org/officeDocument/2006/relationships/slideLayout" Target="../slideLayouts/slideLayout245.xml"/><Relationship Id="rId266" Type="http://schemas.openxmlformats.org/officeDocument/2006/relationships/slideLayout" Target="../slideLayouts/slideLayout266.xml"/><Relationship Id="rId287" Type="http://schemas.openxmlformats.org/officeDocument/2006/relationships/slideLayout" Target="../slideLayouts/slideLayout287.xml"/><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5" Type="http://schemas.openxmlformats.org/officeDocument/2006/relationships/slideLayout" Target="../slideLayouts/slideLayout235.xml"/><Relationship Id="rId256" Type="http://schemas.openxmlformats.org/officeDocument/2006/relationships/slideLayout" Target="../slideLayouts/slideLayout256.xml"/><Relationship Id="rId277" Type="http://schemas.openxmlformats.org/officeDocument/2006/relationships/slideLayout" Target="../slideLayouts/slideLayout277.xml"/><Relationship Id="rId298" Type="http://schemas.openxmlformats.org/officeDocument/2006/relationships/slideLayout" Target="../slideLayouts/slideLayout298.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302" Type="http://schemas.openxmlformats.org/officeDocument/2006/relationships/slideLayout" Target="../slideLayouts/slideLayout302.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5" Type="http://schemas.openxmlformats.org/officeDocument/2006/relationships/slideLayout" Target="../slideLayouts/slideLayout225.xml"/><Relationship Id="rId246" Type="http://schemas.openxmlformats.org/officeDocument/2006/relationships/slideLayout" Target="../slideLayouts/slideLayout246.xml"/><Relationship Id="rId267" Type="http://schemas.openxmlformats.org/officeDocument/2006/relationships/slideLayout" Target="../slideLayouts/slideLayout267.xml"/><Relationship Id="rId288" Type="http://schemas.openxmlformats.org/officeDocument/2006/relationships/slideLayout" Target="../slideLayouts/slideLayout288.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169" Type="http://schemas.openxmlformats.org/officeDocument/2006/relationships/slideLayout" Target="../slideLayouts/slideLayout169.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278" Type="http://schemas.openxmlformats.org/officeDocument/2006/relationships/slideLayout" Target="../slideLayouts/slideLayout278.xml"/><Relationship Id="rId303" Type="http://schemas.openxmlformats.org/officeDocument/2006/relationships/slideLayout" Target="../slideLayouts/slideLayout303.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107" Type="http://schemas.openxmlformats.org/officeDocument/2006/relationships/slideLayout" Target="../slideLayouts/slideLayout107.xml"/><Relationship Id="rId289" Type="http://schemas.openxmlformats.org/officeDocument/2006/relationships/slideLayout" Target="../slideLayouts/slideLayout289.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258" Type="http://schemas.openxmlformats.org/officeDocument/2006/relationships/slideLayout" Target="../slideLayouts/slideLayout258.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71" Type="http://schemas.openxmlformats.org/officeDocument/2006/relationships/slideLayout" Target="../slideLayouts/slideLayout171.xml"/><Relationship Id="rId227" Type="http://schemas.openxmlformats.org/officeDocument/2006/relationships/slideLayout" Target="../slideLayouts/slideLayout227.xml"/><Relationship Id="rId269" Type="http://schemas.openxmlformats.org/officeDocument/2006/relationships/slideLayout" Target="../slideLayouts/slideLayout269.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75" Type="http://schemas.openxmlformats.org/officeDocument/2006/relationships/slideLayout" Target="../slideLayouts/slideLayout75.xml"/><Relationship Id="rId140" Type="http://schemas.openxmlformats.org/officeDocument/2006/relationships/slideLayout" Target="../slideLayouts/slideLayout140.xml"/><Relationship Id="rId182" Type="http://schemas.openxmlformats.org/officeDocument/2006/relationships/slideLayout" Target="../slideLayouts/slideLayout182.xml"/><Relationship Id="rId6" Type="http://schemas.openxmlformats.org/officeDocument/2006/relationships/slideLayout" Target="../slideLayouts/slideLayout6.xml"/><Relationship Id="rId238" Type="http://schemas.openxmlformats.org/officeDocument/2006/relationships/slideLayout" Target="../slideLayouts/slideLayout2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ooter Placeholder 4"/>
          <p:cNvSpPr txBox="1"/>
          <p:nvPr/>
        </p:nvSpPr>
        <p:spPr>
          <a:xfrm>
            <a:off x="5250179" y="5982267"/>
            <a:ext cx="4762502"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000000"/>
                </a:solidFill>
                <a:latin typeface="Arial"/>
                <a:ea typeface="Arial"/>
                <a:cs typeface="Arial"/>
                <a:sym typeface="Arial"/>
              </a:defRPr>
            </a:lvl1pPr>
          </a:lstStyle>
          <a:p>
            <a:r>
              <a:t> </a:t>
            </a:r>
          </a:p>
        </p:txBody>
      </p:sp>
      <p:sp>
        <p:nvSpPr>
          <p:cNvPr id="3" name="Rectangle 5"/>
          <p:cNvSpPr/>
          <p:nvPr/>
        </p:nvSpPr>
        <p:spPr>
          <a:xfrm>
            <a:off x="0" y="0"/>
            <a:ext cx="12192000" cy="6858000"/>
          </a:xfrm>
          <a:prstGeom prst="rect">
            <a:avLst/>
          </a:prstGeom>
          <a:solidFill>
            <a:srgbClr val="1791FF"/>
          </a:solidFill>
          <a:ln w="12700">
            <a:solidFill>
              <a:srgbClr val="116ABA"/>
            </a:solidFill>
            <a:miter/>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 name="Title Text"/>
          <p:cNvSpPr txBox="1">
            <a:spLocks noGrp="1"/>
          </p:cNvSpPr>
          <p:nvPr>
            <p:ph type="title"/>
          </p:nvPr>
        </p:nvSpPr>
        <p:spPr>
          <a:xfrm>
            <a:off x="914400" y="445769"/>
            <a:ext cx="10439400" cy="853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r>
              <a:t>Title Text</a:t>
            </a:r>
          </a:p>
        </p:txBody>
      </p:sp>
      <p:sp>
        <p:nvSpPr>
          <p:cNvPr id="5" name="Body Level One…"/>
          <p:cNvSpPr txBox="1">
            <a:spLocks noGrp="1"/>
          </p:cNvSpPr>
          <p:nvPr>
            <p:ph type="body" idx="1"/>
          </p:nvPr>
        </p:nvSpPr>
        <p:spPr>
          <a:xfrm>
            <a:off x="914400" y="1600200"/>
            <a:ext cx="10439400" cy="41719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1171585" y="6078422"/>
            <a:ext cx="182216" cy="172815"/>
          </a:xfrm>
          <a:prstGeom prst="rect">
            <a:avLst/>
          </a:prstGeom>
          <a:ln w="12700">
            <a:miter lim="400000"/>
          </a:ln>
        </p:spPr>
        <p:txBody>
          <a:bodyPr wrap="none" lIns="0" tIns="0" rIns="0" bIns="0" anchor="ctr">
            <a:spAutoFit/>
          </a:bodyPr>
          <a:lstStyle>
            <a:lvl1pPr algn="r">
              <a:defRPr sz="1200">
                <a:solidFill>
                  <a:srgbClr val="000000"/>
                </a:solidFill>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 id="2147483771" r:id="rId123"/>
    <p:sldLayoutId id="2147483772" r:id="rId124"/>
    <p:sldLayoutId id="2147483773" r:id="rId125"/>
    <p:sldLayoutId id="2147483774" r:id="rId126"/>
    <p:sldLayoutId id="2147483775" r:id="rId127"/>
    <p:sldLayoutId id="2147483776" r:id="rId128"/>
    <p:sldLayoutId id="2147483777" r:id="rId129"/>
    <p:sldLayoutId id="2147483778" r:id="rId130"/>
    <p:sldLayoutId id="2147483779" r:id="rId131"/>
    <p:sldLayoutId id="2147483780" r:id="rId132"/>
    <p:sldLayoutId id="2147483781" r:id="rId133"/>
    <p:sldLayoutId id="2147483782" r:id="rId134"/>
    <p:sldLayoutId id="2147483783" r:id="rId135"/>
    <p:sldLayoutId id="2147483784" r:id="rId136"/>
    <p:sldLayoutId id="2147483785" r:id="rId137"/>
    <p:sldLayoutId id="2147483786" r:id="rId138"/>
    <p:sldLayoutId id="2147483787" r:id="rId139"/>
    <p:sldLayoutId id="2147483788" r:id="rId140"/>
    <p:sldLayoutId id="2147483789" r:id="rId141"/>
    <p:sldLayoutId id="2147483790" r:id="rId142"/>
    <p:sldLayoutId id="2147483791" r:id="rId143"/>
    <p:sldLayoutId id="2147483792" r:id="rId144"/>
    <p:sldLayoutId id="2147483793" r:id="rId145"/>
    <p:sldLayoutId id="2147483794" r:id="rId146"/>
    <p:sldLayoutId id="2147483795" r:id="rId147"/>
    <p:sldLayoutId id="2147483796" r:id="rId148"/>
    <p:sldLayoutId id="2147483797" r:id="rId149"/>
    <p:sldLayoutId id="2147483798" r:id="rId150"/>
    <p:sldLayoutId id="2147483799" r:id="rId151"/>
    <p:sldLayoutId id="2147483800" r:id="rId152"/>
    <p:sldLayoutId id="2147483801" r:id="rId153"/>
    <p:sldLayoutId id="2147483802" r:id="rId154"/>
    <p:sldLayoutId id="2147483803" r:id="rId155"/>
    <p:sldLayoutId id="2147483804" r:id="rId156"/>
    <p:sldLayoutId id="2147483805" r:id="rId157"/>
    <p:sldLayoutId id="2147483806" r:id="rId158"/>
    <p:sldLayoutId id="2147483807" r:id="rId159"/>
    <p:sldLayoutId id="2147483808" r:id="rId160"/>
    <p:sldLayoutId id="2147483809" r:id="rId161"/>
    <p:sldLayoutId id="2147483810" r:id="rId162"/>
    <p:sldLayoutId id="2147483811" r:id="rId163"/>
    <p:sldLayoutId id="2147483812" r:id="rId164"/>
    <p:sldLayoutId id="2147483813" r:id="rId165"/>
    <p:sldLayoutId id="2147483814" r:id="rId166"/>
    <p:sldLayoutId id="2147483815" r:id="rId167"/>
    <p:sldLayoutId id="2147483816" r:id="rId168"/>
    <p:sldLayoutId id="2147483817" r:id="rId169"/>
    <p:sldLayoutId id="2147483818" r:id="rId170"/>
    <p:sldLayoutId id="2147483819" r:id="rId171"/>
    <p:sldLayoutId id="2147483820" r:id="rId172"/>
    <p:sldLayoutId id="2147483821" r:id="rId173"/>
    <p:sldLayoutId id="2147483822" r:id="rId174"/>
    <p:sldLayoutId id="2147483823" r:id="rId175"/>
    <p:sldLayoutId id="2147483824" r:id="rId176"/>
    <p:sldLayoutId id="2147483825" r:id="rId177"/>
    <p:sldLayoutId id="2147483826" r:id="rId178"/>
    <p:sldLayoutId id="2147483827" r:id="rId179"/>
    <p:sldLayoutId id="2147483828" r:id="rId180"/>
    <p:sldLayoutId id="2147483829" r:id="rId181"/>
    <p:sldLayoutId id="2147483830" r:id="rId182"/>
    <p:sldLayoutId id="2147483831" r:id="rId183"/>
    <p:sldLayoutId id="2147483832" r:id="rId184"/>
    <p:sldLayoutId id="2147483833" r:id="rId185"/>
    <p:sldLayoutId id="2147483834" r:id="rId186"/>
    <p:sldLayoutId id="2147483835" r:id="rId187"/>
    <p:sldLayoutId id="2147483836" r:id="rId188"/>
    <p:sldLayoutId id="2147483837" r:id="rId189"/>
    <p:sldLayoutId id="2147483838" r:id="rId190"/>
    <p:sldLayoutId id="2147483839" r:id="rId191"/>
    <p:sldLayoutId id="2147483840" r:id="rId192"/>
    <p:sldLayoutId id="2147483841" r:id="rId193"/>
    <p:sldLayoutId id="2147483842" r:id="rId194"/>
    <p:sldLayoutId id="2147483843" r:id="rId195"/>
    <p:sldLayoutId id="2147483844" r:id="rId196"/>
    <p:sldLayoutId id="2147483845" r:id="rId197"/>
    <p:sldLayoutId id="2147483846" r:id="rId198"/>
    <p:sldLayoutId id="2147483847" r:id="rId199"/>
    <p:sldLayoutId id="2147483848" r:id="rId200"/>
    <p:sldLayoutId id="2147483849" r:id="rId201"/>
    <p:sldLayoutId id="2147483850" r:id="rId202"/>
    <p:sldLayoutId id="2147483851" r:id="rId203"/>
    <p:sldLayoutId id="2147483852" r:id="rId204"/>
    <p:sldLayoutId id="2147483853" r:id="rId205"/>
    <p:sldLayoutId id="2147483854" r:id="rId206"/>
    <p:sldLayoutId id="2147483855" r:id="rId207"/>
    <p:sldLayoutId id="2147483856" r:id="rId208"/>
    <p:sldLayoutId id="2147483857" r:id="rId209"/>
    <p:sldLayoutId id="2147483858" r:id="rId210"/>
    <p:sldLayoutId id="2147483859" r:id="rId211"/>
    <p:sldLayoutId id="2147483860" r:id="rId212"/>
    <p:sldLayoutId id="2147483861" r:id="rId213"/>
    <p:sldLayoutId id="2147483862" r:id="rId214"/>
    <p:sldLayoutId id="2147483863" r:id="rId215"/>
    <p:sldLayoutId id="2147483864" r:id="rId216"/>
    <p:sldLayoutId id="2147483865" r:id="rId217"/>
    <p:sldLayoutId id="2147483866" r:id="rId218"/>
    <p:sldLayoutId id="2147483867" r:id="rId219"/>
    <p:sldLayoutId id="2147483868" r:id="rId220"/>
    <p:sldLayoutId id="2147483869" r:id="rId221"/>
    <p:sldLayoutId id="2147483870" r:id="rId222"/>
    <p:sldLayoutId id="2147483871" r:id="rId223"/>
    <p:sldLayoutId id="2147483872" r:id="rId224"/>
    <p:sldLayoutId id="2147483873" r:id="rId225"/>
    <p:sldLayoutId id="2147483874" r:id="rId226"/>
    <p:sldLayoutId id="2147483875" r:id="rId227"/>
    <p:sldLayoutId id="2147483876" r:id="rId228"/>
    <p:sldLayoutId id="2147483877" r:id="rId229"/>
    <p:sldLayoutId id="2147483878" r:id="rId230"/>
    <p:sldLayoutId id="2147483879" r:id="rId231"/>
    <p:sldLayoutId id="2147483880" r:id="rId232"/>
    <p:sldLayoutId id="2147483881" r:id="rId233"/>
    <p:sldLayoutId id="2147483882" r:id="rId234"/>
    <p:sldLayoutId id="2147483883" r:id="rId235"/>
    <p:sldLayoutId id="2147483884" r:id="rId236"/>
    <p:sldLayoutId id="2147483885" r:id="rId237"/>
    <p:sldLayoutId id="2147483886" r:id="rId238"/>
    <p:sldLayoutId id="2147483887" r:id="rId239"/>
    <p:sldLayoutId id="2147483888" r:id="rId240"/>
    <p:sldLayoutId id="2147483889" r:id="rId241"/>
    <p:sldLayoutId id="2147483890" r:id="rId242"/>
    <p:sldLayoutId id="2147483891" r:id="rId243"/>
    <p:sldLayoutId id="2147483892" r:id="rId244"/>
    <p:sldLayoutId id="2147483893" r:id="rId245"/>
    <p:sldLayoutId id="2147483894" r:id="rId246"/>
    <p:sldLayoutId id="2147483895" r:id="rId247"/>
    <p:sldLayoutId id="2147483896" r:id="rId248"/>
    <p:sldLayoutId id="2147483897" r:id="rId249"/>
    <p:sldLayoutId id="2147483898" r:id="rId250"/>
    <p:sldLayoutId id="2147483899" r:id="rId251"/>
    <p:sldLayoutId id="2147483900" r:id="rId252"/>
    <p:sldLayoutId id="2147483901" r:id="rId253"/>
    <p:sldLayoutId id="2147483902" r:id="rId254"/>
    <p:sldLayoutId id="2147483903" r:id="rId255"/>
    <p:sldLayoutId id="2147483904" r:id="rId256"/>
    <p:sldLayoutId id="2147483905" r:id="rId257"/>
    <p:sldLayoutId id="2147483906" r:id="rId258"/>
    <p:sldLayoutId id="2147483907" r:id="rId259"/>
    <p:sldLayoutId id="2147483908" r:id="rId260"/>
    <p:sldLayoutId id="2147483909" r:id="rId261"/>
    <p:sldLayoutId id="2147483910" r:id="rId262"/>
    <p:sldLayoutId id="2147483911" r:id="rId263"/>
    <p:sldLayoutId id="2147483912" r:id="rId264"/>
    <p:sldLayoutId id="2147483913" r:id="rId265"/>
    <p:sldLayoutId id="2147483914" r:id="rId266"/>
    <p:sldLayoutId id="2147483915" r:id="rId267"/>
    <p:sldLayoutId id="2147483916" r:id="rId268"/>
    <p:sldLayoutId id="2147483917" r:id="rId269"/>
    <p:sldLayoutId id="2147483918" r:id="rId270"/>
    <p:sldLayoutId id="2147483919" r:id="rId271"/>
    <p:sldLayoutId id="2147483920" r:id="rId272"/>
    <p:sldLayoutId id="2147483921" r:id="rId273"/>
    <p:sldLayoutId id="2147483922" r:id="rId274"/>
    <p:sldLayoutId id="2147483923" r:id="rId275"/>
    <p:sldLayoutId id="2147483924" r:id="rId276"/>
    <p:sldLayoutId id="2147483925" r:id="rId277"/>
    <p:sldLayoutId id="2147483926" r:id="rId278"/>
    <p:sldLayoutId id="2147483927" r:id="rId279"/>
    <p:sldLayoutId id="2147483928" r:id="rId280"/>
    <p:sldLayoutId id="2147483929" r:id="rId281"/>
    <p:sldLayoutId id="2147483930" r:id="rId282"/>
    <p:sldLayoutId id="2147483931" r:id="rId283"/>
    <p:sldLayoutId id="2147483932" r:id="rId284"/>
    <p:sldLayoutId id="2147483933" r:id="rId285"/>
    <p:sldLayoutId id="2147483934" r:id="rId286"/>
    <p:sldLayoutId id="2147483935" r:id="rId287"/>
    <p:sldLayoutId id="2147483936" r:id="rId288"/>
    <p:sldLayoutId id="2147483937" r:id="rId289"/>
    <p:sldLayoutId id="2147483938" r:id="rId290"/>
    <p:sldLayoutId id="2147483939" r:id="rId291"/>
    <p:sldLayoutId id="2147483940" r:id="rId292"/>
    <p:sldLayoutId id="2147483941" r:id="rId293"/>
    <p:sldLayoutId id="2147483942" r:id="rId294"/>
    <p:sldLayoutId id="2147483943" r:id="rId295"/>
    <p:sldLayoutId id="2147483944" r:id="rId296"/>
    <p:sldLayoutId id="2147483945" r:id="rId297"/>
    <p:sldLayoutId id="2147483946" r:id="rId298"/>
    <p:sldLayoutId id="2147483947" r:id="rId299"/>
    <p:sldLayoutId id="2147483948" r:id="rId300"/>
    <p:sldLayoutId id="2147483949" r:id="rId301"/>
    <p:sldLayoutId id="2147483950" r:id="rId302"/>
    <p:sldLayoutId id="2147483951" r:id="rId303"/>
    <p:sldLayoutId id="2147483952" r:id="rId304"/>
    <p:sldLayoutId id="2147483953" r:id="rId305"/>
  </p:sldLayoutIdLst>
  <p:transition spd="med"/>
  <p:txStyles>
    <p:titleStyle>
      <a:lvl1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FFFFFF"/>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FFFFFF"/>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FFFFFF"/>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FFFFFF"/>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FFFFFF"/>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FFFFFF"/>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FFFFFF"/>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FFFFFF"/>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FFFFFF"/>
          </a:solidFill>
          <a:uFillTx/>
          <a:latin typeface="Arial"/>
          <a:ea typeface="Arial"/>
          <a:cs typeface="Arial"/>
          <a:sym typeface="Aria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uFillTx/>
          <a:latin typeface="Arial"/>
          <a:ea typeface="Arial"/>
          <a:cs typeface="Arial"/>
          <a:sym typeface="Aria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uFillTx/>
          <a:latin typeface="Arial"/>
          <a:ea typeface="Arial"/>
          <a:cs typeface="Arial"/>
          <a:sym typeface="Arial"/>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uFillTx/>
          <a:latin typeface="Arial"/>
          <a:ea typeface="Arial"/>
          <a:cs typeface="Arial"/>
          <a:sym typeface="Aria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uFillTx/>
          <a:latin typeface="Arial"/>
          <a:ea typeface="Arial"/>
          <a:cs typeface="Arial"/>
          <a:sym typeface="Aria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uFillTx/>
          <a:latin typeface="Arial"/>
          <a:ea typeface="Arial"/>
          <a:cs typeface="Arial"/>
          <a:sym typeface="Arial"/>
        </a:defRPr>
      </a:lvl5pPr>
      <a:lvl6pPr marL="1176866" marR="0" indent="-281516"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uFillTx/>
          <a:latin typeface="Arial"/>
          <a:ea typeface="Arial"/>
          <a:cs typeface="Arial"/>
          <a:sym typeface="Arial"/>
        </a:defRPr>
      </a:lvl6pPr>
      <a:lvl7pPr marL="1357841" marR="0" indent="-281516"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uFillTx/>
          <a:latin typeface="Arial"/>
          <a:ea typeface="Arial"/>
          <a:cs typeface="Arial"/>
          <a:sym typeface="Arial"/>
        </a:defRPr>
      </a:lvl7pPr>
      <a:lvl8pPr marL="1538816" marR="0" indent="-281516"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uFillTx/>
          <a:latin typeface="Arial"/>
          <a:ea typeface="Arial"/>
          <a:cs typeface="Arial"/>
          <a:sym typeface="Arial"/>
        </a:defRPr>
      </a:lvl8pPr>
      <a:lvl9pPr marL="0" marR="0" indent="0" algn="l" defTabSz="914400" rtl="0" latinLnBrk="0">
        <a:lnSpc>
          <a:spcPct val="90000"/>
        </a:lnSpc>
        <a:spcBef>
          <a:spcPts val="1000"/>
        </a:spcBef>
        <a:spcAft>
          <a:spcPts val="0"/>
        </a:spcAft>
        <a:buClrTx/>
        <a:buSzTx/>
        <a:buFont typeface="Arial"/>
        <a:buNone/>
        <a:tabLst/>
        <a:defRPr sz="2800" b="0" i="0" u="none" strike="noStrike" cap="none" spc="0" baseline="0">
          <a:solidFill>
            <a:srgbClr val="FFFFFF"/>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6.png"/><Relationship Id="rId5" Type="http://schemas.openxmlformats.org/officeDocument/2006/relationships/hyperlink" Target="mailto:ain.aaviksoo@eesti.ee" TargetMode="External"/><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85.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86.xml"/><Relationship Id="rId6" Type="http://schemas.openxmlformats.org/officeDocument/2006/relationships/image" Target="../media/image52.png"/><Relationship Id="rId11" Type="http://schemas.openxmlformats.org/officeDocument/2006/relationships/image" Target="../media/image57.tif"/><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7.tif"/><Relationship Id="rId2" Type="http://schemas.openxmlformats.org/officeDocument/2006/relationships/notesSlide" Target="../notesSlides/notesSlide4.xml"/><Relationship Id="rId1" Type="http://schemas.openxmlformats.org/officeDocument/2006/relationships/slideLayout" Target="../slideLayouts/slideLayout302.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226.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219.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3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80.xml"/></Relationships>
</file>

<file path=ppt/slides/_rels/slide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273.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jpeg"/><Relationship Id="rId1" Type="http://schemas.openxmlformats.org/officeDocument/2006/relationships/slideLayout" Target="../slideLayouts/slideLayout301.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8.xml"/></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26.png"/><Relationship Id="rId2" Type="http://schemas.openxmlformats.org/officeDocument/2006/relationships/image" Target="../media/image65.png"/><Relationship Id="rId1" Type="http://schemas.openxmlformats.org/officeDocument/2006/relationships/slideLayout" Target="../slideLayouts/slideLayout74.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5.png"/><Relationship Id="rId1" Type="http://schemas.openxmlformats.org/officeDocument/2006/relationships/slideLayout" Target="../slideLayouts/slideLayout189.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0.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80.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9.xml"/></Relationships>
</file>

<file path=ppt/slides/_rels/slide2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26.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01.xml"/><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19.xml"/></Relationships>
</file>

<file path=ppt/slides/_rels/slide3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8.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2.xml"/><Relationship Id="rId1" Type="http://schemas.openxmlformats.org/officeDocument/2006/relationships/slideLayout" Target="../slideLayouts/slideLayout18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4.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80.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293.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30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87.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4.png"/><Relationship Id="rId1" Type="http://schemas.openxmlformats.org/officeDocument/2006/relationships/slideLayout" Target="../slideLayouts/slideLayout178.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tif"/><Relationship Id="rId1" Type="http://schemas.openxmlformats.org/officeDocument/2006/relationships/slideLayout" Target="../slideLayouts/slideLayout178.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1" name="Estonia 1080p" descr="Estonia 1080p"/>
          <p:cNvPicPr>
            <a:picLocks noGrp="1"/>
          </p:cNvPicPr>
          <p:nvPr>
            <p:ph type="media" idx="13"/>
            <a:videoFile r:link="rId2"/>
            <p:extLst>
              <p:ext uri="{DAA4B4D4-6D71-4841-9C94-3DE7FCFB9230}">
                <p14:media xmlns:p14="http://schemas.microsoft.com/office/powerpoint/2010/main" r:embed="rId1"/>
              </p:ext>
            </p:extLst>
          </p:nvPr>
        </p:nvPicPr>
        <p:blipFill>
          <a:blip r:embed="rId4"/>
          <a:stretch>
            <a:fillRect/>
          </a:stretch>
        </p:blipFill>
        <p:spPr>
          <a:prstGeom prst="rect">
            <a:avLst/>
          </a:prstGeom>
        </p:spPr>
      </p:pic>
      <p:sp>
        <p:nvSpPr>
          <p:cNvPr id="3512" name="Rectangle 7"/>
          <p:cNvSpPr/>
          <p:nvPr/>
        </p:nvSpPr>
        <p:spPr>
          <a:xfrm>
            <a:off x="0" y="289930"/>
            <a:ext cx="12192000" cy="6858001"/>
          </a:xfrm>
          <a:prstGeom prst="rect">
            <a:avLst/>
          </a:prstGeom>
          <a:gradFill>
            <a:gsLst>
              <a:gs pos="0">
                <a:schemeClr val="accent1">
                  <a:alpha val="0"/>
                </a:schemeClr>
              </a:gs>
              <a:gs pos="100000">
                <a:srgbClr val="0000F0">
                  <a:alpha val="25000"/>
                </a:srgbClr>
              </a:gs>
            </a:gsLst>
            <a:lin ang="5400000"/>
          </a:gradFill>
          <a:ln w="12700">
            <a:miter lim="400000"/>
          </a:ln>
        </p:spPr>
        <p:txBody>
          <a:bodyPr lIns="45718" tIns="45718" rIns="45718" bIns="45718" anchor="ctr"/>
          <a:lstStyle/>
          <a:p>
            <a:pPr algn="ctr">
              <a:defRPr>
                <a:solidFill>
                  <a:srgbClr val="FFFFFF"/>
                </a:solidFill>
                <a:latin typeface="Aino Regular"/>
                <a:ea typeface="Aino Regular"/>
                <a:cs typeface="Aino Regular"/>
                <a:sym typeface="Aino Regular"/>
              </a:defRPr>
            </a:pPr>
            <a:endParaRPr/>
          </a:p>
        </p:txBody>
      </p:sp>
      <p:sp>
        <p:nvSpPr>
          <p:cNvPr id="3513" name="Title 3"/>
          <p:cNvSpPr txBox="1">
            <a:spLocks noGrp="1"/>
          </p:cNvSpPr>
          <p:nvPr>
            <p:ph type="title"/>
          </p:nvPr>
        </p:nvSpPr>
        <p:spPr>
          <a:xfrm>
            <a:off x="623886" y="1235947"/>
            <a:ext cx="11098216" cy="1302566"/>
          </a:xfrm>
          <a:prstGeom prst="rect">
            <a:avLst/>
          </a:prstGeom>
        </p:spPr>
        <p:txBody>
          <a:bodyPr/>
          <a:lstStyle/>
          <a:p>
            <a:pPr defTabSz="859536">
              <a:defRPr sz="4000"/>
            </a:pPr>
            <a:r>
              <a:t>Building Blockchain-powered </a:t>
            </a:r>
            <a:br/>
            <a:r>
              <a:t>Trusted Digital Health Services. Estonia</a:t>
            </a:r>
          </a:p>
        </p:txBody>
      </p:sp>
      <p:sp>
        <p:nvSpPr>
          <p:cNvPr id="3514" name="Text Placeholder 3"/>
          <p:cNvSpPr txBox="1"/>
          <p:nvPr/>
        </p:nvSpPr>
        <p:spPr>
          <a:xfrm>
            <a:off x="687386" y="2390775"/>
            <a:ext cx="8875716" cy="4330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spcBef>
                <a:spcPts val="200"/>
              </a:spcBef>
              <a:defRPr sz="3200">
                <a:solidFill>
                  <a:srgbClr val="FFFFFF"/>
                </a:solidFill>
                <a:latin typeface="Aino Headline"/>
                <a:ea typeface="Aino Headline"/>
                <a:cs typeface="Aino Headline"/>
                <a:sym typeface="Aino Headline"/>
              </a:defRPr>
            </a:pPr>
            <a:endParaRPr/>
          </a:p>
          <a:p>
            <a:pPr>
              <a:spcBef>
                <a:spcPts val="200"/>
              </a:spcBef>
              <a:defRPr sz="3200">
                <a:solidFill>
                  <a:srgbClr val="FFFFFF"/>
                </a:solidFill>
                <a:latin typeface="Aino Headline"/>
                <a:ea typeface="Aino Headline"/>
                <a:cs typeface="Aino Headline"/>
                <a:sym typeface="Aino Headline"/>
              </a:defRPr>
            </a:pPr>
            <a:endParaRPr/>
          </a:p>
          <a:p>
            <a:pPr>
              <a:spcBef>
                <a:spcPts val="200"/>
              </a:spcBef>
              <a:defRPr sz="2800">
                <a:solidFill>
                  <a:srgbClr val="FFFFFF"/>
                </a:solidFill>
                <a:latin typeface="Aino Headline"/>
                <a:ea typeface="Aino Headline"/>
                <a:cs typeface="Aino Headline"/>
                <a:sym typeface="Aino Headline"/>
              </a:defRPr>
            </a:pPr>
            <a:r>
              <a:t>Ain Aaviksoo, MD MPH </a:t>
            </a:r>
            <a:endParaRPr sz="2000"/>
          </a:p>
          <a:p>
            <a:pPr>
              <a:spcBef>
                <a:spcPts val="200"/>
              </a:spcBef>
              <a:defRPr sz="2800" u="sng">
                <a:solidFill>
                  <a:srgbClr val="0000F0"/>
                </a:solidFill>
                <a:uFill>
                  <a:solidFill>
                    <a:srgbClr val="0000F0"/>
                  </a:solidFill>
                </a:uFill>
                <a:latin typeface="Aino Headline"/>
                <a:ea typeface="Aino Headline"/>
                <a:cs typeface="Aino Headline"/>
                <a:sym typeface="Aino Headline"/>
              </a:defRPr>
            </a:pPr>
            <a:r>
              <a:rPr>
                <a:solidFill>
                  <a:srgbClr val="0000FF"/>
                </a:solidFill>
                <a:uFill>
                  <a:solidFill>
                    <a:srgbClr val="0000FF"/>
                  </a:solidFill>
                </a:uFill>
                <a:hlinkClick r:id="rId5"/>
              </a:rPr>
              <a:t>ain.aaviksoo@</a:t>
            </a:r>
            <a:r>
              <a:t>guardtime.com</a:t>
            </a:r>
            <a:r>
              <a:rPr u="none">
                <a:solidFill>
                  <a:srgbClr val="FFFFFF"/>
                </a:solidFill>
                <a:uFillTx/>
              </a:rPr>
              <a:t> | @ainaaviksoo</a:t>
            </a:r>
            <a:endParaRPr>
              <a:solidFill>
                <a:srgbClr val="FFFFFF"/>
              </a:solidFill>
            </a:endParaRPr>
          </a:p>
          <a:p>
            <a:pPr>
              <a:spcBef>
                <a:spcPts val="200"/>
              </a:spcBef>
              <a:defRPr sz="1600">
                <a:solidFill>
                  <a:srgbClr val="FFFFFF"/>
                </a:solidFill>
                <a:latin typeface="Aino Headline"/>
                <a:ea typeface="Aino Headline"/>
                <a:cs typeface="Aino Headline"/>
                <a:sym typeface="Aino Headline"/>
              </a:defRPr>
            </a:pPr>
            <a:r>
              <a:t>Chief Medical Officer, Guardtime</a:t>
            </a:r>
          </a:p>
          <a:p>
            <a:pPr>
              <a:spcBef>
                <a:spcPts val="200"/>
              </a:spcBef>
              <a:defRPr sz="1600">
                <a:solidFill>
                  <a:srgbClr val="FFFFFF"/>
                </a:solidFill>
                <a:latin typeface="Aino Headline"/>
                <a:ea typeface="Aino Headline"/>
                <a:cs typeface="Aino Headline"/>
                <a:sym typeface="Aino Headline"/>
              </a:defRPr>
            </a:pPr>
            <a:r>
              <a:t/>
            </a:r>
            <a:br/>
            <a:endParaRPr/>
          </a:p>
          <a:p>
            <a:pPr>
              <a:spcBef>
                <a:spcPts val="200"/>
              </a:spcBef>
              <a:defRPr sz="3200">
                <a:solidFill>
                  <a:srgbClr val="FFFFFF"/>
                </a:solidFill>
                <a:latin typeface="Aino Headline"/>
                <a:ea typeface="Aino Headline"/>
                <a:cs typeface="Aino Headline"/>
                <a:sym typeface="Aino Headline"/>
              </a:defRPr>
            </a:pPr>
            <a:endParaRPr/>
          </a:p>
          <a:p>
            <a:pPr>
              <a:spcBef>
                <a:spcPts val="200"/>
              </a:spcBef>
              <a:defRPr sz="3200">
                <a:solidFill>
                  <a:srgbClr val="FFFFFF"/>
                </a:solidFill>
                <a:latin typeface="Aino Headline"/>
                <a:ea typeface="Aino Headline"/>
                <a:cs typeface="Aino Headline"/>
                <a:sym typeface="Aino Headline"/>
              </a:defRPr>
            </a:pPr>
            <a:endParaRPr/>
          </a:p>
          <a:p>
            <a:pPr>
              <a:spcBef>
                <a:spcPts val="200"/>
              </a:spcBef>
              <a:defRPr sz="2000">
                <a:solidFill>
                  <a:srgbClr val="FFFFFF"/>
                </a:solidFill>
                <a:latin typeface="Aino Headline"/>
                <a:ea typeface="Aino Headline"/>
                <a:cs typeface="Aino Headline"/>
                <a:sym typeface="Aino Headline"/>
              </a:defRPr>
            </a:pPr>
            <a:r>
              <a:t>the cool</a:t>
            </a:r>
            <a:r>
              <a:rPr>
                <a:solidFill>
                  <a:schemeClr val="accent3"/>
                </a:solidFill>
              </a:rPr>
              <a:t>est</a:t>
            </a:r>
            <a:r>
              <a:t> digital society</a:t>
            </a:r>
          </a:p>
        </p:txBody>
      </p:sp>
      <p:grpSp>
        <p:nvGrpSpPr>
          <p:cNvPr id="3517" name="Group 7"/>
          <p:cNvGrpSpPr/>
          <p:nvPr/>
        </p:nvGrpSpPr>
        <p:grpSpPr>
          <a:xfrm>
            <a:off x="11961141" y="549276"/>
            <a:ext cx="244257" cy="805701"/>
            <a:chOff x="0" y="0"/>
            <a:chExt cx="244255" cy="805699"/>
          </a:xfrm>
        </p:grpSpPr>
        <p:sp>
          <p:nvSpPr>
            <p:cNvPr id="3515" name="Rectangle 8"/>
            <p:cNvSpPr/>
            <p:nvPr/>
          </p:nvSpPr>
          <p:spPr>
            <a:xfrm>
              <a:off x="0" y="0"/>
              <a:ext cx="244256" cy="805700"/>
            </a:xfrm>
            <a:prstGeom prst="rect">
              <a:avLst/>
            </a:prstGeom>
            <a:solidFill>
              <a:srgbClr val="40474F"/>
            </a:solidFill>
            <a:ln w="12700" cap="flat">
              <a:noFill/>
              <a:miter lim="400000"/>
            </a:ln>
            <a:effectLst/>
          </p:spPr>
          <p:txBody>
            <a:bodyPr wrap="square" lIns="45719" tIns="45719" rIns="45719" bIns="45719"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3516" name="Picture 9" descr="Picture 9"/>
            <p:cNvPicPr>
              <a:picLocks noChangeAspect="1"/>
            </p:cNvPicPr>
            <p:nvPr/>
          </p:nvPicPr>
          <p:blipFill>
            <a:blip r:embed="rId6"/>
            <a:stretch>
              <a:fillRect/>
            </a:stretch>
          </p:blipFill>
          <p:spPr>
            <a:xfrm rot="16200000">
              <a:off x="-171809" y="331177"/>
              <a:ext cx="599827" cy="99001"/>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80001" fill="hold"/>
                                        <p:tgtEl>
                                          <p:spTgt spid="35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511"/>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0" name="Title 3"/>
          <p:cNvSpPr txBox="1">
            <a:spLocks noGrp="1"/>
          </p:cNvSpPr>
          <p:nvPr>
            <p:ph type="title"/>
          </p:nvPr>
        </p:nvSpPr>
        <p:spPr>
          <a:xfrm>
            <a:off x="536575" y="1056068"/>
            <a:ext cx="11068050" cy="3363532"/>
          </a:xfrm>
          <a:prstGeom prst="rect">
            <a:avLst/>
          </a:prstGeom>
        </p:spPr>
        <p:txBody>
          <a:bodyPr/>
          <a:lstStyle/>
          <a:p>
            <a:r>
              <a:t>The beginning</a:t>
            </a:r>
          </a:p>
        </p:txBody>
      </p:sp>
    </p:spTree>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3670" name="Group 82"/>
          <p:cNvGrpSpPr/>
          <p:nvPr/>
        </p:nvGrpSpPr>
        <p:grpSpPr>
          <a:xfrm>
            <a:off x="-4762" y="5739796"/>
            <a:ext cx="12201524" cy="1"/>
            <a:chOff x="0" y="0"/>
            <a:chExt cx="12201523" cy="0"/>
          </a:xfrm>
        </p:grpSpPr>
        <p:sp>
          <p:nvSpPr>
            <p:cNvPr id="3663" name="Straight Connector 83"/>
            <p:cNvSpPr/>
            <p:nvPr/>
          </p:nvSpPr>
          <p:spPr>
            <a:xfrm>
              <a:off x="1057272" y="0"/>
              <a:ext cx="1654176" cy="0"/>
            </a:xfrm>
            <a:prstGeom prst="line">
              <a:avLst/>
            </a:prstGeom>
            <a:noFill/>
            <a:ln w="19050" cap="rnd">
              <a:solidFill>
                <a:srgbClr val="0000F0"/>
              </a:solidFill>
              <a:prstDash val="solid"/>
              <a:miter lim="800000"/>
            </a:ln>
            <a:effectLst/>
          </p:spPr>
          <p:txBody>
            <a:bodyPr wrap="square" lIns="45718" tIns="45718" rIns="45718" bIns="45718" numCol="1" anchor="t">
              <a:noAutofit/>
            </a:bodyPr>
            <a:lstStyle/>
            <a:p>
              <a:endParaRPr/>
            </a:p>
          </p:txBody>
        </p:sp>
        <p:sp>
          <p:nvSpPr>
            <p:cNvPr id="3664" name="Straight Connector 84"/>
            <p:cNvSpPr/>
            <p:nvPr/>
          </p:nvSpPr>
          <p:spPr>
            <a:xfrm>
              <a:off x="2922585" y="0"/>
              <a:ext cx="1654176" cy="0"/>
            </a:xfrm>
            <a:prstGeom prst="line">
              <a:avLst/>
            </a:prstGeom>
            <a:noFill/>
            <a:ln w="19050" cap="rnd">
              <a:solidFill>
                <a:srgbClr val="0000F0"/>
              </a:solidFill>
              <a:prstDash val="solid"/>
              <a:miter lim="800000"/>
            </a:ln>
            <a:effectLst/>
          </p:spPr>
          <p:txBody>
            <a:bodyPr wrap="square" lIns="45718" tIns="45718" rIns="45718" bIns="45718" numCol="1" anchor="t">
              <a:noAutofit/>
            </a:bodyPr>
            <a:lstStyle/>
            <a:p>
              <a:endParaRPr/>
            </a:p>
          </p:txBody>
        </p:sp>
        <p:sp>
          <p:nvSpPr>
            <p:cNvPr id="3665" name="Straight Connector 85"/>
            <p:cNvSpPr/>
            <p:nvPr/>
          </p:nvSpPr>
          <p:spPr>
            <a:xfrm>
              <a:off x="4768849" y="0"/>
              <a:ext cx="1654176" cy="0"/>
            </a:xfrm>
            <a:prstGeom prst="line">
              <a:avLst/>
            </a:prstGeom>
            <a:noFill/>
            <a:ln w="19050" cap="rnd">
              <a:solidFill>
                <a:srgbClr val="0000F0"/>
              </a:solidFill>
              <a:prstDash val="solid"/>
              <a:miter lim="800000"/>
            </a:ln>
            <a:effectLst/>
          </p:spPr>
          <p:txBody>
            <a:bodyPr wrap="square" lIns="45718" tIns="45718" rIns="45718" bIns="45718" numCol="1" anchor="t">
              <a:noAutofit/>
            </a:bodyPr>
            <a:lstStyle/>
            <a:p>
              <a:endParaRPr/>
            </a:p>
          </p:txBody>
        </p:sp>
        <p:sp>
          <p:nvSpPr>
            <p:cNvPr id="3666" name="Straight Connector 86"/>
            <p:cNvSpPr/>
            <p:nvPr/>
          </p:nvSpPr>
          <p:spPr>
            <a:xfrm>
              <a:off x="6634161" y="0"/>
              <a:ext cx="1654176" cy="0"/>
            </a:xfrm>
            <a:prstGeom prst="line">
              <a:avLst/>
            </a:prstGeom>
            <a:noFill/>
            <a:ln w="19050" cap="rnd">
              <a:solidFill>
                <a:srgbClr val="0000F0"/>
              </a:solidFill>
              <a:prstDash val="solid"/>
              <a:miter lim="800000"/>
            </a:ln>
            <a:effectLst/>
          </p:spPr>
          <p:txBody>
            <a:bodyPr wrap="square" lIns="45718" tIns="45718" rIns="45718" bIns="45718" numCol="1" anchor="t">
              <a:noAutofit/>
            </a:bodyPr>
            <a:lstStyle/>
            <a:p>
              <a:endParaRPr/>
            </a:p>
          </p:txBody>
        </p:sp>
        <p:sp>
          <p:nvSpPr>
            <p:cNvPr id="3667" name="Straight Connector 87"/>
            <p:cNvSpPr/>
            <p:nvPr/>
          </p:nvSpPr>
          <p:spPr>
            <a:xfrm>
              <a:off x="8480425" y="0"/>
              <a:ext cx="1654175" cy="0"/>
            </a:xfrm>
            <a:prstGeom prst="line">
              <a:avLst/>
            </a:prstGeom>
            <a:noFill/>
            <a:ln w="19050" cap="rnd">
              <a:solidFill>
                <a:srgbClr val="0000F0"/>
              </a:solidFill>
              <a:prstDash val="solid"/>
              <a:miter lim="800000"/>
            </a:ln>
            <a:effectLst/>
          </p:spPr>
          <p:txBody>
            <a:bodyPr wrap="square" lIns="45718" tIns="45718" rIns="45718" bIns="45718" numCol="1" anchor="t">
              <a:noAutofit/>
            </a:bodyPr>
            <a:lstStyle/>
            <a:p>
              <a:endParaRPr/>
            </a:p>
          </p:txBody>
        </p:sp>
        <p:sp>
          <p:nvSpPr>
            <p:cNvPr id="3668" name="Straight Connector 88"/>
            <p:cNvSpPr/>
            <p:nvPr/>
          </p:nvSpPr>
          <p:spPr>
            <a:xfrm>
              <a:off x="10345738" y="0"/>
              <a:ext cx="1855786" cy="0"/>
            </a:xfrm>
            <a:prstGeom prst="line">
              <a:avLst/>
            </a:prstGeom>
            <a:noFill/>
            <a:ln w="19050" cap="rnd">
              <a:solidFill>
                <a:srgbClr val="0000F0"/>
              </a:solidFill>
              <a:prstDash val="solid"/>
              <a:miter lim="800000"/>
            </a:ln>
            <a:effectLst/>
          </p:spPr>
          <p:txBody>
            <a:bodyPr wrap="square" lIns="45718" tIns="45718" rIns="45718" bIns="45718" numCol="1" anchor="t">
              <a:noAutofit/>
            </a:bodyPr>
            <a:lstStyle/>
            <a:p>
              <a:endParaRPr/>
            </a:p>
          </p:txBody>
        </p:sp>
        <p:sp>
          <p:nvSpPr>
            <p:cNvPr id="3669" name="Straight Connector 89"/>
            <p:cNvSpPr/>
            <p:nvPr/>
          </p:nvSpPr>
          <p:spPr>
            <a:xfrm>
              <a:off x="0" y="0"/>
              <a:ext cx="847722" cy="0"/>
            </a:xfrm>
            <a:prstGeom prst="line">
              <a:avLst/>
            </a:prstGeom>
            <a:noFill/>
            <a:ln w="19050" cap="rnd">
              <a:solidFill>
                <a:srgbClr val="0000F0"/>
              </a:solidFill>
              <a:prstDash val="solid"/>
              <a:miter lim="800000"/>
            </a:ln>
            <a:effectLst/>
          </p:spPr>
          <p:txBody>
            <a:bodyPr wrap="square" lIns="45718" tIns="45718" rIns="45718" bIns="45718" numCol="1" anchor="t">
              <a:noAutofit/>
            </a:bodyPr>
            <a:lstStyle/>
            <a:p>
              <a:endParaRPr/>
            </a:p>
          </p:txBody>
        </p:sp>
      </p:grpSp>
      <p:grpSp>
        <p:nvGrpSpPr>
          <p:cNvPr id="3704" name="Group 8"/>
          <p:cNvGrpSpPr/>
          <p:nvPr/>
        </p:nvGrpSpPr>
        <p:grpSpPr>
          <a:xfrm>
            <a:off x="660075" y="3174395"/>
            <a:ext cx="10977602" cy="2243140"/>
            <a:chOff x="0" y="0"/>
            <a:chExt cx="10977600" cy="2243139"/>
          </a:xfrm>
        </p:grpSpPr>
        <p:grpSp>
          <p:nvGrpSpPr>
            <p:cNvPr id="3673" name="Group 7"/>
            <p:cNvGrpSpPr/>
            <p:nvPr/>
          </p:nvGrpSpPr>
          <p:grpSpPr>
            <a:xfrm>
              <a:off x="-1" y="828675"/>
              <a:ext cx="1690696" cy="571500"/>
              <a:chOff x="0" y="0"/>
              <a:chExt cx="1690693" cy="571500"/>
            </a:xfrm>
          </p:grpSpPr>
          <p:sp>
            <p:nvSpPr>
              <p:cNvPr id="3671" name="TextBox 1"/>
              <p:cNvSpPr txBox="1"/>
              <p:nvPr/>
            </p:nvSpPr>
            <p:spPr>
              <a:xfrm>
                <a:off x="652465" y="116612"/>
                <a:ext cx="1038229" cy="332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defRPr sz="1200">
                    <a:solidFill>
                      <a:srgbClr val="0000F0"/>
                    </a:solidFill>
                    <a:latin typeface="Aino Regular"/>
                    <a:ea typeface="Aino Regular"/>
                    <a:cs typeface="Aino Regular"/>
                    <a:sym typeface="Aino Regular"/>
                  </a:defRPr>
                </a:pPr>
                <a:r>
                  <a:t>e-tax</a:t>
                </a:r>
              </a:p>
              <a:p>
                <a:pPr>
                  <a:defRPr sz="1200">
                    <a:solidFill>
                      <a:srgbClr val="0000F0"/>
                    </a:solidFill>
                    <a:latin typeface="Aino Regular"/>
                    <a:ea typeface="Aino Regular"/>
                    <a:cs typeface="Aino Regular"/>
                    <a:sym typeface="Aino Regular"/>
                  </a:defRPr>
                </a:pPr>
                <a:r>
                  <a:t>board</a:t>
                </a:r>
              </a:p>
            </p:txBody>
          </p:sp>
          <p:pic>
            <p:nvPicPr>
              <p:cNvPr id="3672" name="Graphic 3" descr="Graphic 3"/>
              <p:cNvPicPr>
                <a:picLocks noChangeAspect="1"/>
              </p:cNvPicPr>
              <p:nvPr/>
            </p:nvPicPr>
            <p:blipFill>
              <a:blip r:embed="rId3"/>
              <a:stretch>
                <a:fillRect/>
              </a:stretch>
            </p:blipFill>
            <p:spPr>
              <a:xfrm>
                <a:off x="0" y="0"/>
                <a:ext cx="571500" cy="571500"/>
              </a:xfrm>
              <a:prstGeom prst="rect">
                <a:avLst/>
              </a:prstGeom>
              <a:ln w="12700" cap="flat">
                <a:noFill/>
                <a:miter lim="400000"/>
              </a:ln>
              <a:effectLst/>
            </p:spPr>
          </p:pic>
        </p:grpSp>
        <p:grpSp>
          <p:nvGrpSpPr>
            <p:cNvPr id="3676" name="Group 29"/>
            <p:cNvGrpSpPr/>
            <p:nvPr/>
          </p:nvGrpSpPr>
          <p:grpSpPr>
            <a:xfrm>
              <a:off x="-1" y="1671639"/>
              <a:ext cx="1690696" cy="571501"/>
              <a:chOff x="0" y="0"/>
              <a:chExt cx="1690693" cy="571500"/>
            </a:xfrm>
          </p:grpSpPr>
          <p:sp>
            <p:nvSpPr>
              <p:cNvPr id="3674" name="TextBox 31"/>
              <p:cNvSpPr txBox="1"/>
              <p:nvPr/>
            </p:nvSpPr>
            <p:spPr>
              <a:xfrm>
                <a:off x="652465" y="208280"/>
                <a:ext cx="10382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defRPr sz="1200">
                    <a:solidFill>
                      <a:srgbClr val="0000F0"/>
                    </a:solidFill>
                    <a:latin typeface="Aino Regular"/>
                    <a:ea typeface="Aino Regular"/>
                    <a:cs typeface="Aino Regular"/>
                    <a:sym typeface="Aino Regular"/>
                  </a:defRPr>
                </a:lvl1pPr>
              </a:lstStyle>
              <a:p>
                <a:r>
                  <a:t>m-parking</a:t>
                </a:r>
              </a:p>
            </p:txBody>
          </p:sp>
          <p:pic>
            <p:nvPicPr>
              <p:cNvPr id="3675" name="Graphic 32" descr="Graphic 32"/>
              <p:cNvPicPr>
                <a:picLocks noChangeAspect="1"/>
              </p:cNvPicPr>
              <p:nvPr/>
            </p:nvPicPr>
            <p:blipFill>
              <a:blip r:embed="rId4"/>
              <a:stretch>
                <a:fillRect/>
              </a:stretch>
            </p:blipFill>
            <p:spPr>
              <a:xfrm>
                <a:off x="0" y="0"/>
                <a:ext cx="571500" cy="571500"/>
              </a:xfrm>
              <a:prstGeom prst="rect">
                <a:avLst/>
              </a:prstGeom>
              <a:ln w="12700" cap="flat">
                <a:noFill/>
                <a:miter lim="400000"/>
              </a:ln>
              <a:effectLst/>
            </p:spPr>
          </p:pic>
        </p:grpSp>
        <p:grpSp>
          <p:nvGrpSpPr>
            <p:cNvPr id="3679" name="Group 37"/>
            <p:cNvGrpSpPr/>
            <p:nvPr/>
          </p:nvGrpSpPr>
          <p:grpSpPr>
            <a:xfrm>
              <a:off x="1860238" y="828675"/>
              <a:ext cx="1690696" cy="571500"/>
              <a:chOff x="0" y="0"/>
              <a:chExt cx="1690693" cy="571500"/>
            </a:xfrm>
          </p:grpSpPr>
          <p:sp>
            <p:nvSpPr>
              <p:cNvPr id="3677" name="TextBox 39"/>
              <p:cNvSpPr txBox="1"/>
              <p:nvPr/>
            </p:nvSpPr>
            <p:spPr>
              <a:xfrm>
                <a:off x="652465" y="116612"/>
                <a:ext cx="1038229" cy="332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defRPr sz="1200">
                    <a:solidFill>
                      <a:srgbClr val="0000F0"/>
                    </a:solidFill>
                    <a:latin typeface="Aino Regular"/>
                    <a:ea typeface="Aino Regular"/>
                    <a:cs typeface="Aino Regular"/>
                    <a:sym typeface="Aino Regular"/>
                  </a:defRPr>
                </a:pPr>
                <a:r>
                  <a:t>population </a:t>
                </a:r>
              </a:p>
              <a:p>
                <a:pPr>
                  <a:defRPr sz="1200">
                    <a:solidFill>
                      <a:srgbClr val="0000F0"/>
                    </a:solidFill>
                    <a:latin typeface="Aino Regular"/>
                    <a:ea typeface="Aino Regular"/>
                    <a:cs typeface="Aino Regular"/>
                    <a:sym typeface="Aino Regular"/>
                  </a:defRPr>
                </a:pPr>
                <a:r>
                  <a:t>registry</a:t>
                </a:r>
              </a:p>
            </p:txBody>
          </p:sp>
          <p:pic>
            <p:nvPicPr>
              <p:cNvPr id="3678" name="Graphic 40" descr="Graphic 40"/>
              <p:cNvPicPr>
                <a:picLocks noChangeAspect="1"/>
              </p:cNvPicPr>
              <p:nvPr/>
            </p:nvPicPr>
            <p:blipFill>
              <a:blip r:embed="rId5"/>
              <a:stretch>
                <a:fillRect/>
              </a:stretch>
            </p:blipFill>
            <p:spPr>
              <a:xfrm>
                <a:off x="0" y="0"/>
                <a:ext cx="571500" cy="571500"/>
              </a:xfrm>
              <a:prstGeom prst="rect">
                <a:avLst/>
              </a:prstGeom>
              <a:ln w="12700" cap="flat">
                <a:noFill/>
                <a:miter lim="400000"/>
              </a:ln>
              <a:effectLst/>
            </p:spPr>
          </p:pic>
        </p:grpSp>
        <p:grpSp>
          <p:nvGrpSpPr>
            <p:cNvPr id="3682" name="Group 41"/>
            <p:cNvGrpSpPr/>
            <p:nvPr/>
          </p:nvGrpSpPr>
          <p:grpSpPr>
            <a:xfrm>
              <a:off x="1860238" y="1671639"/>
              <a:ext cx="1690696" cy="571501"/>
              <a:chOff x="0" y="0"/>
              <a:chExt cx="1690693" cy="571500"/>
            </a:xfrm>
          </p:grpSpPr>
          <p:sp>
            <p:nvSpPr>
              <p:cNvPr id="3680" name="TextBox 43"/>
              <p:cNvSpPr txBox="1"/>
              <p:nvPr/>
            </p:nvSpPr>
            <p:spPr>
              <a:xfrm>
                <a:off x="652465" y="208280"/>
                <a:ext cx="10382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defRPr sz="1200">
                    <a:solidFill>
                      <a:srgbClr val="0000F0"/>
                    </a:solidFill>
                    <a:latin typeface="Aino Regular"/>
                    <a:ea typeface="Aino Regular"/>
                    <a:cs typeface="Aino Regular"/>
                    <a:sym typeface="Aino Regular"/>
                  </a:defRPr>
                </a:lvl1pPr>
              </a:lstStyle>
              <a:p>
                <a:r>
                  <a:t>x-road</a:t>
                </a:r>
              </a:p>
            </p:txBody>
          </p:sp>
          <p:pic>
            <p:nvPicPr>
              <p:cNvPr id="3681" name="Graphic 44" descr="Graphic 44"/>
              <p:cNvPicPr>
                <a:picLocks noChangeAspect="1"/>
              </p:cNvPicPr>
              <p:nvPr/>
            </p:nvPicPr>
            <p:blipFill>
              <a:blip r:embed="rId6"/>
              <a:stretch>
                <a:fillRect/>
              </a:stretch>
            </p:blipFill>
            <p:spPr>
              <a:xfrm>
                <a:off x="0" y="0"/>
                <a:ext cx="571500" cy="571500"/>
              </a:xfrm>
              <a:prstGeom prst="rect">
                <a:avLst/>
              </a:prstGeom>
              <a:ln w="12700" cap="flat">
                <a:noFill/>
                <a:miter lim="400000"/>
              </a:ln>
              <a:effectLst/>
            </p:spPr>
          </p:pic>
        </p:grpSp>
        <p:grpSp>
          <p:nvGrpSpPr>
            <p:cNvPr id="3685" name="Group 54"/>
            <p:cNvGrpSpPr/>
            <p:nvPr/>
          </p:nvGrpSpPr>
          <p:grpSpPr>
            <a:xfrm>
              <a:off x="3716906" y="828675"/>
              <a:ext cx="1690695" cy="571500"/>
              <a:chOff x="0" y="0"/>
              <a:chExt cx="1690693" cy="571500"/>
            </a:xfrm>
          </p:grpSpPr>
          <p:sp>
            <p:nvSpPr>
              <p:cNvPr id="3683" name="TextBox 56"/>
              <p:cNvSpPr txBox="1"/>
              <p:nvPr/>
            </p:nvSpPr>
            <p:spPr>
              <a:xfrm>
                <a:off x="652465" y="116612"/>
                <a:ext cx="1038229" cy="332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defRPr sz="1200">
                    <a:solidFill>
                      <a:srgbClr val="0000F0"/>
                    </a:solidFill>
                    <a:latin typeface="Aino Regular"/>
                    <a:ea typeface="Aino Regular"/>
                    <a:cs typeface="Aino Regular"/>
                    <a:sym typeface="Aino Regular"/>
                  </a:defRPr>
                </a:pPr>
                <a:r>
                  <a:t>digital</a:t>
                </a:r>
              </a:p>
              <a:p>
                <a:pPr>
                  <a:defRPr sz="1200">
                    <a:solidFill>
                      <a:srgbClr val="0000F0"/>
                    </a:solidFill>
                    <a:latin typeface="Aino Regular"/>
                    <a:ea typeface="Aino Regular"/>
                    <a:cs typeface="Aino Regular"/>
                    <a:sym typeface="Aino Regular"/>
                  </a:defRPr>
                </a:pPr>
                <a:r>
                  <a:t>signature</a:t>
                </a:r>
              </a:p>
            </p:txBody>
          </p:sp>
          <p:pic>
            <p:nvPicPr>
              <p:cNvPr id="3684" name="Graphic 57" descr="Graphic 57"/>
              <p:cNvPicPr>
                <a:picLocks noChangeAspect="1"/>
              </p:cNvPicPr>
              <p:nvPr/>
            </p:nvPicPr>
            <p:blipFill>
              <a:blip r:embed="rId7"/>
              <a:stretch>
                <a:fillRect/>
              </a:stretch>
            </p:blipFill>
            <p:spPr>
              <a:xfrm>
                <a:off x="0" y="0"/>
                <a:ext cx="571500" cy="571500"/>
              </a:xfrm>
              <a:prstGeom prst="rect">
                <a:avLst/>
              </a:prstGeom>
              <a:ln w="12700" cap="flat">
                <a:noFill/>
                <a:miter lim="400000"/>
              </a:ln>
              <a:effectLst/>
            </p:spPr>
          </p:pic>
        </p:grpSp>
        <p:grpSp>
          <p:nvGrpSpPr>
            <p:cNvPr id="3688" name="Group 58"/>
            <p:cNvGrpSpPr/>
            <p:nvPr/>
          </p:nvGrpSpPr>
          <p:grpSpPr>
            <a:xfrm>
              <a:off x="3716906" y="1671639"/>
              <a:ext cx="1690695" cy="571501"/>
              <a:chOff x="0" y="0"/>
              <a:chExt cx="1690693" cy="571500"/>
            </a:xfrm>
          </p:grpSpPr>
          <p:sp>
            <p:nvSpPr>
              <p:cNvPr id="3686" name="TextBox 60"/>
              <p:cNvSpPr txBox="1"/>
              <p:nvPr/>
            </p:nvSpPr>
            <p:spPr>
              <a:xfrm>
                <a:off x="652465" y="208280"/>
                <a:ext cx="10382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defRPr sz="1200">
                    <a:solidFill>
                      <a:srgbClr val="0000F0"/>
                    </a:solidFill>
                    <a:latin typeface="Aino Regular"/>
                    <a:ea typeface="Aino Regular"/>
                    <a:cs typeface="Aino Regular"/>
                    <a:sym typeface="Aino Regular"/>
                  </a:defRPr>
                </a:lvl1pPr>
              </a:lstStyle>
              <a:p>
                <a:r>
                  <a:t>id-card</a:t>
                </a:r>
              </a:p>
            </p:txBody>
          </p:sp>
          <p:pic>
            <p:nvPicPr>
              <p:cNvPr id="3687" name="Graphic 61" descr="Graphic 61"/>
              <p:cNvPicPr>
                <a:picLocks noChangeAspect="1"/>
              </p:cNvPicPr>
              <p:nvPr/>
            </p:nvPicPr>
            <p:blipFill>
              <a:blip r:embed="rId8"/>
              <a:stretch>
                <a:fillRect/>
              </a:stretch>
            </p:blipFill>
            <p:spPr>
              <a:xfrm>
                <a:off x="0" y="0"/>
                <a:ext cx="571500" cy="571500"/>
              </a:xfrm>
              <a:prstGeom prst="rect">
                <a:avLst/>
              </a:prstGeom>
              <a:ln w="12700" cap="flat">
                <a:noFill/>
                <a:miter lim="400000"/>
              </a:ln>
              <a:effectLst/>
            </p:spPr>
          </p:pic>
        </p:grpSp>
        <p:grpSp>
          <p:nvGrpSpPr>
            <p:cNvPr id="3691" name="Group 62"/>
            <p:cNvGrpSpPr/>
            <p:nvPr/>
          </p:nvGrpSpPr>
          <p:grpSpPr>
            <a:xfrm>
              <a:off x="3716906" y="0"/>
              <a:ext cx="1690695" cy="571500"/>
              <a:chOff x="0" y="0"/>
              <a:chExt cx="1690693" cy="571500"/>
            </a:xfrm>
          </p:grpSpPr>
          <p:sp>
            <p:nvSpPr>
              <p:cNvPr id="3689" name="TextBox 64"/>
              <p:cNvSpPr txBox="1"/>
              <p:nvPr/>
            </p:nvSpPr>
            <p:spPr>
              <a:xfrm>
                <a:off x="652465" y="205512"/>
                <a:ext cx="1038229"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defRPr sz="1200">
                    <a:solidFill>
                      <a:srgbClr val="0000F0"/>
                    </a:solidFill>
                    <a:latin typeface="Aino Regular"/>
                    <a:ea typeface="Aino Regular"/>
                    <a:cs typeface="Aino Regular"/>
                    <a:sym typeface="Aino Regular"/>
                  </a:defRPr>
                </a:lvl1pPr>
              </a:lstStyle>
              <a:p>
                <a:r>
                  <a:t>e-school</a:t>
                </a:r>
              </a:p>
            </p:txBody>
          </p:sp>
          <p:pic>
            <p:nvPicPr>
              <p:cNvPr id="3690" name="Graphic 65" descr="Graphic 65"/>
              <p:cNvPicPr>
                <a:picLocks noChangeAspect="1"/>
              </p:cNvPicPr>
              <p:nvPr/>
            </p:nvPicPr>
            <p:blipFill>
              <a:blip r:embed="rId9"/>
              <a:stretch>
                <a:fillRect/>
              </a:stretch>
            </p:blipFill>
            <p:spPr>
              <a:xfrm>
                <a:off x="0" y="0"/>
                <a:ext cx="571500" cy="571500"/>
              </a:xfrm>
              <a:prstGeom prst="rect">
                <a:avLst/>
              </a:prstGeom>
              <a:ln w="12700" cap="flat">
                <a:noFill/>
                <a:miter lim="400000"/>
              </a:ln>
              <a:effectLst/>
            </p:spPr>
          </p:pic>
        </p:grpSp>
        <p:grpSp>
          <p:nvGrpSpPr>
            <p:cNvPr id="3694" name="Group 66"/>
            <p:cNvGrpSpPr/>
            <p:nvPr/>
          </p:nvGrpSpPr>
          <p:grpSpPr>
            <a:xfrm>
              <a:off x="5573572" y="828675"/>
              <a:ext cx="1690696" cy="571500"/>
              <a:chOff x="0" y="0"/>
              <a:chExt cx="1690693" cy="571500"/>
            </a:xfrm>
          </p:grpSpPr>
          <p:sp>
            <p:nvSpPr>
              <p:cNvPr id="3692" name="TextBox 68"/>
              <p:cNvSpPr txBox="1"/>
              <p:nvPr/>
            </p:nvSpPr>
            <p:spPr>
              <a:xfrm>
                <a:off x="652465" y="116612"/>
                <a:ext cx="1038229" cy="332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defRPr sz="1200">
                    <a:solidFill>
                      <a:srgbClr val="0000F0"/>
                    </a:solidFill>
                    <a:latin typeface="Aino Regular"/>
                    <a:ea typeface="Aino Regular"/>
                    <a:cs typeface="Aino Regular"/>
                    <a:sym typeface="Aino Regular"/>
                  </a:defRPr>
                </a:pPr>
                <a:r>
                  <a:t>id bus </a:t>
                </a:r>
              </a:p>
              <a:p>
                <a:pPr>
                  <a:defRPr sz="1200">
                    <a:solidFill>
                      <a:srgbClr val="0000F0"/>
                    </a:solidFill>
                    <a:latin typeface="Aino Regular"/>
                    <a:ea typeface="Aino Regular"/>
                    <a:cs typeface="Aino Regular"/>
                    <a:sym typeface="Aino Regular"/>
                  </a:defRPr>
                </a:pPr>
                <a:r>
                  <a:t>ticket</a:t>
                </a:r>
              </a:p>
            </p:txBody>
          </p:sp>
          <p:pic>
            <p:nvPicPr>
              <p:cNvPr id="3693" name="Graphic 69" descr="Graphic 69"/>
              <p:cNvPicPr>
                <a:picLocks noChangeAspect="1"/>
              </p:cNvPicPr>
              <p:nvPr/>
            </p:nvPicPr>
            <p:blipFill>
              <a:blip r:embed="rId10"/>
              <a:stretch>
                <a:fillRect/>
              </a:stretch>
            </p:blipFill>
            <p:spPr>
              <a:xfrm>
                <a:off x="0" y="0"/>
                <a:ext cx="571500" cy="571500"/>
              </a:xfrm>
              <a:prstGeom prst="rect">
                <a:avLst/>
              </a:prstGeom>
              <a:ln w="12700" cap="flat">
                <a:noFill/>
                <a:miter lim="400000"/>
              </a:ln>
              <a:effectLst/>
            </p:spPr>
          </p:pic>
        </p:grpSp>
        <p:grpSp>
          <p:nvGrpSpPr>
            <p:cNvPr id="3697" name="Group 70"/>
            <p:cNvGrpSpPr/>
            <p:nvPr/>
          </p:nvGrpSpPr>
          <p:grpSpPr>
            <a:xfrm>
              <a:off x="5573572" y="1671639"/>
              <a:ext cx="1690696" cy="571501"/>
              <a:chOff x="0" y="0"/>
              <a:chExt cx="1690693" cy="571500"/>
            </a:xfrm>
          </p:grpSpPr>
          <p:sp>
            <p:nvSpPr>
              <p:cNvPr id="3695" name="TextBox 72"/>
              <p:cNvSpPr txBox="1"/>
              <p:nvPr/>
            </p:nvSpPr>
            <p:spPr>
              <a:xfrm>
                <a:off x="652465" y="119380"/>
                <a:ext cx="1038229" cy="3327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defRPr sz="1200">
                    <a:solidFill>
                      <a:srgbClr val="0000F0"/>
                    </a:solidFill>
                    <a:latin typeface="Aino Regular"/>
                    <a:ea typeface="Aino Regular"/>
                    <a:cs typeface="Aino Regular"/>
                    <a:sym typeface="Aino Regular"/>
                  </a:defRPr>
                </a:pPr>
                <a:r>
                  <a:t>e-land</a:t>
                </a:r>
              </a:p>
              <a:p>
                <a:pPr>
                  <a:defRPr sz="1200">
                    <a:solidFill>
                      <a:srgbClr val="0000F0"/>
                    </a:solidFill>
                    <a:latin typeface="Aino Regular"/>
                    <a:ea typeface="Aino Regular"/>
                    <a:cs typeface="Aino Regular"/>
                    <a:sym typeface="Aino Regular"/>
                  </a:defRPr>
                </a:pPr>
                <a:r>
                  <a:t>registry</a:t>
                </a:r>
              </a:p>
            </p:txBody>
          </p:sp>
          <p:pic>
            <p:nvPicPr>
              <p:cNvPr id="3696" name="Graphic 73" descr="Graphic 73"/>
              <p:cNvPicPr>
                <a:picLocks noChangeAspect="1"/>
              </p:cNvPicPr>
              <p:nvPr/>
            </p:nvPicPr>
            <p:blipFill>
              <a:blip r:embed="rId11"/>
              <a:stretch>
                <a:fillRect/>
              </a:stretch>
            </p:blipFill>
            <p:spPr>
              <a:xfrm>
                <a:off x="0" y="0"/>
                <a:ext cx="571500" cy="571500"/>
              </a:xfrm>
              <a:prstGeom prst="rect">
                <a:avLst/>
              </a:prstGeom>
              <a:ln w="12700" cap="flat">
                <a:noFill/>
                <a:miter lim="400000"/>
              </a:ln>
              <a:effectLst/>
            </p:spPr>
          </p:pic>
        </p:grpSp>
        <p:grpSp>
          <p:nvGrpSpPr>
            <p:cNvPr id="3700" name="Group 74"/>
            <p:cNvGrpSpPr/>
            <p:nvPr/>
          </p:nvGrpSpPr>
          <p:grpSpPr>
            <a:xfrm>
              <a:off x="7430240" y="1664492"/>
              <a:ext cx="1690695" cy="571501"/>
              <a:chOff x="0" y="0"/>
              <a:chExt cx="1690693" cy="571500"/>
            </a:xfrm>
          </p:grpSpPr>
          <p:sp>
            <p:nvSpPr>
              <p:cNvPr id="3698" name="TextBox 76"/>
              <p:cNvSpPr txBox="1"/>
              <p:nvPr/>
            </p:nvSpPr>
            <p:spPr>
              <a:xfrm>
                <a:off x="652465" y="208280"/>
                <a:ext cx="10382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defRPr sz="1200">
                    <a:solidFill>
                      <a:srgbClr val="0000F0"/>
                    </a:solidFill>
                    <a:latin typeface="Aino Regular"/>
                    <a:ea typeface="Aino Regular"/>
                    <a:cs typeface="Aino Regular"/>
                    <a:sym typeface="Aino Regular"/>
                  </a:defRPr>
                </a:lvl1pPr>
              </a:lstStyle>
              <a:p>
                <a:r>
                  <a:t>EHIS</a:t>
                </a:r>
              </a:p>
            </p:txBody>
          </p:sp>
          <p:pic>
            <p:nvPicPr>
              <p:cNvPr id="3699" name="Graphic 77" descr="Graphic 77"/>
              <p:cNvPicPr>
                <a:picLocks noChangeAspect="1"/>
              </p:cNvPicPr>
              <p:nvPr/>
            </p:nvPicPr>
            <p:blipFill>
              <a:blip r:embed="rId12"/>
              <a:stretch>
                <a:fillRect/>
              </a:stretch>
            </p:blipFill>
            <p:spPr>
              <a:xfrm>
                <a:off x="0" y="0"/>
                <a:ext cx="571500" cy="571500"/>
              </a:xfrm>
              <a:prstGeom prst="rect">
                <a:avLst/>
              </a:prstGeom>
              <a:ln w="12700" cap="flat">
                <a:noFill/>
                <a:miter lim="400000"/>
              </a:ln>
              <a:effectLst/>
            </p:spPr>
          </p:pic>
        </p:grpSp>
        <p:grpSp>
          <p:nvGrpSpPr>
            <p:cNvPr id="3703" name="Group 78"/>
            <p:cNvGrpSpPr/>
            <p:nvPr/>
          </p:nvGrpSpPr>
          <p:grpSpPr>
            <a:xfrm>
              <a:off x="9286906" y="1671635"/>
              <a:ext cx="1690695" cy="571501"/>
              <a:chOff x="0" y="0"/>
              <a:chExt cx="1690693" cy="571500"/>
            </a:xfrm>
          </p:grpSpPr>
          <p:sp>
            <p:nvSpPr>
              <p:cNvPr id="3701" name="TextBox 80"/>
              <p:cNvSpPr txBox="1"/>
              <p:nvPr/>
            </p:nvSpPr>
            <p:spPr>
              <a:xfrm>
                <a:off x="652465" y="208280"/>
                <a:ext cx="1038229" cy="154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defRPr sz="1200">
                    <a:solidFill>
                      <a:srgbClr val="0000F0"/>
                    </a:solidFill>
                    <a:latin typeface="Aino Regular"/>
                    <a:ea typeface="Aino Regular"/>
                    <a:cs typeface="Aino Regular"/>
                    <a:sym typeface="Aino Regular"/>
                  </a:defRPr>
                </a:lvl1pPr>
              </a:lstStyle>
              <a:p>
                <a:r>
                  <a:t>i-voting</a:t>
                </a:r>
              </a:p>
            </p:txBody>
          </p:sp>
          <p:pic>
            <p:nvPicPr>
              <p:cNvPr id="3702" name="Graphic 81" descr="Graphic 81"/>
              <p:cNvPicPr>
                <a:picLocks noChangeAspect="1"/>
              </p:cNvPicPr>
              <p:nvPr/>
            </p:nvPicPr>
            <p:blipFill>
              <a:blip r:embed="rId13"/>
              <a:stretch>
                <a:fillRect/>
              </a:stretch>
            </p:blipFill>
            <p:spPr>
              <a:xfrm>
                <a:off x="0" y="0"/>
                <a:ext cx="571500" cy="571500"/>
              </a:xfrm>
              <a:prstGeom prst="rect">
                <a:avLst/>
              </a:prstGeom>
              <a:ln w="12700" cap="flat">
                <a:noFill/>
                <a:miter lim="400000"/>
              </a:ln>
              <a:effectLst/>
            </p:spPr>
          </p:pic>
        </p:grpSp>
      </p:grpSp>
      <p:sp>
        <p:nvSpPr>
          <p:cNvPr id="3705" name="Oval 10"/>
          <p:cNvSpPr/>
          <p:nvPr/>
        </p:nvSpPr>
        <p:spPr>
          <a:xfrm>
            <a:off x="900111" y="5688996"/>
            <a:ext cx="95251" cy="95251"/>
          </a:xfrm>
          <a:prstGeom prst="ellipse">
            <a:avLst/>
          </a:prstGeom>
          <a:ln w="19050">
            <a:solidFill>
              <a:srgbClr val="0000F0"/>
            </a:solidFill>
            <a:miter/>
          </a:ln>
        </p:spPr>
        <p:txBody>
          <a:bodyPr lIns="45718" tIns="45718" rIns="45718" bIns="45718" anchor="ctr"/>
          <a:lstStyle/>
          <a:p>
            <a:pPr algn="ctr">
              <a:defRPr>
                <a:solidFill>
                  <a:srgbClr val="FFFFFF"/>
                </a:solidFill>
                <a:latin typeface="Aino Regular"/>
                <a:ea typeface="Aino Regular"/>
                <a:cs typeface="Aino Regular"/>
                <a:sym typeface="Aino Regular"/>
              </a:defRPr>
            </a:pPr>
            <a:endParaRPr/>
          </a:p>
        </p:txBody>
      </p:sp>
      <p:sp>
        <p:nvSpPr>
          <p:cNvPr id="3706" name="TextBox 11"/>
          <p:cNvSpPr txBox="1"/>
          <p:nvPr/>
        </p:nvSpPr>
        <p:spPr>
          <a:xfrm>
            <a:off x="1052511" y="5850921"/>
            <a:ext cx="1047751" cy="2324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0000F0"/>
                </a:solidFill>
                <a:latin typeface="Aino Regular"/>
                <a:ea typeface="Aino Regular"/>
                <a:cs typeface="Aino Regular"/>
                <a:sym typeface="Aino Regular"/>
              </a:defRPr>
            </a:lvl1pPr>
          </a:lstStyle>
          <a:p>
            <a:r>
              <a:t>2000</a:t>
            </a:r>
          </a:p>
        </p:txBody>
      </p:sp>
      <p:sp>
        <p:nvSpPr>
          <p:cNvPr id="3707" name="Oval 12"/>
          <p:cNvSpPr/>
          <p:nvPr/>
        </p:nvSpPr>
        <p:spPr>
          <a:xfrm>
            <a:off x="2765424" y="5688996"/>
            <a:ext cx="95251" cy="95251"/>
          </a:xfrm>
          <a:prstGeom prst="ellipse">
            <a:avLst/>
          </a:prstGeom>
          <a:ln w="19050">
            <a:solidFill>
              <a:srgbClr val="0000F0"/>
            </a:solidFill>
            <a:miter/>
          </a:ln>
        </p:spPr>
        <p:txBody>
          <a:bodyPr lIns="45718" tIns="45718" rIns="45718" bIns="45718" anchor="ctr"/>
          <a:lstStyle/>
          <a:p>
            <a:pPr algn="ctr">
              <a:defRPr>
                <a:solidFill>
                  <a:srgbClr val="FFFFFF"/>
                </a:solidFill>
                <a:latin typeface="Aino Regular"/>
                <a:ea typeface="Aino Regular"/>
                <a:cs typeface="Aino Regular"/>
                <a:sym typeface="Aino Regular"/>
              </a:defRPr>
            </a:pPr>
            <a:endParaRPr/>
          </a:p>
        </p:txBody>
      </p:sp>
      <p:sp>
        <p:nvSpPr>
          <p:cNvPr id="3708" name="TextBox 13"/>
          <p:cNvSpPr txBox="1"/>
          <p:nvPr/>
        </p:nvSpPr>
        <p:spPr>
          <a:xfrm>
            <a:off x="2917824" y="5850921"/>
            <a:ext cx="1047751" cy="2324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0000F0"/>
                </a:solidFill>
                <a:latin typeface="Aino Regular"/>
                <a:ea typeface="Aino Regular"/>
                <a:cs typeface="Aino Regular"/>
                <a:sym typeface="Aino Regular"/>
              </a:defRPr>
            </a:lvl1pPr>
          </a:lstStyle>
          <a:p>
            <a:r>
              <a:t>2001</a:t>
            </a:r>
          </a:p>
        </p:txBody>
      </p:sp>
      <p:sp>
        <p:nvSpPr>
          <p:cNvPr id="3709" name="Oval 14"/>
          <p:cNvSpPr/>
          <p:nvPr/>
        </p:nvSpPr>
        <p:spPr>
          <a:xfrm>
            <a:off x="4611687" y="5688996"/>
            <a:ext cx="95251" cy="95251"/>
          </a:xfrm>
          <a:prstGeom prst="ellipse">
            <a:avLst/>
          </a:prstGeom>
          <a:ln w="19050">
            <a:solidFill>
              <a:srgbClr val="0000F0"/>
            </a:solidFill>
            <a:miter/>
          </a:ln>
        </p:spPr>
        <p:txBody>
          <a:bodyPr lIns="45718" tIns="45718" rIns="45718" bIns="45718" anchor="ctr"/>
          <a:lstStyle/>
          <a:p>
            <a:pPr algn="ctr">
              <a:defRPr>
                <a:solidFill>
                  <a:srgbClr val="FFFFFF"/>
                </a:solidFill>
                <a:latin typeface="Aino Regular"/>
                <a:ea typeface="Aino Regular"/>
                <a:cs typeface="Aino Regular"/>
                <a:sym typeface="Aino Regular"/>
              </a:defRPr>
            </a:pPr>
            <a:endParaRPr/>
          </a:p>
        </p:txBody>
      </p:sp>
      <p:sp>
        <p:nvSpPr>
          <p:cNvPr id="3710" name="TextBox 15"/>
          <p:cNvSpPr txBox="1"/>
          <p:nvPr/>
        </p:nvSpPr>
        <p:spPr>
          <a:xfrm>
            <a:off x="4764087" y="5850921"/>
            <a:ext cx="1047751" cy="2324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0000F0"/>
                </a:solidFill>
                <a:latin typeface="Aino Regular"/>
                <a:ea typeface="Aino Regular"/>
                <a:cs typeface="Aino Regular"/>
                <a:sym typeface="Aino Regular"/>
              </a:defRPr>
            </a:lvl1pPr>
          </a:lstStyle>
          <a:p>
            <a:r>
              <a:t>2002</a:t>
            </a:r>
          </a:p>
        </p:txBody>
      </p:sp>
      <p:sp>
        <p:nvSpPr>
          <p:cNvPr id="3711" name="Oval 16"/>
          <p:cNvSpPr/>
          <p:nvPr/>
        </p:nvSpPr>
        <p:spPr>
          <a:xfrm>
            <a:off x="6477000" y="5688996"/>
            <a:ext cx="95251" cy="95251"/>
          </a:xfrm>
          <a:prstGeom prst="ellipse">
            <a:avLst/>
          </a:prstGeom>
          <a:ln w="19050">
            <a:solidFill>
              <a:srgbClr val="0000F0"/>
            </a:solidFill>
            <a:miter/>
          </a:ln>
        </p:spPr>
        <p:txBody>
          <a:bodyPr lIns="45718" tIns="45718" rIns="45718" bIns="45718" anchor="ctr"/>
          <a:lstStyle/>
          <a:p>
            <a:pPr algn="ctr">
              <a:defRPr>
                <a:solidFill>
                  <a:srgbClr val="FFFFFF"/>
                </a:solidFill>
                <a:latin typeface="Aino Regular"/>
                <a:ea typeface="Aino Regular"/>
                <a:cs typeface="Aino Regular"/>
                <a:sym typeface="Aino Regular"/>
              </a:defRPr>
            </a:pPr>
            <a:endParaRPr/>
          </a:p>
        </p:txBody>
      </p:sp>
      <p:sp>
        <p:nvSpPr>
          <p:cNvPr id="3712" name="TextBox 17"/>
          <p:cNvSpPr txBox="1"/>
          <p:nvPr/>
        </p:nvSpPr>
        <p:spPr>
          <a:xfrm>
            <a:off x="6629400" y="5850921"/>
            <a:ext cx="1047751" cy="2324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0000F0"/>
                </a:solidFill>
                <a:latin typeface="Aino Regular"/>
                <a:ea typeface="Aino Regular"/>
                <a:cs typeface="Aino Regular"/>
                <a:sym typeface="Aino Regular"/>
              </a:defRPr>
            </a:lvl1pPr>
          </a:lstStyle>
          <a:p>
            <a:r>
              <a:t>2003</a:t>
            </a:r>
          </a:p>
        </p:txBody>
      </p:sp>
      <p:sp>
        <p:nvSpPr>
          <p:cNvPr id="3713" name="Oval 18"/>
          <p:cNvSpPr/>
          <p:nvPr/>
        </p:nvSpPr>
        <p:spPr>
          <a:xfrm>
            <a:off x="8323264" y="5688996"/>
            <a:ext cx="95251" cy="95251"/>
          </a:xfrm>
          <a:prstGeom prst="ellipse">
            <a:avLst/>
          </a:prstGeom>
          <a:ln w="19050">
            <a:solidFill>
              <a:srgbClr val="0000F0"/>
            </a:solidFill>
            <a:miter/>
          </a:ln>
        </p:spPr>
        <p:txBody>
          <a:bodyPr lIns="45718" tIns="45718" rIns="45718" bIns="45718" anchor="ctr"/>
          <a:lstStyle/>
          <a:p>
            <a:pPr algn="ctr">
              <a:defRPr>
                <a:solidFill>
                  <a:srgbClr val="FFFFFF"/>
                </a:solidFill>
                <a:latin typeface="Aino Regular"/>
                <a:ea typeface="Aino Regular"/>
                <a:cs typeface="Aino Regular"/>
                <a:sym typeface="Aino Regular"/>
              </a:defRPr>
            </a:pPr>
            <a:endParaRPr/>
          </a:p>
        </p:txBody>
      </p:sp>
      <p:sp>
        <p:nvSpPr>
          <p:cNvPr id="3714" name="TextBox 19"/>
          <p:cNvSpPr txBox="1"/>
          <p:nvPr/>
        </p:nvSpPr>
        <p:spPr>
          <a:xfrm>
            <a:off x="8475664" y="5850921"/>
            <a:ext cx="1047751" cy="2324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0000F0"/>
                </a:solidFill>
                <a:latin typeface="Aino Regular"/>
                <a:ea typeface="Aino Regular"/>
                <a:cs typeface="Aino Regular"/>
                <a:sym typeface="Aino Regular"/>
              </a:defRPr>
            </a:lvl1pPr>
          </a:lstStyle>
          <a:p>
            <a:r>
              <a:t>2004</a:t>
            </a:r>
          </a:p>
        </p:txBody>
      </p:sp>
      <p:sp>
        <p:nvSpPr>
          <p:cNvPr id="3715" name="Oval 20"/>
          <p:cNvSpPr/>
          <p:nvPr/>
        </p:nvSpPr>
        <p:spPr>
          <a:xfrm>
            <a:off x="10188576" y="5688996"/>
            <a:ext cx="95251" cy="95251"/>
          </a:xfrm>
          <a:prstGeom prst="ellipse">
            <a:avLst/>
          </a:prstGeom>
          <a:ln w="19050">
            <a:solidFill>
              <a:srgbClr val="0000F0"/>
            </a:solidFill>
            <a:miter/>
          </a:ln>
        </p:spPr>
        <p:txBody>
          <a:bodyPr lIns="45718" tIns="45718" rIns="45718" bIns="45718" anchor="ctr"/>
          <a:lstStyle/>
          <a:p>
            <a:pPr algn="ctr">
              <a:defRPr>
                <a:solidFill>
                  <a:srgbClr val="FFFFFF"/>
                </a:solidFill>
                <a:latin typeface="Aino Regular"/>
                <a:ea typeface="Aino Regular"/>
                <a:cs typeface="Aino Regular"/>
                <a:sym typeface="Aino Regular"/>
              </a:defRPr>
            </a:pPr>
            <a:endParaRPr/>
          </a:p>
        </p:txBody>
      </p:sp>
      <p:sp>
        <p:nvSpPr>
          <p:cNvPr id="3716" name="TextBox 21"/>
          <p:cNvSpPr txBox="1"/>
          <p:nvPr/>
        </p:nvSpPr>
        <p:spPr>
          <a:xfrm>
            <a:off x="10340976" y="5850921"/>
            <a:ext cx="1047751" cy="2324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0000F0"/>
                </a:solidFill>
                <a:latin typeface="Aino Regular"/>
                <a:ea typeface="Aino Regular"/>
                <a:cs typeface="Aino Regular"/>
                <a:sym typeface="Aino Regular"/>
              </a:defRPr>
            </a:lvl1pPr>
          </a:lstStyle>
          <a:p>
            <a:r>
              <a:t>2005</a:t>
            </a:r>
          </a:p>
        </p:txBody>
      </p:sp>
      <p:sp>
        <p:nvSpPr>
          <p:cNvPr id="3717" name="Title 1"/>
          <p:cNvSpPr txBox="1"/>
          <p:nvPr/>
        </p:nvSpPr>
        <p:spPr>
          <a:xfrm>
            <a:off x="587375" y="525829"/>
            <a:ext cx="11017250" cy="15225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defRPr sz="3200" cap="all">
                <a:solidFill>
                  <a:srgbClr val="40474F"/>
                </a:solidFill>
                <a:latin typeface="Neusa Next Pro"/>
                <a:ea typeface="Neusa Next Pro"/>
                <a:cs typeface="Neusa Next Pro"/>
                <a:sym typeface="Neusa Next Pro"/>
              </a:defRPr>
            </a:pPr>
            <a:r>
              <a:t>E-ESTONIA TIMELINE</a:t>
            </a:r>
            <a:br/>
            <a:r>
              <a:rPr>
                <a:solidFill>
                  <a:srgbClr val="966440"/>
                </a:solidFill>
              </a:rPr>
              <a:t>/ FROM VISION TO RESILIENT GROUNDWORK</a:t>
            </a:r>
          </a:p>
        </p:txBody>
      </p:sp>
      <p:grpSp>
        <p:nvGrpSpPr>
          <p:cNvPr id="3720" name="Group 7"/>
          <p:cNvGrpSpPr/>
          <p:nvPr/>
        </p:nvGrpSpPr>
        <p:grpSpPr>
          <a:xfrm>
            <a:off x="11961141" y="549276"/>
            <a:ext cx="244257" cy="805701"/>
            <a:chOff x="0" y="0"/>
            <a:chExt cx="244255" cy="805699"/>
          </a:xfrm>
        </p:grpSpPr>
        <p:sp>
          <p:nvSpPr>
            <p:cNvPr id="3718" name="Rectangle 8"/>
            <p:cNvSpPr/>
            <p:nvPr/>
          </p:nvSpPr>
          <p:spPr>
            <a:xfrm>
              <a:off x="0" y="0"/>
              <a:ext cx="244256" cy="805700"/>
            </a:xfrm>
            <a:prstGeom prst="rect">
              <a:avLst/>
            </a:prstGeom>
            <a:solidFill>
              <a:srgbClr val="40474F"/>
            </a:solidFill>
            <a:ln w="12700" cap="flat">
              <a:noFill/>
              <a:miter lim="400000"/>
            </a:ln>
            <a:effectLst/>
          </p:spPr>
          <p:txBody>
            <a:bodyPr wrap="square" lIns="45719" tIns="45719" rIns="45719" bIns="45719"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3719" name="Picture 9" descr="Picture 9"/>
            <p:cNvPicPr>
              <a:picLocks noChangeAspect="1"/>
            </p:cNvPicPr>
            <p:nvPr/>
          </p:nvPicPr>
          <p:blipFill>
            <a:blip r:embed="rId14"/>
            <a:stretch>
              <a:fillRect/>
            </a:stretch>
          </p:blipFill>
          <p:spPr>
            <a:xfrm rot="16200000">
              <a:off x="-171809" y="331177"/>
              <a:ext cx="599827" cy="99001"/>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3731" name="Group 6"/>
          <p:cNvGrpSpPr/>
          <p:nvPr/>
        </p:nvGrpSpPr>
        <p:grpSpPr>
          <a:xfrm>
            <a:off x="-4762" y="5728073"/>
            <a:ext cx="12201524" cy="1"/>
            <a:chOff x="0" y="0"/>
            <a:chExt cx="12201523" cy="0"/>
          </a:xfrm>
        </p:grpSpPr>
        <p:sp>
          <p:nvSpPr>
            <p:cNvPr id="3724" name="Straight Connector 2"/>
            <p:cNvSpPr/>
            <p:nvPr/>
          </p:nvSpPr>
          <p:spPr>
            <a:xfrm>
              <a:off x="1057272" y="0"/>
              <a:ext cx="1654176" cy="0"/>
            </a:xfrm>
            <a:prstGeom prst="line">
              <a:avLst/>
            </a:prstGeom>
            <a:noFill/>
            <a:ln w="19050" cap="rnd">
              <a:solidFill>
                <a:srgbClr val="0000F0"/>
              </a:solidFill>
              <a:prstDash val="solid"/>
              <a:miter lim="800000"/>
            </a:ln>
            <a:effectLst/>
          </p:spPr>
          <p:txBody>
            <a:bodyPr wrap="square" lIns="45718" tIns="45718" rIns="45718" bIns="45718" numCol="1" anchor="t">
              <a:noAutofit/>
            </a:bodyPr>
            <a:lstStyle/>
            <a:p>
              <a:endParaRPr/>
            </a:p>
          </p:txBody>
        </p:sp>
        <p:sp>
          <p:nvSpPr>
            <p:cNvPr id="3725" name="Straight Connector 33"/>
            <p:cNvSpPr/>
            <p:nvPr/>
          </p:nvSpPr>
          <p:spPr>
            <a:xfrm>
              <a:off x="2922585" y="0"/>
              <a:ext cx="1654176" cy="0"/>
            </a:xfrm>
            <a:prstGeom prst="line">
              <a:avLst/>
            </a:prstGeom>
            <a:noFill/>
            <a:ln w="19050" cap="rnd">
              <a:solidFill>
                <a:srgbClr val="0000F0"/>
              </a:solidFill>
              <a:prstDash val="solid"/>
              <a:miter lim="800000"/>
            </a:ln>
            <a:effectLst/>
          </p:spPr>
          <p:txBody>
            <a:bodyPr wrap="square" lIns="45718" tIns="45718" rIns="45718" bIns="45718" numCol="1" anchor="t">
              <a:noAutofit/>
            </a:bodyPr>
            <a:lstStyle/>
            <a:p>
              <a:endParaRPr/>
            </a:p>
          </p:txBody>
        </p:sp>
        <p:sp>
          <p:nvSpPr>
            <p:cNvPr id="3726" name="Straight Connector 34"/>
            <p:cNvSpPr/>
            <p:nvPr/>
          </p:nvSpPr>
          <p:spPr>
            <a:xfrm>
              <a:off x="4768849" y="0"/>
              <a:ext cx="1654176" cy="0"/>
            </a:xfrm>
            <a:prstGeom prst="line">
              <a:avLst/>
            </a:prstGeom>
            <a:noFill/>
            <a:ln w="19050" cap="rnd">
              <a:solidFill>
                <a:srgbClr val="0000F0"/>
              </a:solidFill>
              <a:prstDash val="solid"/>
              <a:miter lim="800000"/>
            </a:ln>
            <a:effectLst/>
          </p:spPr>
          <p:txBody>
            <a:bodyPr wrap="square" lIns="45718" tIns="45718" rIns="45718" bIns="45718" numCol="1" anchor="t">
              <a:noAutofit/>
            </a:bodyPr>
            <a:lstStyle/>
            <a:p>
              <a:endParaRPr/>
            </a:p>
          </p:txBody>
        </p:sp>
        <p:sp>
          <p:nvSpPr>
            <p:cNvPr id="3727" name="Straight Connector 35"/>
            <p:cNvSpPr/>
            <p:nvPr/>
          </p:nvSpPr>
          <p:spPr>
            <a:xfrm>
              <a:off x="6634161" y="0"/>
              <a:ext cx="1654176" cy="0"/>
            </a:xfrm>
            <a:prstGeom prst="line">
              <a:avLst/>
            </a:prstGeom>
            <a:noFill/>
            <a:ln w="19050" cap="rnd">
              <a:solidFill>
                <a:srgbClr val="0000F0"/>
              </a:solidFill>
              <a:prstDash val="solid"/>
              <a:miter lim="800000"/>
            </a:ln>
            <a:effectLst/>
          </p:spPr>
          <p:txBody>
            <a:bodyPr wrap="square" lIns="45718" tIns="45718" rIns="45718" bIns="45718" numCol="1" anchor="t">
              <a:noAutofit/>
            </a:bodyPr>
            <a:lstStyle/>
            <a:p>
              <a:endParaRPr/>
            </a:p>
          </p:txBody>
        </p:sp>
        <p:sp>
          <p:nvSpPr>
            <p:cNvPr id="3728" name="Straight Connector 36"/>
            <p:cNvSpPr/>
            <p:nvPr/>
          </p:nvSpPr>
          <p:spPr>
            <a:xfrm>
              <a:off x="8480425" y="0"/>
              <a:ext cx="1654175" cy="0"/>
            </a:xfrm>
            <a:prstGeom prst="line">
              <a:avLst/>
            </a:prstGeom>
            <a:noFill/>
            <a:ln w="19050" cap="rnd">
              <a:solidFill>
                <a:srgbClr val="0000F0"/>
              </a:solidFill>
              <a:prstDash val="solid"/>
              <a:miter lim="800000"/>
            </a:ln>
            <a:effectLst/>
          </p:spPr>
          <p:txBody>
            <a:bodyPr wrap="square" lIns="45718" tIns="45718" rIns="45718" bIns="45718" numCol="1" anchor="t">
              <a:noAutofit/>
            </a:bodyPr>
            <a:lstStyle/>
            <a:p>
              <a:endParaRPr/>
            </a:p>
          </p:txBody>
        </p:sp>
        <p:sp>
          <p:nvSpPr>
            <p:cNvPr id="3729" name="Straight Connector 37"/>
            <p:cNvSpPr/>
            <p:nvPr/>
          </p:nvSpPr>
          <p:spPr>
            <a:xfrm>
              <a:off x="10345738" y="0"/>
              <a:ext cx="1855786" cy="0"/>
            </a:xfrm>
            <a:prstGeom prst="line">
              <a:avLst/>
            </a:prstGeom>
            <a:noFill/>
            <a:ln w="19050" cap="rnd">
              <a:solidFill>
                <a:srgbClr val="0000F0"/>
              </a:solidFill>
              <a:prstDash val="solid"/>
              <a:miter lim="800000"/>
            </a:ln>
            <a:effectLst/>
          </p:spPr>
          <p:txBody>
            <a:bodyPr wrap="square" lIns="45718" tIns="45718" rIns="45718" bIns="45718" numCol="1" anchor="t">
              <a:noAutofit/>
            </a:bodyPr>
            <a:lstStyle/>
            <a:p>
              <a:endParaRPr/>
            </a:p>
          </p:txBody>
        </p:sp>
        <p:sp>
          <p:nvSpPr>
            <p:cNvPr id="3730" name="Straight Connector 38"/>
            <p:cNvSpPr/>
            <p:nvPr/>
          </p:nvSpPr>
          <p:spPr>
            <a:xfrm>
              <a:off x="0" y="0"/>
              <a:ext cx="847722" cy="0"/>
            </a:xfrm>
            <a:prstGeom prst="line">
              <a:avLst/>
            </a:prstGeom>
            <a:noFill/>
            <a:ln w="19050" cap="rnd">
              <a:solidFill>
                <a:srgbClr val="0000F0"/>
              </a:solidFill>
              <a:prstDash val="solid"/>
              <a:miter lim="800000"/>
            </a:ln>
            <a:effectLst/>
          </p:spPr>
          <p:txBody>
            <a:bodyPr wrap="square" lIns="45718" tIns="45718" rIns="45718" bIns="45718" numCol="1" anchor="t">
              <a:noAutofit/>
            </a:bodyPr>
            <a:lstStyle/>
            <a:p>
              <a:endParaRPr/>
            </a:p>
          </p:txBody>
        </p:sp>
      </p:grpSp>
      <p:grpSp>
        <p:nvGrpSpPr>
          <p:cNvPr id="3756" name="Group 1"/>
          <p:cNvGrpSpPr/>
          <p:nvPr/>
        </p:nvGrpSpPr>
        <p:grpSpPr>
          <a:xfrm>
            <a:off x="686935" y="3996339"/>
            <a:ext cx="11052966" cy="1411853"/>
            <a:chOff x="0" y="0"/>
            <a:chExt cx="11052965" cy="1411852"/>
          </a:xfrm>
        </p:grpSpPr>
        <p:grpSp>
          <p:nvGrpSpPr>
            <p:cNvPr id="3734" name="Group 29"/>
            <p:cNvGrpSpPr/>
            <p:nvPr/>
          </p:nvGrpSpPr>
          <p:grpSpPr>
            <a:xfrm>
              <a:off x="1832865" y="837972"/>
              <a:ext cx="1690696" cy="571501"/>
              <a:chOff x="0" y="0"/>
              <a:chExt cx="1690693" cy="571500"/>
            </a:xfrm>
          </p:grpSpPr>
          <p:sp>
            <p:nvSpPr>
              <p:cNvPr id="3732" name="TextBox 31"/>
              <p:cNvSpPr txBox="1"/>
              <p:nvPr/>
            </p:nvSpPr>
            <p:spPr>
              <a:xfrm>
                <a:off x="652465" y="116612"/>
                <a:ext cx="1038229" cy="332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defRPr sz="1200">
                    <a:solidFill>
                      <a:srgbClr val="0000F0"/>
                    </a:solidFill>
                    <a:latin typeface="Aino Regular"/>
                    <a:ea typeface="Aino Regular"/>
                    <a:cs typeface="Aino Regular"/>
                    <a:sym typeface="Aino Regular"/>
                  </a:defRPr>
                </a:pPr>
                <a:r>
                  <a:t>e-health</a:t>
                </a:r>
              </a:p>
              <a:p>
                <a:pPr>
                  <a:defRPr sz="1200">
                    <a:solidFill>
                      <a:srgbClr val="0000F0"/>
                    </a:solidFill>
                    <a:latin typeface="Aino Regular"/>
                    <a:ea typeface="Aino Regular"/>
                    <a:cs typeface="Aino Regular"/>
                    <a:sym typeface="Aino Regular"/>
                  </a:defRPr>
                </a:pPr>
                <a:r>
                  <a:t>system</a:t>
                </a:r>
              </a:p>
            </p:txBody>
          </p:sp>
          <p:pic>
            <p:nvPicPr>
              <p:cNvPr id="3733" name="Graphic 32" descr="Graphic 32"/>
              <p:cNvPicPr>
                <a:picLocks noChangeAspect="1"/>
              </p:cNvPicPr>
              <p:nvPr/>
            </p:nvPicPr>
            <p:blipFill>
              <a:blip r:embed="rId3"/>
              <a:stretch>
                <a:fillRect/>
              </a:stretch>
            </p:blipFill>
            <p:spPr>
              <a:xfrm>
                <a:off x="0" y="0"/>
                <a:ext cx="571500" cy="571500"/>
              </a:xfrm>
              <a:prstGeom prst="rect">
                <a:avLst/>
              </a:prstGeom>
              <a:ln w="12700" cap="flat">
                <a:noFill/>
                <a:miter lim="400000"/>
              </a:ln>
              <a:effectLst/>
            </p:spPr>
          </p:pic>
        </p:grpSp>
        <p:grpSp>
          <p:nvGrpSpPr>
            <p:cNvPr id="3737" name="Group 39"/>
            <p:cNvGrpSpPr/>
            <p:nvPr/>
          </p:nvGrpSpPr>
          <p:grpSpPr>
            <a:xfrm>
              <a:off x="3687860" y="836383"/>
              <a:ext cx="1799641" cy="571501"/>
              <a:chOff x="0" y="0"/>
              <a:chExt cx="1799640" cy="571500"/>
            </a:xfrm>
          </p:grpSpPr>
          <p:sp>
            <p:nvSpPr>
              <p:cNvPr id="3735" name="TextBox 41"/>
              <p:cNvSpPr txBox="1"/>
              <p:nvPr/>
            </p:nvSpPr>
            <p:spPr>
              <a:xfrm>
                <a:off x="652466" y="205512"/>
                <a:ext cx="1147175"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defRPr sz="1200">
                    <a:solidFill>
                      <a:srgbClr val="0000F0"/>
                    </a:solidFill>
                    <a:latin typeface="Aino Regular"/>
                    <a:ea typeface="Aino Regular"/>
                    <a:cs typeface="Aino Regular"/>
                    <a:sym typeface="Aino Regular"/>
                  </a:defRPr>
                </a:lvl1pPr>
              </a:lstStyle>
              <a:p>
                <a:r>
                  <a:t>e-prescriptions</a:t>
                </a:r>
              </a:p>
            </p:txBody>
          </p:sp>
          <p:pic>
            <p:nvPicPr>
              <p:cNvPr id="3736" name="Graphic 42" descr="Graphic 42"/>
              <p:cNvPicPr>
                <a:picLocks noChangeAspect="1"/>
              </p:cNvPicPr>
              <p:nvPr/>
            </p:nvPicPr>
            <p:blipFill>
              <a:blip r:embed="rId4"/>
              <a:stretch>
                <a:fillRect/>
              </a:stretch>
            </p:blipFill>
            <p:spPr>
              <a:xfrm>
                <a:off x="0" y="0"/>
                <a:ext cx="571500" cy="571500"/>
              </a:xfrm>
              <a:prstGeom prst="rect">
                <a:avLst/>
              </a:prstGeom>
              <a:ln w="12700" cap="flat">
                <a:noFill/>
                <a:miter lim="400000"/>
              </a:ln>
              <a:effectLst/>
            </p:spPr>
          </p:pic>
        </p:grpSp>
        <p:grpSp>
          <p:nvGrpSpPr>
            <p:cNvPr id="3740" name="Group 43"/>
            <p:cNvGrpSpPr/>
            <p:nvPr/>
          </p:nvGrpSpPr>
          <p:grpSpPr>
            <a:xfrm>
              <a:off x="5539519" y="836383"/>
              <a:ext cx="1799641" cy="571501"/>
              <a:chOff x="0" y="0"/>
              <a:chExt cx="1799640" cy="571500"/>
            </a:xfrm>
          </p:grpSpPr>
          <p:sp>
            <p:nvSpPr>
              <p:cNvPr id="3738" name="TextBox 45"/>
              <p:cNvSpPr txBox="1"/>
              <p:nvPr/>
            </p:nvSpPr>
            <p:spPr>
              <a:xfrm>
                <a:off x="652466" y="205512"/>
                <a:ext cx="1147175"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defRPr sz="1200">
                    <a:solidFill>
                      <a:srgbClr val="0000F0"/>
                    </a:solidFill>
                    <a:latin typeface="Aino Regular"/>
                    <a:ea typeface="Aino Regular"/>
                    <a:cs typeface="Aino Regular"/>
                    <a:sym typeface="Aino Regular"/>
                  </a:defRPr>
                </a:lvl1pPr>
              </a:lstStyle>
              <a:p>
                <a:r>
                  <a:t>smart grid</a:t>
                </a:r>
              </a:p>
            </p:txBody>
          </p:sp>
          <p:pic>
            <p:nvPicPr>
              <p:cNvPr id="3739" name="Graphic 46" descr="Graphic 46"/>
              <p:cNvPicPr>
                <a:picLocks noChangeAspect="1"/>
              </p:cNvPicPr>
              <p:nvPr/>
            </p:nvPicPr>
            <p:blipFill>
              <a:blip r:embed="rId5"/>
              <a:stretch>
                <a:fillRect/>
              </a:stretch>
            </p:blipFill>
            <p:spPr>
              <a:xfrm>
                <a:off x="0" y="0"/>
                <a:ext cx="571500" cy="571500"/>
              </a:xfrm>
              <a:prstGeom prst="rect">
                <a:avLst/>
              </a:prstGeom>
              <a:ln w="12700" cap="flat">
                <a:noFill/>
                <a:miter lim="400000"/>
              </a:ln>
              <a:effectLst/>
            </p:spPr>
          </p:pic>
        </p:grpSp>
        <p:grpSp>
          <p:nvGrpSpPr>
            <p:cNvPr id="3743" name="Group 47"/>
            <p:cNvGrpSpPr/>
            <p:nvPr/>
          </p:nvGrpSpPr>
          <p:grpSpPr>
            <a:xfrm>
              <a:off x="7398801" y="836383"/>
              <a:ext cx="1799641" cy="571501"/>
              <a:chOff x="0" y="0"/>
              <a:chExt cx="1799640" cy="571500"/>
            </a:xfrm>
          </p:grpSpPr>
          <p:sp>
            <p:nvSpPr>
              <p:cNvPr id="3741" name="TextBox 49"/>
              <p:cNvSpPr txBox="1"/>
              <p:nvPr/>
            </p:nvSpPr>
            <p:spPr>
              <a:xfrm>
                <a:off x="652466" y="27712"/>
                <a:ext cx="1147175" cy="5105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defRPr sz="1200">
                    <a:solidFill>
                      <a:srgbClr val="0000F0"/>
                    </a:solidFill>
                    <a:latin typeface="Aino Regular"/>
                    <a:ea typeface="Aino Regular"/>
                    <a:cs typeface="Aino Regular"/>
                    <a:sym typeface="Aino Regular"/>
                  </a:defRPr>
                </a:pPr>
                <a:r>
                  <a:t>ev quick</a:t>
                </a:r>
              </a:p>
              <a:p>
                <a:pPr>
                  <a:defRPr sz="1200">
                    <a:solidFill>
                      <a:srgbClr val="0000F0"/>
                    </a:solidFill>
                    <a:latin typeface="Aino Regular"/>
                    <a:ea typeface="Aino Regular"/>
                    <a:cs typeface="Aino Regular"/>
                    <a:sym typeface="Aino Regular"/>
                  </a:defRPr>
                </a:pPr>
                <a:r>
                  <a:t>charging</a:t>
                </a:r>
              </a:p>
              <a:p>
                <a:pPr>
                  <a:defRPr sz="1200">
                    <a:solidFill>
                      <a:srgbClr val="0000F0"/>
                    </a:solidFill>
                    <a:latin typeface="Aino Regular"/>
                    <a:ea typeface="Aino Regular"/>
                    <a:cs typeface="Aino Regular"/>
                    <a:sym typeface="Aino Regular"/>
                  </a:defRPr>
                </a:pPr>
                <a:r>
                  <a:t>network</a:t>
                </a:r>
              </a:p>
            </p:txBody>
          </p:sp>
          <p:pic>
            <p:nvPicPr>
              <p:cNvPr id="3742" name="Graphic 50" descr="Graphic 50"/>
              <p:cNvPicPr>
                <a:picLocks noChangeAspect="1"/>
              </p:cNvPicPr>
              <p:nvPr/>
            </p:nvPicPr>
            <p:blipFill>
              <a:blip r:embed="rId6"/>
              <a:stretch>
                <a:fillRect/>
              </a:stretch>
            </p:blipFill>
            <p:spPr>
              <a:xfrm>
                <a:off x="0" y="0"/>
                <a:ext cx="571500" cy="571500"/>
              </a:xfrm>
              <a:prstGeom prst="rect">
                <a:avLst/>
              </a:prstGeom>
              <a:ln w="12700" cap="flat">
                <a:noFill/>
                <a:miter lim="400000"/>
              </a:ln>
              <a:effectLst/>
            </p:spPr>
          </p:pic>
        </p:grpSp>
        <p:grpSp>
          <p:nvGrpSpPr>
            <p:cNvPr id="3746" name="Group 51"/>
            <p:cNvGrpSpPr/>
            <p:nvPr/>
          </p:nvGrpSpPr>
          <p:grpSpPr>
            <a:xfrm>
              <a:off x="9253325" y="840352"/>
              <a:ext cx="1799641" cy="571501"/>
              <a:chOff x="0" y="0"/>
              <a:chExt cx="1799640" cy="571500"/>
            </a:xfrm>
          </p:grpSpPr>
          <p:sp>
            <p:nvSpPr>
              <p:cNvPr id="3744" name="TextBox 53"/>
              <p:cNvSpPr txBox="1"/>
              <p:nvPr/>
            </p:nvSpPr>
            <p:spPr>
              <a:xfrm>
                <a:off x="652466" y="116612"/>
                <a:ext cx="1147175" cy="332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defRPr sz="1200">
                    <a:solidFill>
                      <a:srgbClr val="0000F0"/>
                    </a:solidFill>
                    <a:latin typeface="Aino Regular"/>
                    <a:ea typeface="Aino Regular"/>
                    <a:cs typeface="Aino Regular"/>
                    <a:sym typeface="Aino Regular"/>
                  </a:defRPr>
                </a:pPr>
                <a:r>
                  <a:t>x-road</a:t>
                </a:r>
              </a:p>
              <a:p>
                <a:pPr>
                  <a:defRPr sz="1200">
                    <a:solidFill>
                      <a:srgbClr val="0000F0"/>
                    </a:solidFill>
                    <a:latin typeface="Aino Regular"/>
                    <a:ea typeface="Aino Regular"/>
                    <a:cs typeface="Aino Regular"/>
                    <a:sym typeface="Aino Regular"/>
                  </a:defRPr>
                </a:pPr>
                <a:r>
                  <a:t>europe</a:t>
                </a:r>
              </a:p>
            </p:txBody>
          </p:sp>
          <p:pic>
            <p:nvPicPr>
              <p:cNvPr id="3745" name="Graphic 54" descr="Graphic 54"/>
              <p:cNvPicPr>
                <a:picLocks noChangeAspect="1"/>
              </p:cNvPicPr>
              <p:nvPr/>
            </p:nvPicPr>
            <p:blipFill>
              <a:blip r:embed="rId7"/>
              <a:stretch>
                <a:fillRect/>
              </a:stretch>
            </p:blipFill>
            <p:spPr>
              <a:xfrm>
                <a:off x="0" y="0"/>
                <a:ext cx="571500" cy="571500"/>
              </a:xfrm>
              <a:prstGeom prst="rect">
                <a:avLst/>
              </a:prstGeom>
              <a:ln w="12700" cap="flat">
                <a:noFill/>
                <a:miter lim="400000"/>
              </a:ln>
              <a:effectLst/>
            </p:spPr>
          </p:pic>
        </p:grpSp>
        <p:grpSp>
          <p:nvGrpSpPr>
            <p:cNvPr id="3749" name="Group 55"/>
            <p:cNvGrpSpPr/>
            <p:nvPr/>
          </p:nvGrpSpPr>
          <p:grpSpPr>
            <a:xfrm>
              <a:off x="1838797" y="46625"/>
              <a:ext cx="1690696" cy="571501"/>
              <a:chOff x="0" y="0"/>
              <a:chExt cx="1690693" cy="571500"/>
            </a:xfrm>
          </p:grpSpPr>
          <p:sp>
            <p:nvSpPr>
              <p:cNvPr id="3747" name="TextBox 57"/>
              <p:cNvSpPr txBox="1"/>
              <p:nvPr/>
            </p:nvSpPr>
            <p:spPr>
              <a:xfrm>
                <a:off x="652465" y="116612"/>
                <a:ext cx="1038229" cy="332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defRPr sz="1200">
                    <a:solidFill>
                      <a:srgbClr val="0000F0"/>
                    </a:solidFill>
                    <a:latin typeface="Aino Regular"/>
                    <a:ea typeface="Aino Regular"/>
                    <a:cs typeface="Aino Regular"/>
                    <a:sym typeface="Aino Regular"/>
                  </a:defRPr>
                </a:pPr>
                <a:r>
                  <a:t>KSI</a:t>
                </a:r>
                <a:br/>
                <a:r>
                  <a:t>blockchain</a:t>
                </a:r>
              </a:p>
            </p:txBody>
          </p:sp>
          <p:pic>
            <p:nvPicPr>
              <p:cNvPr id="3748" name="Graphic 58" descr="Graphic 58"/>
              <p:cNvPicPr>
                <a:picLocks noChangeAspect="1"/>
              </p:cNvPicPr>
              <p:nvPr/>
            </p:nvPicPr>
            <p:blipFill>
              <a:blip r:embed="rId8"/>
              <a:stretch>
                <a:fillRect/>
              </a:stretch>
            </p:blipFill>
            <p:spPr>
              <a:xfrm>
                <a:off x="0" y="0"/>
                <a:ext cx="571500" cy="571500"/>
              </a:xfrm>
              <a:prstGeom prst="rect">
                <a:avLst/>
              </a:prstGeom>
              <a:ln w="12700" cap="flat">
                <a:noFill/>
                <a:miter lim="400000"/>
              </a:ln>
              <a:effectLst/>
            </p:spPr>
          </p:pic>
        </p:grpSp>
        <p:grpSp>
          <p:nvGrpSpPr>
            <p:cNvPr id="3752" name="Group 59"/>
            <p:cNvGrpSpPr/>
            <p:nvPr/>
          </p:nvGrpSpPr>
          <p:grpSpPr>
            <a:xfrm>
              <a:off x="-1" y="830265"/>
              <a:ext cx="1690696" cy="571501"/>
              <a:chOff x="0" y="0"/>
              <a:chExt cx="1690693" cy="571500"/>
            </a:xfrm>
          </p:grpSpPr>
          <p:sp>
            <p:nvSpPr>
              <p:cNvPr id="3750" name="TextBox 61"/>
              <p:cNvSpPr txBox="1"/>
              <p:nvPr/>
            </p:nvSpPr>
            <p:spPr>
              <a:xfrm>
                <a:off x="652465" y="116612"/>
                <a:ext cx="1038229" cy="332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defRPr sz="1200">
                    <a:solidFill>
                      <a:srgbClr val="0000F0"/>
                    </a:solidFill>
                    <a:latin typeface="Aino Regular"/>
                    <a:ea typeface="Aino Regular"/>
                    <a:cs typeface="Aino Regular"/>
                    <a:sym typeface="Aino Regular"/>
                  </a:defRPr>
                </a:pPr>
                <a:r>
                  <a:t>e-police</a:t>
                </a:r>
              </a:p>
              <a:p>
                <a:pPr>
                  <a:defRPr sz="1200">
                    <a:solidFill>
                      <a:srgbClr val="0000F0"/>
                    </a:solidFill>
                    <a:latin typeface="Aino Regular"/>
                    <a:ea typeface="Aino Regular"/>
                    <a:cs typeface="Aino Regular"/>
                    <a:sym typeface="Aino Regular"/>
                  </a:defRPr>
                </a:pPr>
                <a:r>
                  <a:t>system</a:t>
                </a:r>
              </a:p>
            </p:txBody>
          </p:sp>
          <p:pic>
            <p:nvPicPr>
              <p:cNvPr id="3751" name="Graphic 62" descr="Graphic 62"/>
              <p:cNvPicPr>
                <a:picLocks noChangeAspect="1"/>
              </p:cNvPicPr>
              <p:nvPr/>
            </p:nvPicPr>
            <p:blipFill>
              <a:blip r:embed="rId9"/>
              <a:stretch>
                <a:fillRect/>
              </a:stretch>
            </p:blipFill>
            <p:spPr>
              <a:xfrm>
                <a:off x="0" y="0"/>
                <a:ext cx="571500" cy="571500"/>
              </a:xfrm>
              <a:prstGeom prst="rect">
                <a:avLst/>
              </a:prstGeom>
              <a:ln w="12700" cap="flat">
                <a:noFill/>
                <a:miter lim="400000"/>
              </a:ln>
              <a:effectLst/>
            </p:spPr>
          </p:pic>
        </p:grpSp>
        <p:grpSp>
          <p:nvGrpSpPr>
            <p:cNvPr id="3755" name="Group 63"/>
            <p:cNvGrpSpPr/>
            <p:nvPr/>
          </p:nvGrpSpPr>
          <p:grpSpPr>
            <a:xfrm>
              <a:off x="-1" y="0"/>
              <a:ext cx="1690696" cy="571500"/>
              <a:chOff x="0" y="0"/>
              <a:chExt cx="1690693" cy="571500"/>
            </a:xfrm>
          </p:grpSpPr>
          <p:sp>
            <p:nvSpPr>
              <p:cNvPr id="3753" name="TextBox 65"/>
              <p:cNvSpPr txBox="1"/>
              <p:nvPr/>
            </p:nvSpPr>
            <p:spPr>
              <a:xfrm>
                <a:off x="652465" y="205512"/>
                <a:ext cx="1038229"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defRPr sz="1200">
                    <a:solidFill>
                      <a:srgbClr val="0000F0"/>
                    </a:solidFill>
                    <a:latin typeface="Aino Regular"/>
                    <a:ea typeface="Aino Regular"/>
                    <a:cs typeface="Aino Regular"/>
                    <a:sym typeface="Aino Regular"/>
                  </a:defRPr>
                </a:lvl1pPr>
              </a:lstStyle>
              <a:p>
                <a:r>
                  <a:t>mobile-id</a:t>
                </a:r>
              </a:p>
            </p:txBody>
          </p:sp>
          <p:pic>
            <p:nvPicPr>
              <p:cNvPr id="3754" name="Graphic 66" descr="Graphic 66"/>
              <p:cNvPicPr>
                <a:picLocks noChangeAspect="1"/>
              </p:cNvPicPr>
              <p:nvPr/>
            </p:nvPicPr>
            <p:blipFill>
              <a:blip r:embed="rId10"/>
              <a:stretch>
                <a:fillRect/>
              </a:stretch>
            </p:blipFill>
            <p:spPr>
              <a:xfrm>
                <a:off x="0" y="0"/>
                <a:ext cx="571500" cy="571500"/>
              </a:xfrm>
              <a:prstGeom prst="rect">
                <a:avLst/>
              </a:prstGeom>
              <a:ln w="12700" cap="flat">
                <a:noFill/>
                <a:miter lim="400000"/>
              </a:ln>
              <a:effectLst/>
            </p:spPr>
          </p:pic>
        </p:grpSp>
      </p:grpSp>
      <p:sp>
        <p:nvSpPr>
          <p:cNvPr id="3757" name="Rectangle 28"/>
          <p:cNvSpPr/>
          <p:nvPr/>
        </p:nvSpPr>
        <p:spPr>
          <a:xfrm>
            <a:off x="-4762" y="5620122"/>
            <a:ext cx="12201524" cy="219077"/>
          </a:xfrm>
          <a:prstGeom prst="rect">
            <a:avLst/>
          </a:prstGeom>
          <a:solidFill>
            <a:srgbClr val="FFFFFF"/>
          </a:solidFill>
          <a:ln w="12700">
            <a:miter lim="400000"/>
          </a:ln>
        </p:spPr>
        <p:txBody>
          <a:bodyPr lIns="45718" tIns="45718" rIns="45718" bIns="45718" anchor="ctr"/>
          <a:lstStyle/>
          <a:p>
            <a:pPr algn="ctr">
              <a:defRPr>
                <a:solidFill>
                  <a:srgbClr val="FFFFFF"/>
                </a:solidFill>
                <a:latin typeface="Aino Regular"/>
                <a:ea typeface="Aino Regular"/>
                <a:cs typeface="Aino Regular"/>
                <a:sym typeface="Aino Regular"/>
              </a:defRPr>
            </a:pPr>
            <a:endParaRPr/>
          </a:p>
        </p:txBody>
      </p:sp>
      <p:sp>
        <p:nvSpPr>
          <p:cNvPr id="3758" name="Oval 10"/>
          <p:cNvSpPr/>
          <p:nvPr/>
        </p:nvSpPr>
        <p:spPr>
          <a:xfrm>
            <a:off x="900111" y="5325594"/>
            <a:ext cx="95251" cy="95251"/>
          </a:xfrm>
          <a:prstGeom prst="ellipse">
            <a:avLst/>
          </a:prstGeom>
          <a:ln w="19050">
            <a:solidFill>
              <a:srgbClr val="0000F0"/>
            </a:solidFill>
            <a:miter/>
          </a:ln>
        </p:spPr>
        <p:txBody>
          <a:bodyPr lIns="45718" tIns="45718" rIns="45718" bIns="45718" anchor="ctr"/>
          <a:lstStyle/>
          <a:p>
            <a:pPr algn="ctr">
              <a:defRPr>
                <a:solidFill>
                  <a:srgbClr val="FFFFFF"/>
                </a:solidFill>
                <a:latin typeface="Aino Regular"/>
                <a:ea typeface="Aino Regular"/>
                <a:cs typeface="Aino Regular"/>
                <a:sym typeface="Aino Regular"/>
              </a:defRPr>
            </a:pPr>
            <a:endParaRPr/>
          </a:p>
        </p:txBody>
      </p:sp>
      <p:sp>
        <p:nvSpPr>
          <p:cNvPr id="3759" name="TextBox 11"/>
          <p:cNvSpPr txBox="1"/>
          <p:nvPr/>
        </p:nvSpPr>
        <p:spPr>
          <a:xfrm>
            <a:off x="1052511" y="5839198"/>
            <a:ext cx="1047751" cy="2324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0000F0"/>
                </a:solidFill>
                <a:latin typeface="Aino Regular"/>
                <a:ea typeface="Aino Regular"/>
                <a:cs typeface="Aino Regular"/>
                <a:sym typeface="Aino Regular"/>
              </a:defRPr>
            </a:lvl1pPr>
          </a:lstStyle>
          <a:p>
            <a:r>
              <a:t>2007</a:t>
            </a:r>
          </a:p>
        </p:txBody>
      </p:sp>
      <p:sp>
        <p:nvSpPr>
          <p:cNvPr id="3760" name="Oval 12"/>
          <p:cNvSpPr/>
          <p:nvPr/>
        </p:nvSpPr>
        <p:spPr>
          <a:xfrm>
            <a:off x="2765424" y="5677273"/>
            <a:ext cx="95251" cy="95251"/>
          </a:xfrm>
          <a:prstGeom prst="ellipse">
            <a:avLst/>
          </a:prstGeom>
          <a:ln w="19050">
            <a:solidFill>
              <a:srgbClr val="0000F0"/>
            </a:solidFill>
            <a:miter/>
          </a:ln>
        </p:spPr>
        <p:txBody>
          <a:bodyPr lIns="45718" tIns="45718" rIns="45718" bIns="45718" anchor="ctr"/>
          <a:lstStyle/>
          <a:p>
            <a:pPr algn="ctr">
              <a:defRPr>
                <a:solidFill>
                  <a:srgbClr val="FFFFFF"/>
                </a:solidFill>
                <a:latin typeface="Aino Regular"/>
                <a:ea typeface="Aino Regular"/>
                <a:cs typeface="Aino Regular"/>
                <a:sym typeface="Aino Regular"/>
              </a:defRPr>
            </a:pPr>
            <a:endParaRPr/>
          </a:p>
        </p:txBody>
      </p:sp>
      <p:sp>
        <p:nvSpPr>
          <p:cNvPr id="3761" name="TextBox 13"/>
          <p:cNvSpPr txBox="1"/>
          <p:nvPr/>
        </p:nvSpPr>
        <p:spPr>
          <a:xfrm>
            <a:off x="2917824" y="5839198"/>
            <a:ext cx="1047751" cy="2324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0000F0"/>
                </a:solidFill>
                <a:latin typeface="Aino Regular"/>
                <a:ea typeface="Aino Regular"/>
                <a:cs typeface="Aino Regular"/>
                <a:sym typeface="Aino Regular"/>
              </a:defRPr>
            </a:lvl1pPr>
          </a:lstStyle>
          <a:p>
            <a:r>
              <a:t>2008</a:t>
            </a:r>
          </a:p>
        </p:txBody>
      </p:sp>
      <p:sp>
        <p:nvSpPr>
          <p:cNvPr id="3762" name="Oval 14"/>
          <p:cNvSpPr/>
          <p:nvPr/>
        </p:nvSpPr>
        <p:spPr>
          <a:xfrm>
            <a:off x="4611687" y="5677273"/>
            <a:ext cx="95251" cy="95251"/>
          </a:xfrm>
          <a:prstGeom prst="ellipse">
            <a:avLst/>
          </a:prstGeom>
          <a:ln w="19050">
            <a:solidFill>
              <a:srgbClr val="0000F0"/>
            </a:solidFill>
            <a:miter/>
          </a:ln>
        </p:spPr>
        <p:txBody>
          <a:bodyPr lIns="45718" tIns="45718" rIns="45718" bIns="45718" anchor="ctr"/>
          <a:lstStyle/>
          <a:p>
            <a:pPr algn="ctr">
              <a:defRPr>
                <a:solidFill>
                  <a:srgbClr val="FFFFFF"/>
                </a:solidFill>
                <a:latin typeface="Aino Regular"/>
                <a:ea typeface="Aino Regular"/>
                <a:cs typeface="Aino Regular"/>
                <a:sym typeface="Aino Regular"/>
              </a:defRPr>
            </a:pPr>
            <a:endParaRPr/>
          </a:p>
        </p:txBody>
      </p:sp>
      <p:sp>
        <p:nvSpPr>
          <p:cNvPr id="3763" name="TextBox 15"/>
          <p:cNvSpPr txBox="1"/>
          <p:nvPr/>
        </p:nvSpPr>
        <p:spPr>
          <a:xfrm>
            <a:off x="4764087" y="5839198"/>
            <a:ext cx="1047751" cy="2324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0000F0"/>
                </a:solidFill>
                <a:latin typeface="Aino Regular"/>
                <a:ea typeface="Aino Regular"/>
                <a:cs typeface="Aino Regular"/>
                <a:sym typeface="Aino Regular"/>
              </a:defRPr>
            </a:lvl1pPr>
          </a:lstStyle>
          <a:p>
            <a:r>
              <a:t>2010</a:t>
            </a:r>
          </a:p>
        </p:txBody>
      </p:sp>
      <p:sp>
        <p:nvSpPr>
          <p:cNvPr id="3764" name="Oval 16"/>
          <p:cNvSpPr/>
          <p:nvPr/>
        </p:nvSpPr>
        <p:spPr>
          <a:xfrm>
            <a:off x="6477000" y="5677273"/>
            <a:ext cx="95251" cy="95251"/>
          </a:xfrm>
          <a:prstGeom prst="ellipse">
            <a:avLst/>
          </a:prstGeom>
          <a:ln w="19050">
            <a:solidFill>
              <a:srgbClr val="0000F0"/>
            </a:solidFill>
            <a:miter/>
          </a:ln>
        </p:spPr>
        <p:txBody>
          <a:bodyPr lIns="45718" tIns="45718" rIns="45718" bIns="45718" anchor="ctr"/>
          <a:lstStyle/>
          <a:p>
            <a:pPr algn="ctr">
              <a:defRPr>
                <a:solidFill>
                  <a:srgbClr val="FFFFFF"/>
                </a:solidFill>
                <a:latin typeface="Aino Regular"/>
                <a:ea typeface="Aino Regular"/>
                <a:cs typeface="Aino Regular"/>
                <a:sym typeface="Aino Regular"/>
              </a:defRPr>
            </a:pPr>
            <a:endParaRPr/>
          </a:p>
        </p:txBody>
      </p:sp>
      <p:sp>
        <p:nvSpPr>
          <p:cNvPr id="3765" name="TextBox 17"/>
          <p:cNvSpPr txBox="1"/>
          <p:nvPr/>
        </p:nvSpPr>
        <p:spPr>
          <a:xfrm>
            <a:off x="6629400" y="5839198"/>
            <a:ext cx="1047751" cy="2324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0000F0"/>
                </a:solidFill>
                <a:latin typeface="Aino Regular"/>
                <a:ea typeface="Aino Regular"/>
                <a:cs typeface="Aino Regular"/>
                <a:sym typeface="Aino Regular"/>
              </a:defRPr>
            </a:lvl1pPr>
          </a:lstStyle>
          <a:p>
            <a:r>
              <a:t>2011</a:t>
            </a:r>
          </a:p>
        </p:txBody>
      </p:sp>
      <p:sp>
        <p:nvSpPr>
          <p:cNvPr id="3766" name="Oval 18"/>
          <p:cNvSpPr/>
          <p:nvPr/>
        </p:nvSpPr>
        <p:spPr>
          <a:xfrm>
            <a:off x="8323264" y="5677273"/>
            <a:ext cx="95251" cy="95251"/>
          </a:xfrm>
          <a:prstGeom prst="ellipse">
            <a:avLst/>
          </a:prstGeom>
          <a:ln w="19050">
            <a:solidFill>
              <a:srgbClr val="0000F0"/>
            </a:solidFill>
            <a:miter/>
          </a:ln>
        </p:spPr>
        <p:txBody>
          <a:bodyPr lIns="45718" tIns="45718" rIns="45718" bIns="45718" anchor="ctr"/>
          <a:lstStyle/>
          <a:p>
            <a:pPr algn="ctr">
              <a:defRPr>
                <a:solidFill>
                  <a:srgbClr val="FFFFFF"/>
                </a:solidFill>
                <a:latin typeface="Aino Regular"/>
                <a:ea typeface="Aino Regular"/>
                <a:cs typeface="Aino Regular"/>
                <a:sym typeface="Aino Regular"/>
              </a:defRPr>
            </a:pPr>
            <a:endParaRPr/>
          </a:p>
        </p:txBody>
      </p:sp>
      <p:sp>
        <p:nvSpPr>
          <p:cNvPr id="3767" name="TextBox 19"/>
          <p:cNvSpPr txBox="1"/>
          <p:nvPr/>
        </p:nvSpPr>
        <p:spPr>
          <a:xfrm>
            <a:off x="8475664" y="5839198"/>
            <a:ext cx="1047751" cy="2324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0000F0"/>
                </a:solidFill>
                <a:latin typeface="Aino Regular"/>
                <a:ea typeface="Aino Regular"/>
                <a:cs typeface="Aino Regular"/>
                <a:sym typeface="Aino Regular"/>
              </a:defRPr>
            </a:lvl1pPr>
          </a:lstStyle>
          <a:p>
            <a:r>
              <a:t>2012</a:t>
            </a:r>
          </a:p>
        </p:txBody>
      </p:sp>
      <p:sp>
        <p:nvSpPr>
          <p:cNvPr id="3768" name="Oval 20"/>
          <p:cNvSpPr/>
          <p:nvPr/>
        </p:nvSpPr>
        <p:spPr>
          <a:xfrm>
            <a:off x="10188576" y="5677273"/>
            <a:ext cx="95251" cy="95251"/>
          </a:xfrm>
          <a:prstGeom prst="ellipse">
            <a:avLst/>
          </a:prstGeom>
          <a:ln w="19050">
            <a:solidFill>
              <a:srgbClr val="0000F0"/>
            </a:solidFill>
            <a:miter/>
          </a:ln>
        </p:spPr>
        <p:txBody>
          <a:bodyPr lIns="45718" tIns="45718" rIns="45718" bIns="45718" anchor="ctr"/>
          <a:lstStyle/>
          <a:p>
            <a:pPr algn="ctr">
              <a:defRPr>
                <a:solidFill>
                  <a:srgbClr val="FFFFFF"/>
                </a:solidFill>
                <a:latin typeface="Aino Regular"/>
                <a:ea typeface="Aino Regular"/>
                <a:cs typeface="Aino Regular"/>
                <a:sym typeface="Aino Regular"/>
              </a:defRPr>
            </a:pPr>
            <a:endParaRPr/>
          </a:p>
        </p:txBody>
      </p:sp>
      <p:sp>
        <p:nvSpPr>
          <p:cNvPr id="3769" name="TextBox 21"/>
          <p:cNvSpPr txBox="1"/>
          <p:nvPr/>
        </p:nvSpPr>
        <p:spPr>
          <a:xfrm>
            <a:off x="10340976" y="5839198"/>
            <a:ext cx="1047751" cy="2324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0000F0"/>
                </a:solidFill>
                <a:latin typeface="Aino Regular"/>
                <a:ea typeface="Aino Regular"/>
                <a:cs typeface="Aino Regular"/>
                <a:sym typeface="Aino Regular"/>
              </a:defRPr>
            </a:lvl1pPr>
          </a:lstStyle>
          <a:p>
            <a:r>
              <a:t>2013</a:t>
            </a:r>
          </a:p>
        </p:txBody>
      </p:sp>
      <p:sp>
        <p:nvSpPr>
          <p:cNvPr id="3770" name="Title 1"/>
          <p:cNvSpPr txBox="1"/>
          <p:nvPr/>
        </p:nvSpPr>
        <p:spPr>
          <a:xfrm>
            <a:off x="587375" y="525829"/>
            <a:ext cx="11017250" cy="15225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defRPr sz="3200" cap="all">
                <a:solidFill>
                  <a:srgbClr val="40474F"/>
                </a:solidFill>
                <a:latin typeface="Neusa Next Pro"/>
                <a:ea typeface="Neusa Next Pro"/>
                <a:cs typeface="Neusa Next Pro"/>
                <a:sym typeface="Neusa Next Pro"/>
              </a:defRPr>
            </a:pPr>
            <a:r>
              <a:t>E-ESTONIA TIMELINE: </a:t>
            </a:r>
            <a:br/>
            <a:r>
              <a:rPr>
                <a:solidFill>
                  <a:srgbClr val="966440"/>
                </a:solidFill>
              </a:rPr>
              <a:t>/ FROM CHALLENGE TO OPPORTUNITIES</a:t>
            </a:r>
          </a:p>
        </p:txBody>
      </p:sp>
      <p:grpSp>
        <p:nvGrpSpPr>
          <p:cNvPr id="3778" name="Group 82"/>
          <p:cNvGrpSpPr/>
          <p:nvPr/>
        </p:nvGrpSpPr>
        <p:grpSpPr>
          <a:xfrm>
            <a:off x="-4762" y="5739796"/>
            <a:ext cx="12201524" cy="1"/>
            <a:chOff x="0" y="0"/>
            <a:chExt cx="12201523" cy="0"/>
          </a:xfrm>
        </p:grpSpPr>
        <p:sp>
          <p:nvSpPr>
            <p:cNvPr id="3771" name="Straight Connector 83"/>
            <p:cNvSpPr/>
            <p:nvPr/>
          </p:nvSpPr>
          <p:spPr>
            <a:xfrm>
              <a:off x="1057272" y="0"/>
              <a:ext cx="1654176" cy="0"/>
            </a:xfrm>
            <a:prstGeom prst="line">
              <a:avLst/>
            </a:prstGeom>
            <a:noFill/>
            <a:ln w="19050" cap="rnd">
              <a:solidFill>
                <a:srgbClr val="0000F0"/>
              </a:solidFill>
              <a:prstDash val="solid"/>
              <a:miter lim="800000"/>
            </a:ln>
            <a:effectLst/>
          </p:spPr>
          <p:txBody>
            <a:bodyPr wrap="square" lIns="45718" tIns="45718" rIns="45718" bIns="45718" numCol="1" anchor="t">
              <a:noAutofit/>
            </a:bodyPr>
            <a:lstStyle/>
            <a:p>
              <a:endParaRPr/>
            </a:p>
          </p:txBody>
        </p:sp>
        <p:sp>
          <p:nvSpPr>
            <p:cNvPr id="3772" name="Straight Connector 84"/>
            <p:cNvSpPr/>
            <p:nvPr/>
          </p:nvSpPr>
          <p:spPr>
            <a:xfrm>
              <a:off x="2922585" y="0"/>
              <a:ext cx="1654176" cy="0"/>
            </a:xfrm>
            <a:prstGeom prst="line">
              <a:avLst/>
            </a:prstGeom>
            <a:noFill/>
            <a:ln w="19050" cap="rnd">
              <a:solidFill>
                <a:srgbClr val="0000F0"/>
              </a:solidFill>
              <a:prstDash val="solid"/>
              <a:miter lim="800000"/>
            </a:ln>
            <a:effectLst/>
          </p:spPr>
          <p:txBody>
            <a:bodyPr wrap="square" lIns="45718" tIns="45718" rIns="45718" bIns="45718" numCol="1" anchor="t">
              <a:noAutofit/>
            </a:bodyPr>
            <a:lstStyle/>
            <a:p>
              <a:endParaRPr/>
            </a:p>
          </p:txBody>
        </p:sp>
        <p:sp>
          <p:nvSpPr>
            <p:cNvPr id="3773" name="Straight Connector 85"/>
            <p:cNvSpPr/>
            <p:nvPr/>
          </p:nvSpPr>
          <p:spPr>
            <a:xfrm>
              <a:off x="4768849" y="0"/>
              <a:ext cx="1654176" cy="0"/>
            </a:xfrm>
            <a:prstGeom prst="line">
              <a:avLst/>
            </a:prstGeom>
            <a:noFill/>
            <a:ln w="19050" cap="rnd">
              <a:solidFill>
                <a:srgbClr val="0000F0"/>
              </a:solidFill>
              <a:prstDash val="solid"/>
              <a:miter lim="800000"/>
            </a:ln>
            <a:effectLst/>
          </p:spPr>
          <p:txBody>
            <a:bodyPr wrap="square" lIns="45718" tIns="45718" rIns="45718" bIns="45718" numCol="1" anchor="t">
              <a:noAutofit/>
            </a:bodyPr>
            <a:lstStyle/>
            <a:p>
              <a:endParaRPr/>
            </a:p>
          </p:txBody>
        </p:sp>
        <p:sp>
          <p:nvSpPr>
            <p:cNvPr id="3774" name="Straight Connector 86"/>
            <p:cNvSpPr/>
            <p:nvPr/>
          </p:nvSpPr>
          <p:spPr>
            <a:xfrm>
              <a:off x="6634161" y="0"/>
              <a:ext cx="1654176" cy="0"/>
            </a:xfrm>
            <a:prstGeom prst="line">
              <a:avLst/>
            </a:prstGeom>
            <a:noFill/>
            <a:ln w="19050" cap="rnd">
              <a:solidFill>
                <a:srgbClr val="0000F0"/>
              </a:solidFill>
              <a:prstDash val="solid"/>
              <a:miter lim="800000"/>
            </a:ln>
            <a:effectLst/>
          </p:spPr>
          <p:txBody>
            <a:bodyPr wrap="square" lIns="45718" tIns="45718" rIns="45718" bIns="45718" numCol="1" anchor="t">
              <a:noAutofit/>
            </a:bodyPr>
            <a:lstStyle/>
            <a:p>
              <a:endParaRPr/>
            </a:p>
          </p:txBody>
        </p:sp>
        <p:sp>
          <p:nvSpPr>
            <p:cNvPr id="3775" name="Straight Connector 87"/>
            <p:cNvSpPr/>
            <p:nvPr/>
          </p:nvSpPr>
          <p:spPr>
            <a:xfrm>
              <a:off x="8480425" y="0"/>
              <a:ext cx="1654175" cy="0"/>
            </a:xfrm>
            <a:prstGeom prst="line">
              <a:avLst/>
            </a:prstGeom>
            <a:noFill/>
            <a:ln w="19050" cap="rnd">
              <a:solidFill>
                <a:srgbClr val="0000F0"/>
              </a:solidFill>
              <a:prstDash val="solid"/>
              <a:miter lim="800000"/>
            </a:ln>
            <a:effectLst/>
          </p:spPr>
          <p:txBody>
            <a:bodyPr wrap="square" lIns="45718" tIns="45718" rIns="45718" bIns="45718" numCol="1" anchor="t">
              <a:noAutofit/>
            </a:bodyPr>
            <a:lstStyle/>
            <a:p>
              <a:endParaRPr/>
            </a:p>
          </p:txBody>
        </p:sp>
        <p:sp>
          <p:nvSpPr>
            <p:cNvPr id="3776" name="Straight Connector 88"/>
            <p:cNvSpPr/>
            <p:nvPr/>
          </p:nvSpPr>
          <p:spPr>
            <a:xfrm>
              <a:off x="10345738" y="0"/>
              <a:ext cx="1855786" cy="0"/>
            </a:xfrm>
            <a:prstGeom prst="line">
              <a:avLst/>
            </a:prstGeom>
            <a:noFill/>
            <a:ln w="19050" cap="rnd">
              <a:solidFill>
                <a:srgbClr val="0000F0"/>
              </a:solidFill>
              <a:prstDash val="solid"/>
              <a:miter lim="800000"/>
            </a:ln>
            <a:effectLst/>
          </p:spPr>
          <p:txBody>
            <a:bodyPr wrap="square" lIns="45718" tIns="45718" rIns="45718" bIns="45718" numCol="1" anchor="t">
              <a:noAutofit/>
            </a:bodyPr>
            <a:lstStyle/>
            <a:p>
              <a:endParaRPr/>
            </a:p>
          </p:txBody>
        </p:sp>
        <p:sp>
          <p:nvSpPr>
            <p:cNvPr id="3777" name="Straight Connector 89"/>
            <p:cNvSpPr/>
            <p:nvPr/>
          </p:nvSpPr>
          <p:spPr>
            <a:xfrm>
              <a:off x="0" y="0"/>
              <a:ext cx="847722" cy="0"/>
            </a:xfrm>
            <a:prstGeom prst="line">
              <a:avLst/>
            </a:prstGeom>
            <a:noFill/>
            <a:ln w="19050" cap="rnd">
              <a:solidFill>
                <a:srgbClr val="0000F0"/>
              </a:solidFill>
              <a:prstDash val="solid"/>
              <a:miter lim="800000"/>
            </a:ln>
            <a:effectLst/>
          </p:spPr>
          <p:txBody>
            <a:bodyPr wrap="square" lIns="45718" tIns="45718" rIns="45718" bIns="45718" numCol="1" anchor="t">
              <a:noAutofit/>
            </a:bodyPr>
            <a:lstStyle/>
            <a:p>
              <a:endParaRPr/>
            </a:p>
          </p:txBody>
        </p:sp>
      </p:grpSp>
      <p:sp>
        <p:nvSpPr>
          <p:cNvPr id="3779" name="Oval 12"/>
          <p:cNvSpPr/>
          <p:nvPr/>
        </p:nvSpPr>
        <p:spPr>
          <a:xfrm>
            <a:off x="900111" y="5692171"/>
            <a:ext cx="95251" cy="95251"/>
          </a:xfrm>
          <a:prstGeom prst="ellipse">
            <a:avLst/>
          </a:prstGeom>
          <a:ln w="19050">
            <a:solidFill>
              <a:srgbClr val="0000F0"/>
            </a:solidFill>
            <a:miter/>
          </a:ln>
        </p:spPr>
        <p:txBody>
          <a:bodyPr lIns="45718" tIns="45718" rIns="45718" bIns="45718" anchor="ctr"/>
          <a:lstStyle/>
          <a:p>
            <a:pPr algn="ctr">
              <a:defRPr>
                <a:solidFill>
                  <a:srgbClr val="FFFFFF"/>
                </a:solidFill>
                <a:latin typeface="Aino Regular"/>
                <a:ea typeface="Aino Regular"/>
                <a:cs typeface="Aino Regular"/>
                <a:sym typeface="Aino Regular"/>
              </a:defRPr>
            </a:pPr>
            <a:endParaRPr/>
          </a:p>
        </p:txBody>
      </p:sp>
      <p:pic>
        <p:nvPicPr>
          <p:cNvPr id="3780" name="Picture 4" descr="Picture 4"/>
          <p:cNvPicPr>
            <a:picLocks noChangeAspect="1"/>
          </p:cNvPicPr>
          <p:nvPr/>
        </p:nvPicPr>
        <p:blipFill>
          <a:blip r:embed="rId11"/>
          <a:srcRect l="29723" r="31140"/>
          <a:stretch>
            <a:fillRect/>
          </a:stretch>
        </p:blipFill>
        <p:spPr>
          <a:xfrm>
            <a:off x="882397" y="2194267"/>
            <a:ext cx="970243" cy="1116249"/>
          </a:xfrm>
          <a:prstGeom prst="rect">
            <a:avLst/>
          </a:prstGeom>
          <a:ln w="12700">
            <a:miter lim="400000"/>
          </a:ln>
        </p:spPr>
      </p:pic>
      <p:sp>
        <p:nvSpPr>
          <p:cNvPr id="3781" name="TextBox 65"/>
          <p:cNvSpPr txBox="1"/>
          <p:nvPr/>
        </p:nvSpPr>
        <p:spPr>
          <a:xfrm>
            <a:off x="848463" y="3331994"/>
            <a:ext cx="1038229" cy="332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ctr">
              <a:defRPr sz="1200">
                <a:solidFill>
                  <a:srgbClr val="0000F0"/>
                </a:solidFill>
                <a:latin typeface="Aino Regular"/>
                <a:ea typeface="Aino Regular"/>
                <a:cs typeface="Aino Regular"/>
                <a:sym typeface="Aino Regular"/>
              </a:defRPr>
            </a:pPr>
            <a:r>
              <a:t>cyber-attacks</a:t>
            </a:r>
            <a:br/>
            <a:r>
              <a:t>DDoS</a:t>
            </a:r>
          </a:p>
        </p:txBody>
      </p:sp>
      <p:grpSp>
        <p:nvGrpSpPr>
          <p:cNvPr id="3784" name="Group 7"/>
          <p:cNvGrpSpPr/>
          <p:nvPr/>
        </p:nvGrpSpPr>
        <p:grpSpPr>
          <a:xfrm>
            <a:off x="11961141" y="549276"/>
            <a:ext cx="244257" cy="805701"/>
            <a:chOff x="0" y="0"/>
            <a:chExt cx="244255" cy="805699"/>
          </a:xfrm>
        </p:grpSpPr>
        <p:sp>
          <p:nvSpPr>
            <p:cNvPr id="3782" name="Rectangle 8"/>
            <p:cNvSpPr/>
            <p:nvPr/>
          </p:nvSpPr>
          <p:spPr>
            <a:xfrm>
              <a:off x="0" y="0"/>
              <a:ext cx="244256" cy="805700"/>
            </a:xfrm>
            <a:prstGeom prst="rect">
              <a:avLst/>
            </a:prstGeom>
            <a:solidFill>
              <a:srgbClr val="40474F"/>
            </a:solidFill>
            <a:ln w="12700" cap="flat">
              <a:noFill/>
              <a:miter lim="400000"/>
            </a:ln>
            <a:effectLst/>
          </p:spPr>
          <p:txBody>
            <a:bodyPr wrap="square" lIns="45719" tIns="45719" rIns="45719" bIns="45719"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3783" name="Picture 9" descr="Picture 9"/>
            <p:cNvPicPr>
              <a:picLocks noChangeAspect="1"/>
            </p:cNvPicPr>
            <p:nvPr/>
          </p:nvPicPr>
          <p:blipFill>
            <a:blip r:embed="rId12"/>
            <a:stretch>
              <a:fillRect/>
            </a:stretch>
          </p:blipFill>
          <p:spPr>
            <a:xfrm rot="16200000">
              <a:off x="-171809" y="331177"/>
              <a:ext cx="599827" cy="99001"/>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780"/>
                                        </p:tgtEl>
                                        <p:attrNameLst>
                                          <p:attrName>style.visibility</p:attrName>
                                        </p:attrNameLst>
                                      </p:cBhvr>
                                      <p:to>
                                        <p:strVal val="visible"/>
                                      </p:to>
                                    </p:set>
                                    <p:animEffect transition="in" filter="dissolve">
                                      <p:cBhvr>
                                        <p:cTn id="7" dur="1500"/>
                                        <p:tgtEl>
                                          <p:spTgt spid="3780"/>
                                        </p:tgtEl>
                                      </p:cBhvr>
                                    </p:animEffect>
                                  </p:childTnLst>
                                </p:cTn>
                              </p:par>
                              <p:par>
                                <p:cTn id="8" presetID="9" presetClass="entr" fill="hold" grpId="2" nodeType="withEffect">
                                  <p:stCondLst>
                                    <p:cond delay="0"/>
                                  </p:stCondLst>
                                  <p:iterate>
                                    <p:tmAbs val="0"/>
                                  </p:iterate>
                                  <p:childTnLst>
                                    <p:set>
                                      <p:cBhvr>
                                        <p:cTn id="9" fill="hold"/>
                                        <p:tgtEl>
                                          <p:spTgt spid="3781"/>
                                        </p:tgtEl>
                                        <p:attrNameLst>
                                          <p:attrName>style.visibility</p:attrName>
                                        </p:attrNameLst>
                                      </p:cBhvr>
                                      <p:to>
                                        <p:strVal val="visible"/>
                                      </p:to>
                                    </p:set>
                                    <p:animEffect transition="in" filter="dissolve">
                                      <p:cBhvr>
                                        <p:cTn id="10" dur="1500"/>
                                        <p:tgtEl>
                                          <p:spTgt spid="3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0" grpId="1" animBg="1" advAuto="0"/>
      <p:bldP spid="3781" grpId="2"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 name="Title 1"/>
          <p:cNvSpPr txBox="1">
            <a:spLocks noGrp="1"/>
          </p:cNvSpPr>
          <p:nvPr>
            <p:ph type="title"/>
          </p:nvPr>
        </p:nvSpPr>
        <p:spPr>
          <a:xfrm>
            <a:off x="587375" y="549275"/>
            <a:ext cx="11017250" cy="1522594"/>
          </a:xfrm>
          <a:prstGeom prst="rect">
            <a:avLst/>
          </a:prstGeom>
        </p:spPr>
        <p:txBody>
          <a:bodyPr/>
          <a:lstStyle/>
          <a:p>
            <a:pPr>
              <a:lnSpc>
                <a:spcPct val="100000"/>
              </a:lnSpc>
            </a:pPr>
            <a:r>
              <a:t>2007 lesson</a:t>
            </a:r>
            <a:br/>
            <a:r>
              <a:rPr>
                <a:solidFill>
                  <a:srgbClr val="966440"/>
                </a:solidFill>
              </a:rPr>
              <a:t>/ from Cyber attacks</a:t>
            </a:r>
          </a:p>
        </p:txBody>
      </p:sp>
      <p:sp>
        <p:nvSpPr>
          <p:cNvPr id="3789" name="Title 1"/>
          <p:cNvSpPr txBox="1"/>
          <p:nvPr/>
        </p:nvSpPr>
        <p:spPr>
          <a:xfrm>
            <a:off x="587374" y="2384919"/>
            <a:ext cx="4991624" cy="37315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spcBef>
                <a:spcPts val="500"/>
              </a:spcBef>
              <a:defRPr sz="3200">
                <a:solidFill>
                  <a:srgbClr val="40474F"/>
                </a:solidFill>
                <a:latin typeface="Neusa Next Pro"/>
                <a:ea typeface="Neusa Next Pro"/>
                <a:cs typeface="Neusa Next Pro"/>
                <a:sym typeface="Neusa Next Pro"/>
              </a:defRPr>
            </a:pPr>
            <a:r>
              <a:t>THE CHALLENGE</a:t>
            </a:r>
            <a:r>
              <a:rPr sz="2800"/>
              <a:t>: </a:t>
            </a:r>
          </a:p>
          <a:p>
            <a:pPr>
              <a:lnSpc>
                <a:spcPct val="110000"/>
              </a:lnSpc>
              <a:spcBef>
                <a:spcPts val="1600"/>
              </a:spcBef>
              <a:defRPr sz="3200">
                <a:solidFill>
                  <a:srgbClr val="40474F"/>
                </a:solidFill>
                <a:latin typeface="Neusa Next Pro"/>
                <a:ea typeface="Neusa Next Pro"/>
                <a:cs typeface="Neusa Next Pro"/>
                <a:sym typeface="Neusa Next Pro"/>
              </a:defRPr>
            </a:pPr>
            <a:r>
              <a:rPr sz="2800"/>
              <a:t>Prove the </a:t>
            </a:r>
            <a:r>
              <a:rPr sz="2800">
                <a:solidFill>
                  <a:srgbClr val="966440"/>
                </a:solidFill>
              </a:rPr>
              <a:t>time</a:t>
            </a:r>
            <a:r>
              <a:rPr sz="2800"/>
              <a:t>, </a:t>
            </a:r>
            <a:r>
              <a:rPr sz="2800">
                <a:solidFill>
                  <a:srgbClr val="966440"/>
                </a:solidFill>
              </a:rPr>
              <a:t>integrity</a:t>
            </a:r>
            <a:r>
              <a:rPr sz="2800"/>
              <a:t> and </a:t>
            </a:r>
            <a:r>
              <a:rPr sz="2800">
                <a:solidFill>
                  <a:srgbClr val="966440"/>
                </a:solidFill>
              </a:rPr>
              <a:t>origin/provenance </a:t>
            </a:r>
            <a:r>
              <a:rPr sz="2800"/>
              <a:t>(human or machine) of any electronic data asset, without reliance on centralized trust authorities. </a:t>
            </a:r>
          </a:p>
        </p:txBody>
      </p:sp>
      <p:pic>
        <p:nvPicPr>
          <p:cNvPr id="3790" name="Picture 4" descr="Picture 4"/>
          <p:cNvPicPr>
            <a:picLocks noChangeAspect="1"/>
          </p:cNvPicPr>
          <p:nvPr/>
        </p:nvPicPr>
        <p:blipFill>
          <a:blip r:embed="rId3"/>
          <a:srcRect l="29723" r="31139"/>
          <a:stretch>
            <a:fillRect/>
          </a:stretch>
        </p:blipFill>
        <p:spPr>
          <a:xfrm>
            <a:off x="6231037" y="0"/>
            <a:ext cx="5960963" cy="6858000"/>
          </a:xfrm>
          <a:prstGeom prst="rect">
            <a:avLst/>
          </a:prstGeom>
          <a:ln w="12700">
            <a:miter lim="400000"/>
          </a:ln>
        </p:spPr>
      </p:pic>
      <p:sp>
        <p:nvSpPr>
          <p:cNvPr id="3791" name="When digital copy of anything to be known about your country and people becomes the main source  for decision making - you want  this truth to be immutable"/>
          <p:cNvSpPr txBox="1"/>
          <p:nvPr/>
        </p:nvSpPr>
        <p:spPr>
          <a:xfrm>
            <a:off x="6923278" y="4900789"/>
            <a:ext cx="4891359" cy="1708156"/>
          </a:xfrm>
          <a:prstGeom prst="rect">
            <a:avLst/>
          </a:prstGeom>
          <a:solidFill>
            <a:srgbClr val="FF2600">
              <a:alpha val="72828"/>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defTabSz="457200">
              <a:defRPr sz="2100">
                <a:solidFill>
                  <a:srgbClr val="FFFFFF"/>
                </a:solidFill>
                <a:latin typeface="Aino Regular"/>
                <a:ea typeface="Aino Regular"/>
                <a:cs typeface="Aino Regular"/>
                <a:sym typeface="Aino Regular"/>
              </a:defRPr>
            </a:pPr>
            <a:r>
              <a:rPr dirty="0"/>
              <a:t>When </a:t>
            </a:r>
            <a:r>
              <a:rPr dirty="0">
                <a:latin typeface="Aino Bold"/>
                <a:ea typeface="Aino Bold"/>
                <a:cs typeface="Aino Bold"/>
                <a:sym typeface="Aino Bold"/>
              </a:rPr>
              <a:t>digital copy</a:t>
            </a:r>
            <a:r>
              <a:rPr dirty="0"/>
              <a:t> of anything to be known about your country and people becomes the </a:t>
            </a:r>
            <a:r>
              <a:rPr dirty="0">
                <a:latin typeface="Aino Bold"/>
                <a:ea typeface="Aino Bold"/>
                <a:cs typeface="Aino Bold"/>
                <a:sym typeface="Aino Bold"/>
              </a:rPr>
              <a:t>main source</a:t>
            </a:r>
            <a:r>
              <a:rPr dirty="0"/>
              <a:t> </a:t>
            </a:r>
            <a:br>
              <a:rPr dirty="0"/>
            </a:br>
            <a:r>
              <a:rPr dirty="0"/>
              <a:t>for decision making - you want </a:t>
            </a:r>
            <a:br>
              <a:rPr dirty="0"/>
            </a:br>
            <a:r>
              <a:rPr dirty="0"/>
              <a:t>this </a:t>
            </a:r>
            <a:r>
              <a:rPr dirty="0">
                <a:latin typeface="Aino Bold"/>
                <a:ea typeface="Aino Bold"/>
                <a:cs typeface="Aino Bold"/>
                <a:sym typeface="Aino Bold"/>
              </a:rPr>
              <a:t>truth to be immutable </a:t>
            </a:r>
          </a:p>
        </p:txBody>
      </p:sp>
    </p:spTree>
  </p:cSld>
  <p:clrMapOvr>
    <a:masterClrMapping/>
  </p:clrMapOvr>
  <mc:AlternateContent xmlns:mc="http://schemas.openxmlformats.org/markup-compatibility/2006" xmlns:p14="http://schemas.microsoft.com/office/powerpoint/2010/main">
    <mc:Choice Requires="p14">
      <p:transition spd="slow">
        <p:wip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788"/>
                                        </p:tgtEl>
                                        <p:attrNameLst>
                                          <p:attrName>style.visibility</p:attrName>
                                        </p:attrNameLst>
                                      </p:cBhvr>
                                      <p:to>
                                        <p:strVal val="visible"/>
                                      </p:to>
                                    </p:set>
                                    <p:animEffect transition="in" filter="dissolve">
                                      <p:cBhvr>
                                        <p:cTn id="7" dur="500"/>
                                        <p:tgtEl>
                                          <p:spTgt spid="3788"/>
                                        </p:tgtEl>
                                      </p:cBhvr>
                                    </p:animEffect>
                                  </p:childTnLst>
                                </p:cTn>
                              </p:par>
                            </p:childTnLst>
                          </p:cTn>
                        </p:par>
                        <p:par>
                          <p:cTn id="8" fill="hold">
                            <p:stCondLst>
                              <p:cond delay="500"/>
                            </p:stCondLst>
                            <p:childTnLst>
                              <p:par>
                                <p:cTn id="9" presetID="9" presetClass="entr" fill="hold" grpId="2" nodeType="afterEffect">
                                  <p:stCondLst>
                                    <p:cond delay="400"/>
                                  </p:stCondLst>
                                  <p:iterate>
                                    <p:tmAbs val="0"/>
                                  </p:iterate>
                                  <p:childTnLst>
                                    <p:set>
                                      <p:cBhvr>
                                        <p:cTn id="10" fill="hold"/>
                                        <p:tgtEl>
                                          <p:spTgt spid="3791"/>
                                        </p:tgtEl>
                                        <p:attrNameLst>
                                          <p:attrName>style.visibility</p:attrName>
                                        </p:attrNameLst>
                                      </p:cBhvr>
                                      <p:to>
                                        <p:strVal val="visible"/>
                                      </p:to>
                                    </p:set>
                                    <p:animEffect transition="in" filter="dissolve">
                                      <p:cBhvr>
                                        <p:cTn id="11" dur="1000"/>
                                        <p:tgtEl>
                                          <p:spTgt spid="3791"/>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p:tmAbs val="0"/>
                                  </p:iterate>
                                  <p:childTnLst>
                                    <p:set>
                                      <p:cBhvr>
                                        <p:cTn id="15" fill="hold"/>
                                        <p:tgtEl>
                                          <p:spTgt spid="3789"/>
                                        </p:tgtEl>
                                        <p:attrNameLst>
                                          <p:attrName>style.visibility</p:attrName>
                                        </p:attrNameLst>
                                      </p:cBhvr>
                                      <p:to>
                                        <p:strVal val="visible"/>
                                      </p:to>
                                    </p:set>
                                    <p:animEffect transition="in" filter="dissolve">
                                      <p:cBhvr>
                                        <p:cTn id="16" dur="500"/>
                                        <p:tgtEl>
                                          <p:spTgt spid="3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 grpId="1" animBg="1" advAuto="0"/>
      <p:bldP spid="3789" grpId="3" animBg="1" advAuto="0"/>
      <p:bldP spid="3791" grpId="2"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5" name="Google Shape;1991;p134"/>
          <p:cNvSpPr txBox="1">
            <a:spLocks noGrp="1"/>
          </p:cNvSpPr>
          <p:nvPr>
            <p:ph type="title"/>
          </p:nvPr>
        </p:nvSpPr>
        <p:spPr>
          <a:prstGeom prst="rect">
            <a:avLst/>
          </a:prstGeom>
        </p:spPr>
        <p:txBody>
          <a:bodyPr/>
          <a:lstStyle/>
          <a:p>
            <a:pPr>
              <a:lnSpc>
                <a:spcPct val="100000"/>
              </a:lnSpc>
              <a:defRPr>
                <a:latin typeface="Arial"/>
                <a:ea typeface="Arial"/>
                <a:cs typeface="Arial"/>
                <a:sym typeface="Arial"/>
              </a:defRPr>
            </a:pPr>
            <a:r>
              <a:t>KSI BLOCKCHAIN</a:t>
            </a:r>
            <a:br/>
            <a:r>
              <a:rPr>
                <a:solidFill>
                  <a:srgbClr val="A77149"/>
                </a:solidFill>
              </a:rPr>
              <a:t>/ PRIVACY BY DESIGN </a:t>
            </a:r>
          </a:p>
        </p:txBody>
      </p:sp>
      <p:sp>
        <p:nvSpPr>
          <p:cNvPr id="3796" name="Google Shape;1992;p134"/>
          <p:cNvSpPr/>
          <p:nvPr/>
        </p:nvSpPr>
        <p:spPr>
          <a:xfrm rot="10800000" flipH="1">
            <a:off x="5401895" y="3553807"/>
            <a:ext cx="1010361" cy="1344115"/>
          </a:xfrm>
          <a:custGeom>
            <a:avLst/>
            <a:gdLst/>
            <a:ahLst/>
            <a:cxnLst>
              <a:cxn ang="0">
                <a:pos x="wd2" y="hd2"/>
              </a:cxn>
              <a:cxn ang="5400000">
                <a:pos x="wd2" y="hd2"/>
              </a:cxn>
              <a:cxn ang="10800000">
                <a:pos x="wd2" y="hd2"/>
              </a:cxn>
              <a:cxn ang="16200000">
                <a:pos x="wd2" y="hd2"/>
              </a:cxn>
            </a:cxnLst>
            <a:rect l="0" t="0" r="r" b="b"/>
            <a:pathLst>
              <a:path w="21600" h="21600" extrusionOk="0">
                <a:moveTo>
                  <a:pt x="14435" y="21600"/>
                </a:moveTo>
                <a:lnTo>
                  <a:pt x="15868" y="17291"/>
                </a:lnTo>
                <a:lnTo>
                  <a:pt x="21600" y="16214"/>
                </a:lnTo>
                <a:lnTo>
                  <a:pt x="14435" y="21600"/>
                </a:lnTo>
                <a:lnTo>
                  <a:pt x="0" y="21600"/>
                </a:lnTo>
                <a:lnTo>
                  <a:pt x="0" y="0"/>
                </a:lnTo>
                <a:lnTo>
                  <a:pt x="21600" y="0"/>
                </a:lnTo>
                <a:lnTo>
                  <a:pt x="21600" y="16214"/>
                </a:lnTo>
              </a:path>
            </a:pathLst>
          </a:custGeom>
          <a:ln w="19050">
            <a:solidFill>
              <a:srgbClr val="28292B"/>
            </a:solidFill>
            <a:miter/>
          </a:ln>
        </p:spPr>
        <p:txBody>
          <a:bodyPr lIns="45718" tIns="45718" rIns="45718" bIns="45718" anchor="ctr"/>
          <a:lstStyle/>
          <a:p>
            <a:pPr algn="ctr">
              <a:defRPr>
                <a:solidFill>
                  <a:srgbClr val="FFFFFF"/>
                </a:solidFill>
                <a:latin typeface="Arial"/>
                <a:ea typeface="Arial"/>
                <a:cs typeface="Arial"/>
                <a:sym typeface="Arial"/>
              </a:defRPr>
            </a:pPr>
            <a:endParaRPr/>
          </a:p>
        </p:txBody>
      </p:sp>
      <p:grpSp>
        <p:nvGrpSpPr>
          <p:cNvPr id="3808" name="Google Shape;1993;p134"/>
          <p:cNvGrpSpPr/>
          <p:nvPr/>
        </p:nvGrpSpPr>
        <p:grpSpPr>
          <a:xfrm>
            <a:off x="5679999" y="2033776"/>
            <a:ext cx="6267318" cy="579834"/>
            <a:chOff x="0" y="0"/>
            <a:chExt cx="6267317" cy="579833"/>
          </a:xfrm>
        </p:grpSpPr>
        <p:sp>
          <p:nvSpPr>
            <p:cNvPr id="3797" name="Google Shape;1994;p134"/>
            <p:cNvSpPr/>
            <p:nvPr/>
          </p:nvSpPr>
          <p:spPr>
            <a:xfrm>
              <a:off x="0" y="0"/>
              <a:ext cx="679044" cy="579834"/>
            </a:xfrm>
            <a:prstGeom prst="chevron">
              <a:avLst>
                <a:gd name="adj" fmla="val 29405"/>
              </a:avLst>
            </a:prstGeom>
            <a:solidFill>
              <a:srgbClr val="FF0000"/>
            </a:solidFill>
            <a:ln w="19050" cap="flat">
              <a:solidFill>
                <a:srgbClr val="ED1C24"/>
              </a:solidFill>
              <a:prstDash val="solid"/>
              <a:miter lim="800000"/>
            </a:ln>
            <a:effectLst/>
          </p:spPr>
          <p:txBody>
            <a:bodyPr wrap="square" lIns="45718" tIns="45718" rIns="45718" bIns="45718" numCol="1" anchor="ctr">
              <a:noAutofit/>
            </a:bodyPr>
            <a:lstStyle/>
            <a:p>
              <a:pPr algn="ctr">
                <a:defRPr>
                  <a:solidFill>
                    <a:srgbClr val="40474F"/>
                  </a:solidFill>
                  <a:latin typeface="Arial"/>
                  <a:ea typeface="Arial"/>
                  <a:cs typeface="Arial"/>
                  <a:sym typeface="Arial"/>
                </a:defRPr>
              </a:pPr>
              <a:endParaRPr/>
            </a:p>
          </p:txBody>
        </p:sp>
        <p:sp>
          <p:nvSpPr>
            <p:cNvPr id="3798" name="Google Shape;1995;p134"/>
            <p:cNvSpPr/>
            <p:nvPr/>
          </p:nvSpPr>
          <p:spPr>
            <a:xfrm>
              <a:off x="558828" y="0"/>
              <a:ext cx="679044" cy="579834"/>
            </a:xfrm>
            <a:prstGeom prst="chevron">
              <a:avLst>
                <a:gd name="adj" fmla="val 29405"/>
              </a:avLst>
            </a:prstGeom>
            <a:solidFill>
              <a:srgbClr val="FFFFFF"/>
            </a:solidFill>
            <a:ln w="19050" cap="flat">
              <a:solidFill>
                <a:srgbClr val="ED1C24"/>
              </a:solidFill>
              <a:prstDash val="solid"/>
              <a:miter lim="800000"/>
            </a:ln>
            <a:effectLst/>
          </p:spPr>
          <p:txBody>
            <a:bodyPr wrap="square" lIns="45718" tIns="45718" rIns="45718" bIns="45718" numCol="1" anchor="ctr">
              <a:noAutofit/>
            </a:bodyPr>
            <a:lstStyle/>
            <a:p>
              <a:pPr algn="ctr">
                <a:defRPr>
                  <a:solidFill>
                    <a:srgbClr val="40474F"/>
                  </a:solidFill>
                  <a:latin typeface="Arial"/>
                  <a:ea typeface="Arial"/>
                  <a:cs typeface="Arial"/>
                  <a:sym typeface="Arial"/>
                </a:defRPr>
              </a:pPr>
              <a:endParaRPr/>
            </a:p>
          </p:txBody>
        </p:sp>
        <p:sp>
          <p:nvSpPr>
            <p:cNvPr id="3799" name="Google Shape;1996;p134"/>
            <p:cNvSpPr/>
            <p:nvPr/>
          </p:nvSpPr>
          <p:spPr>
            <a:xfrm>
              <a:off x="1117656" y="0"/>
              <a:ext cx="679044" cy="579834"/>
            </a:xfrm>
            <a:prstGeom prst="chevron">
              <a:avLst>
                <a:gd name="adj" fmla="val 29405"/>
              </a:avLst>
            </a:prstGeom>
            <a:solidFill>
              <a:srgbClr val="FFFFFF"/>
            </a:solidFill>
            <a:ln w="19050" cap="flat">
              <a:solidFill>
                <a:srgbClr val="ED1C24"/>
              </a:solidFill>
              <a:prstDash val="solid"/>
              <a:miter lim="800000"/>
            </a:ln>
            <a:effectLst/>
          </p:spPr>
          <p:txBody>
            <a:bodyPr wrap="square" lIns="45718" tIns="45718" rIns="45718" bIns="45718" numCol="1" anchor="ctr">
              <a:noAutofit/>
            </a:bodyPr>
            <a:lstStyle/>
            <a:p>
              <a:pPr algn="ctr">
                <a:defRPr>
                  <a:solidFill>
                    <a:srgbClr val="40474F"/>
                  </a:solidFill>
                  <a:latin typeface="Arial"/>
                  <a:ea typeface="Arial"/>
                  <a:cs typeface="Arial"/>
                  <a:sym typeface="Arial"/>
                </a:defRPr>
              </a:pPr>
              <a:endParaRPr/>
            </a:p>
          </p:txBody>
        </p:sp>
        <p:sp>
          <p:nvSpPr>
            <p:cNvPr id="3800" name="Google Shape;1997;p134"/>
            <p:cNvSpPr/>
            <p:nvPr/>
          </p:nvSpPr>
          <p:spPr>
            <a:xfrm>
              <a:off x="1676484" y="0"/>
              <a:ext cx="679045" cy="579834"/>
            </a:xfrm>
            <a:prstGeom prst="chevron">
              <a:avLst>
                <a:gd name="adj" fmla="val 29405"/>
              </a:avLst>
            </a:prstGeom>
            <a:solidFill>
              <a:srgbClr val="FFFFFF"/>
            </a:solidFill>
            <a:ln w="19050" cap="flat">
              <a:solidFill>
                <a:srgbClr val="ED1C24"/>
              </a:solidFill>
              <a:prstDash val="solid"/>
              <a:miter lim="800000"/>
            </a:ln>
            <a:effectLst/>
          </p:spPr>
          <p:txBody>
            <a:bodyPr wrap="square" lIns="45718" tIns="45718" rIns="45718" bIns="45718" numCol="1" anchor="ctr">
              <a:noAutofit/>
            </a:bodyPr>
            <a:lstStyle/>
            <a:p>
              <a:pPr algn="ctr">
                <a:defRPr>
                  <a:solidFill>
                    <a:srgbClr val="40474F"/>
                  </a:solidFill>
                  <a:latin typeface="Arial"/>
                  <a:ea typeface="Arial"/>
                  <a:cs typeface="Arial"/>
                  <a:sym typeface="Arial"/>
                </a:defRPr>
              </a:pPr>
              <a:endParaRPr/>
            </a:p>
          </p:txBody>
        </p:sp>
        <p:sp>
          <p:nvSpPr>
            <p:cNvPr id="3801" name="Google Shape;1998;p134"/>
            <p:cNvSpPr/>
            <p:nvPr/>
          </p:nvSpPr>
          <p:spPr>
            <a:xfrm>
              <a:off x="2235312" y="0"/>
              <a:ext cx="679045" cy="579834"/>
            </a:xfrm>
            <a:prstGeom prst="chevron">
              <a:avLst>
                <a:gd name="adj" fmla="val 29405"/>
              </a:avLst>
            </a:prstGeom>
            <a:solidFill>
              <a:srgbClr val="FFFFFF"/>
            </a:solidFill>
            <a:ln w="19050" cap="flat">
              <a:solidFill>
                <a:srgbClr val="ED1C24"/>
              </a:solidFill>
              <a:prstDash val="solid"/>
              <a:miter lim="800000"/>
            </a:ln>
            <a:effectLst/>
          </p:spPr>
          <p:txBody>
            <a:bodyPr wrap="square" lIns="45718" tIns="45718" rIns="45718" bIns="45718" numCol="1" anchor="ctr">
              <a:noAutofit/>
            </a:bodyPr>
            <a:lstStyle/>
            <a:p>
              <a:pPr algn="ctr">
                <a:defRPr>
                  <a:solidFill>
                    <a:srgbClr val="40474F"/>
                  </a:solidFill>
                  <a:latin typeface="Arial"/>
                  <a:ea typeface="Arial"/>
                  <a:cs typeface="Arial"/>
                  <a:sym typeface="Arial"/>
                </a:defRPr>
              </a:pPr>
              <a:endParaRPr/>
            </a:p>
          </p:txBody>
        </p:sp>
        <p:sp>
          <p:nvSpPr>
            <p:cNvPr id="3802" name="Google Shape;1999;p134"/>
            <p:cNvSpPr/>
            <p:nvPr/>
          </p:nvSpPr>
          <p:spPr>
            <a:xfrm>
              <a:off x="2794141" y="0"/>
              <a:ext cx="679044" cy="579834"/>
            </a:xfrm>
            <a:prstGeom prst="chevron">
              <a:avLst>
                <a:gd name="adj" fmla="val 29405"/>
              </a:avLst>
            </a:prstGeom>
            <a:solidFill>
              <a:srgbClr val="FFFFFF"/>
            </a:solidFill>
            <a:ln w="19050" cap="flat">
              <a:solidFill>
                <a:srgbClr val="ED1C24"/>
              </a:solidFill>
              <a:prstDash val="solid"/>
              <a:miter lim="800000"/>
            </a:ln>
            <a:effectLst/>
          </p:spPr>
          <p:txBody>
            <a:bodyPr wrap="square" lIns="45718" tIns="45718" rIns="45718" bIns="45718" numCol="1" anchor="ctr">
              <a:noAutofit/>
            </a:bodyPr>
            <a:lstStyle/>
            <a:p>
              <a:pPr algn="ctr">
                <a:defRPr>
                  <a:solidFill>
                    <a:srgbClr val="40474F"/>
                  </a:solidFill>
                  <a:latin typeface="Arial"/>
                  <a:ea typeface="Arial"/>
                  <a:cs typeface="Arial"/>
                  <a:sym typeface="Arial"/>
                </a:defRPr>
              </a:pPr>
              <a:endParaRPr/>
            </a:p>
          </p:txBody>
        </p:sp>
        <p:sp>
          <p:nvSpPr>
            <p:cNvPr id="3803" name="Google Shape;2000;p134"/>
            <p:cNvSpPr/>
            <p:nvPr/>
          </p:nvSpPr>
          <p:spPr>
            <a:xfrm>
              <a:off x="3352968" y="0"/>
              <a:ext cx="679045" cy="579834"/>
            </a:xfrm>
            <a:prstGeom prst="chevron">
              <a:avLst>
                <a:gd name="adj" fmla="val 29405"/>
              </a:avLst>
            </a:prstGeom>
            <a:solidFill>
              <a:srgbClr val="FFFFFF"/>
            </a:solidFill>
            <a:ln w="19050" cap="flat">
              <a:solidFill>
                <a:srgbClr val="ED1C24"/>
              </a:solidFill>
              <a:prstDash val="solid"/>
              <a:miter lim="800000"/>
            </a:ln>
            <a:effectLst/>
          </p:spPr>
          <p:txBody>
            <a:bodyPr wrap="square" lIns="45718" tIns="45718" rIns="45718" bIns="45718" numCol="1" anchor="ctr">
              <a:noAutofit/>
            </a:bodyPr>
            <a:lstStyle/>
            <a:p>
              <a:pPr algn="ctr">
                <a:defRPr>
                  <a:solidFill>
                    <a:srgbClr val="40474F"/>
                  </a:solidFill>
                  <a:latin typeface="Arial"/>
                  <a:ea typeface="Arial"/>
                  <a:cs typeface="Arial"/>
                  <a:sym typeface="Arial"/>
                </a:defRPr>
              </a:pPr>
              <a:endParaRPr/>
            </a:p>
          </p:txBody>
        </p:sp>
        <p:sp>
          <p:nvSpPr>
            <p:cNvPr id="3804" name="Google Shape;2001;p134"/>
            <p:cNvSpPr/>
            <p:nvPr/>
          </p:nvSpPr>
          <p:spPr>
            <a:xfrm>
              <a:off x="3911797" y="0"/>
              <a:ext cx="679044" cy="579834"/>
            </a:xfrm>
            <a:prstGeom prst="chevron">
              <a:avLst>
                <a:gd name="adj" fmla="val 29405"/>
              </a:avLst>
            </a:prstGeom>
            <a:solidFill>
              <a:srgbClr val="FFFFFF"/>
            </a:solidFill>
            <a:ln w="19050" cap="flat">
              <a:solidFill>
                <a:srgbClr val="ED1C24"/>
              </a:solidFill>
              <a:prstDash val="solid"/>
              <a:miter lim="800000"/>
            </a:ln>
            <a:effectLst/>
          </p:spPr>
          <p:txBody>
            <a:bodyPr wrap="square" lIns="45718" tIns="45718" rIns="45718" bIns="45718" numCol="1" anchor="ctr">
              <a:noAutofit/>
            </a:bodyPr>
            <a:lstStyle/>
            <a:p>
              <a:pPr algn="ctr">
                <a:defRPr>
                  <a:solidFill>
                    <a:srgbClr val="40474F"/>
                  </a:solidFill>
                  <a:latin typeface="Arial"/>
                  <a:ea typeface="Arial"/>
                  <a:cs typeface="Arial"/>
                  <a:sym typeface="Arial"/>
                </a:defRPr>
              </a:pPr>
              <a:endParaRPr/>
            </a:p>
          </p:txBody>
        </p:sp>
        <p:sp>
          <p:nvSpPr>
            <p:cNvPr id="3805" name="Google Shape;2002;p134"/>
            <p:cNvSpPr/>
            <p:nvPr/>
          </p:nvSpPr>
          <p:spPr>
            <a:xfrm>
              <a:off x="4470625" y="0"/>
              <a:ext cx="679044" cy="579834"/>
            </a:xfrm>
            <a:prstGeom prst="chevron">
              <a:avLst>
                <a:gd name="adj" fmla="val 29405"/>
              </a:avLst>
            </a:prstGeom>
            <a:solidFill>
              <a:srgbClr val="FFFFFF"/>
            </a:solidFill>
            <a:ln w="19050" cap="flat">
              <a:solidFill>
                <a:srgbClr val="ED1C24"/>
              </a:solidFill>
              <a:prstDash val="solid"/>
              <a:miter lim="800000"/>
            </a:ln>
            <a:effectLst/>
          </p:spPr>
          <p:txBody>
            <a:bodyPr wrap="square" lIns="45718" tIns="45718" rIns="45718" bIns="45718" numCol="1" anchor="ctr">
              <a:noAutofit/>
            </a:bodyPr>
            <a:lstStyle/>
            <a:p>
              <a:pPr algn="ctr">
                <a:defRPr>
                  <a:solidFill>
                    <a:srgbClr val="40474F"/>
                  </a:solidFill>
                  <a:latin typeface="Arial"/>
                  <a:ea typeface="Arial"/>
                  <a:cs typeface="Arial"/>
                  <a:sym typeface="Arial"/>
                </a:defRPr>
              </a:pPr>
              <a:endParaRPr/>
            </a:p>
          </p:txBody>
        </p:sp>
        <p:sp>
          <p:nvSpPr>
            <p:cNvPr id="3806" name="Google Shape;2003;p134"/>
            <p:cNvSpPr/>
            <p:nvPr/>
          </p:nvSpPr>
          <p:spPr>
            <a:xfrm>
              <a:off x="5029453" y="0"/>
              <a:ext cx="679045" cy="579834"/>
            </a:xfrm>
            <a:prstGeom prst="chevron">
              <a:avLst>
                <a:gd name="adj" fmla="val 29405"/>
              </a:avLst>
            </a:prstGeom>
            <a:solidFill>
              <a:srgbClr val="FFFFFF"/>
            </a:solidFill>
            <a:ln w="19050" cap="flat">
              <a:solidFill>
                <a:srgbClr val="ED1C24"/>
              </a:solidFill>
              <a:prstDash val="solid"/>
              <a:miter lim="800000"/>
            </a:ln>
            <a:effectLst/>
          </p:spPr>
          <p:txBody>
            <a:bodyPr wrap="square" lIns="45718" tIns="45718" rIns="45718" bIns="45718" numCol="1" anchor="ctr">
              <a:noAutofit/>
            </a:bodyPr>
            <a:lstStyle/>
            <a:p>
              <a:pPr algn="ctr">
                <a:defRPr>
                  <a:solidFill>
                    <a:srgbClr val="40474F"/>
                  </a:solidFill>
                  <a:latin typeface="Arial"/>
                  <a:ea typeface="Arial"/>
                  <a:cs typeface="Arial"/>
                  <a:sym typeface="Arial"/>
                </a:defRPr>
              </a:pPr>
              <a:endParaRPr/>
            </a:p>
          </p:txBody>
        </p:sp>
        <p:sp>
          <p:nvSpPr>
            <p:cNvPr id="3807" name="Google Shape;2004;p134"/>
            <p:cNvSpPr/>
            <p:nvPr/>
          </p:nvSpPr>
          <p:spPr>
            <a:xfrm>
              <a:off x="5588274" y="0"/>
              <a:ext cx="679044" cy="579834"/>
            </a:xfrm>
            <a:prstGeom prst="chevron">
              <a:avLst>
                <a:gd name="adj" fmla="val 29405"/>
              </a:avLst>
            </a:prstGeom>
            <a:solidFill>
              <a:srgbClr val="FFFFFF"/>
            </a:solidFill>
            <a:ln w="19050" cap="flat">
              <a:solidFill>
                <a:srgbClr val="ED1C24"/>
              </a:solidFill>
              <a:prstDash val="solid"/>
              <a:miter lim="800000"/>
            </a:ln>
            <a:effectLst/>
          </p:spPr>
          <p:txBody>
            <a:bodyPr wrap="square" lIns="45718" tIns="45718" rIns="45718" bIns="45718" numCol="1" anchor="ctr">
              <a:noAutofit/>
            </a:bodyPr>
            <a:lstStyle/>
            <a:p>
              <a:pPr algn="ctr">
                <a:defRPr>
                  <a:solidFill>
                    <a:srgbClr val="40474F"/>
                  </a:solidFill>
                  <a:latin typeface="Arial"/>
                  <a:ea typeface="Arial"/>
                  <a:cs typeface="Arial"/>
                  <a:sym typeface="Arial"/>
                </a:defRPr>
              </a:pPr>
              <a:endParaRPr/>
            </a:p>
          </p:txBody>
        </p:sp>
      </p:grpSp>
      <p:sp>
        <p:nvSpPr>
          <p:cNvPr id="3809" name="Google Shape;2005;p134"/>
          <p:cNvSpPr txBox="1"/>
          <p:nvPr/>
        </p:nvSpPr>
        <p:spPr>
          <a:xfrm>
            <a:off x="587374" y="6108670"/>
            <a:ext cx="6856005" cy="3751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sz="2000">
                <a:solidFill>
                  <a:srgbClr val="ED1C24"/>
                </a:solidFill>
                <a:latin typeface="Arial"/>
                <a:ea typeface="Arial"/>
                <a:cs typeface="Arial"/>
                <a:sym typeface="Arial"/>
              </a:defRPr>
            </a:lvl1pPr>
          </a:lstStyle>
          <a:p>
            <a:r>
              <a:t>CUSTOMER ENVIRONMENT</a:t>
            </a:r>
          </a:p>
        </p:txBody>
      </p:sp>
      <p:sp>
        <p:nvSpPr>
          <p:cNvPr id="3810" name="Google Shape;2006;p134"/>
          <p:cNvSpPr txBox="1"/>
          <p:nvPr/>
        </p:nvSpPr>
        <p:spPr>
          <a:xfrm>
            <a:off x="3682250" y="5024473"/>
            <a:ext cx="569941" cy="450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1600">
                <a:solidFill>
                  <a:srgbClr val="966440"/>
                </a:solidFill>
                <a:latin typeface="Arial"/>
                <a:ea typeface="Arial"/>
                <a:cs typeface="Arial"/>
                <a:sym typeface="Arial"/>
              </a:defRPr>
            </a:pPr>
            <a:r>
              <a:t>+</a:t>
            </a:r>
            <a:endParaRPr sz="1400">
              <a:solidFill>
                <a:srgbClr val="000000"/>
              </a:solidFill>
            </a:endParaRPr>
          </a:p>
          <a:p>
            <a:pPr>
              <a:defRPr sz="1600">
                <a:solidFill>
                  <a:srgbClr val="40474F"/>
                </a:solidFill>
                <a:latin typeface="Arial"/>
                <a:ea typeface="Arial"/>
                <a:cs typeface="Arial"/>
                <a:sym typeface="Arial"/>
              </a:defRPr>
            </a:pPr>
            <a:r>
              <a:t>HASH</a:t>
            </a:r>
          </a:p>
        </p:txBody>
      </p:sp>
      <p:sp>
        <p:nvSpPr>
          <p:cNvPr id="3822" name="Google Shape;2007;p134"/>
          <p:cNvSpPr/>
          <p:nvPr/>
        </p:nvSpPr>
        <p:spPr>
          <a:xfrm>
            <a:off x="2267413" y="4228886"/>
            <a:ext cx="1570451" cy="9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19050">
            <a:solidFill>
              <a:srgbClr val="FF0000"/>
            </a:solidFill>
            <a:miter/>
            <a:tailEnd type="stealth"/>
          </a:ln>
        </p:spPr>
        <p:txBody>
          <a:bodyPr/>
          <a:lstStyle/>
          <a:p>
            <a:endParaRPr/>
          </a:p>
        </p:txBody>
      </p:sp>
      <p:sp>
        <p:nvSpPr>
          <p:cNvPr id="3812" name="Google Shape;2010;p134"/>
          <p:cNvSpPr txBox="1"/>
          <p:nvPr/>
        </p:nvSpPr>
        <p:spPr>
          <a:xfrm>
            <a:off x="1247444" y="5024473"/>
            <a:ext cx="710805" cy="450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1600">
                <a:solidFill>
                  <a:srgbClr val="966440"/>
                </a:solidFill>
                <a:latin typeface="Arial"/>
                <a:ea typeface="Arial"/>
                <a:cs typeface="Arial"/>
                <a:sym typeface="Arial"/>
              </a:defRPr>
            </a:pPr>
            <a:r>
              <a:t>+</a:t>
            </a:r>
            <a:endParaRPr sz="1400">
              <a:solidFill>
                <a:srgbClr val="000000"/>
              </a:solidFill>
            </a:endParaRPr>
          </a:p>
          <a:p>
            <a:pPr>
              <a:defRPr sz="1600">
                <a:solidFill>
                  <a:srgbClr val="40474F"/>
                </a:solidFill>
                <a:latin typeface="Arial"/>
                <a:ea typeface="Arial"/>
                <a:cs typeface="Arial"/>
                <a:sym typeface="Arial"/>
              </a:defRPr>
            </a:pPr>
            <a:r>
              <a:t>DATA</a:t>
            </a:r>
          </a:p>
        </p:txBody>
      </p:sp>
      <p:sp>
        <p:nvSpPr>
          <p:cNvPr id="3813" name="Google Shape;2011;p134"/>
          <p:cNvSpPr txBox="1"/>
          <p:nvPr/>
        </p:nvSpPr>
        <p:spPr>
          <a:xfrm>
            <a:off x="5401895" y="5024473"/>
            <a:ext cx="1752668" cy="6791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1600">
                <a:solidFill>
                  <a:srgbClr val="966440"/>
                </a:solidFill>
                <a:latin typeface="Arial"/>
                <a:ea typeface="Arial"/>
                <a:cs typeface="Arial"/>
                <a:sym typeface="Arial"/>
              </a:defRPr>
            </a:pPr>
            <a:r>
              <a:t>+</a:t>
            </a:r>
            <a:endParaRPr sz="1400">
              <a:solidFill>
                <a:srgbClr val="000000"/>
              </a:solidFill>
            </a:endParaRPr>
          </a:p>
          <a:p>
            <a:pPr>
              <a:defRPr sz="1600">
                <a:solidFill>
                  <a:srgbClr val="40474F"/>
                </a:solidFill>
                <a:latin typeface="Arial"/>
                <a:ea typeface="Arial"/>
                <a:cs typeface="Arial"/>
                <a:sym typeface="Arial"/>
              </a:defRPr>
            </a:pPr>
            <a:r>
              <a:t>PROOF OF</a:t>
            </a:r>
            <a:endParaRPr sz="1400">
              <a:solidFill>
                <a:srgbClr val="000000"/>
              </a:solidFill>
            </a:endParaRPr>
          </a:p>
          <a:p>
            <a:pPr>
              <a:defRPr sz="1600">
                <a:solidFill>
                  <a:srgbClr val="40474F"/>
                </a:solidFill>
                <a:latin typeface="Arial"/>
                <a:ea typeface="Arial"/>
                <a:cs typeface="Arial"/>
                <a:sym typeface="Arial"/>
              </a:defRPr>
            </a:pPr>
            <a:r>
              <a:t>REGISTRATION</a:t>
            </a:r>
          </a:p>
        </p:txBody>
      </p:sp>
      <p:pic>
        <p:nvPicPr>
          <p:cNvPr id="3814" name="Google Shape;2012;p134" descr="Google Shape;2012;p134"/>
          <p:cNvPicPr>
            <a:picLocks noChangeAspect="1"/>
          </p:cNvPicPr>
          <p:nvPr/>
        </p:nvPicPr>
        <p:blipFill>
          <a:blip r:embed="rId3"/>
          <a:stretch>
            <a:fillRect/>
          </a:stretch>
        </p:blipFill>
        <p:spPr>
          <a:xfrm>
            <a:off x="6147599" y="4627029"/>
            <a:ext cx="540001" cy="540001"/>
          </a:xfrm>
          <a:prstGeom prst="rect">
            <a:avLst/>
          </a:prstGeom>
          <a:ln w="12700">
            <a:miter lim="400000"/>
          </a:ln>
        </p:spPr>
      </p:pic>
      <p:pic>
        <p:nvPicPr>
          <p:cNvPr id="3815" name="Google Shape;2009;p134" descr="Google Shape;2009;p134"/>
          <p:cNvPicPr>
            <a:picLocks noChangeAspect="1"/>
          </p:cNvPicPr>
          <p:nvPr/>
        </p:nvPicPr>
        <p:blipFill>
          <a:blip r:embed="rId4"/>
          <a:stretch>
            <a:fillRect/>
          </a:stretch>
        </p:blipFill>
        <p:spPr>
          <a:xfrm>
            <a:off x="3532189" y="3865864"/>
            <a:ext cx="720001" cy="720001"/>
          </a:xfrm>
          <a:prstGeom prst="rect">
            <a:avLst/>
          </a:prstGeom>
          <a:ln w="12700">
            <a:miter lim="400000"/>
          </a:ln>
        </p:spPr>
      </p:pic>
      <p:sp>
        <p:nvSpPr>
          <p:cNvPr id="3823" name="Google Shape;2013;p134"/>
          <p:cNvSpPr/>
          <p:nvPr/>
        </p:nvSpPr>
        <p:spPr>
          <a:xfrm>
            <a:off x="3903980" y="2322829"/>
            <a:ext cx="4728210" cy="17932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path>
            </a:pathLst>
          </a:custGeom>
          <a:ln w="19050">
            <a:solidFill>
              <a:srgbClr val="FF0000"/>
            </a:solidFill>
            <a:miter/>
            <a:tailEnd type="stealth"/>
          </a:ln>
        </p:spPr>
        <p:txBody>
          <a:bodyPr/>
          <a:lstStyle/>
          <a:p>
            <a:endParaRPr/>
          </a:p>
        </p:txBody>
      </p:sp>
      <p:sp>
        <p:nvSpPr>
          <p:cNvPr id="3824" name="Google Shape;2014;p134"/>
          <p:cNvSpPr/>
          <p:nvPr/>
        </p:nvSpPr>
        <p:spPr>
          <a:xfrm>
            <a:off x="6424204" y="2515404"/>
            <a:ext cx="2096512" cy="137203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19050">
            <a:solidFill>
              <a:srgbClr val="FF0000"/>
            </a:solidFill>
            <a:miter/>
            <a:tailEnd type="stealth"/>
          </a:ln>
        </p:spPr>
        <p:txBody>
          <a:bodyPr/>
          <a:lstStyle/>
          <a:p>
            <a:endParaRPr/>
          </a:p>
        </p:txBody>
      </p:sp>
      <p:sp>
        <p:nvSpPr>
          <p:cNvPr id="3818" name="Google Shape;2015;p134"/>
          <p:cNvSpPr/>
          <p:nvPr/>
        </p:nvSpPr>
        <p:spPr>
          <a:xfrm>
            <a:off x="587374" y="3181300"/>
            <a:ext cx="6856005" cy="3355425"/>
          </a:xfrm>
          <a:prstGeom prst="rect">
            <a:avLst/>
          </a:prstGeom>
          <a:ln>
            <a:solidFill>
              <a:srgbClr val="28292B"/>
            </a:solidFill>
            <a:prstDash val="dash"/>
            <a:miter/>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3819" name="Google Shape;2016;p134"/>
          <p:cNvSpPr txBox="1"/>
          <p:nvPr/>
        </p:nvSpPr>
        <p:spPr>
          <a:xfrm>
            <a:off x="6134899" y="1460400"/>
            <a:ext cx="3147883" cy="412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2200">
                <a:solidFill>
                  <a:srgbClr val="ED1C24"/>
                </a:solidFill>
                <a:latin typeface="Arial"/>
                <a:ea typeface="Arial"/>
                <a:cs typeface="Arial"/>
                <a:sym typeface="Arial"/>
              </a:defRPr>
            </a:lvl1pPr>
          </a:lstStyle>
          <a:p>
            <a:r>
              <a:t>KSI BLOCKCHAIN</a:t>
            </a:r>
          </a:p>
        </p:txBody>
      </p:sp>
      <p:sp>
        <p:nvSpPr>
          <p:cNvPr id="3820" name="Google Shape;2008;p134"/>
          <p:cNvSpPr/>
          <p:nvPr/>
        </p:nvSpPr>
        <p:spPr>
          <a:xfrm rot="10800000" flipH="1">
            <a:off x="1247444" y="3553807"/>
            <a:ext cx="1010362" cy="1344115"/>
          </a:xfrm>
          <a:custGeom>
            <a:avLst/>
            <a:gdLst/>
            <a:ahLst/>
            <a:cxnLst>
              <a:cxn ang="0">
                <a:pos x="wd2" y="hd2"/>
              </a:cxn>
              <a:cxn ang="5400000">
                <a:pos x="wd2" y="hd2"/>
              </a:cxn>
              <a:cxn ang="10800000">
                <a:pos x="wd2" y="hd2"/>
              </a:cxn>
              <a:cxn ang="16200000">
                <a:pos x="wd2" y="hd2"/>
              </a:cxn>
            </a:cxnLst>
            <a:rect l="0" t="0" r="r" b="b"/>
            <a:pathLst>
              <a:path w="21600" h="21600" extrusionOk="0">
                <a:moveTo>
                  <a:pt x="14435" y="21600"/>
                </a:moveTo>
                <a:lnTo>
                  <a:pt x="15868" y="17291"/>
                </a:lnTo>
                <a:lnTo>
                  <a:pt x="21600" y="16214"/>
                </a:lnTo>
                <a:lnTo>
                  <a:pt x="14435" y="21600"/>
                </a:lnTo>
                <a:lnTo>
                  <a:pt x="0" y="21600"/>
                </a:lnTo>
                <a:lnTo>
                  <a:pt x="0" y="0"/>
                </a:lnTo>
                <a:lnTo>
                  <a:pt x="21600" y="0"/>
                </a:lnTo>
                <a:lnTo>
                  <a:pt x="21600" y="16214"/>
                </a:lnTo>
              </a:path>
            </a:pathLst>
          </a:custGeom>
          <a:ln w="19050">
            <a:solidFill>
              <a:srgbClr val="28292B"/>
            </a:solidFill>
            <a:miter/>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3821" name="Google Shape;2017;p134"/>
          <p:cNvSpPr txBox="1"/>
          <p:nvPr/>
        </p:nvSpPr>
        <p:spPr>
          <a:xfrm>
            <a:off x="7969788" y="2209199"/>
            <a:ext cx="3963308" cy="43275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p>
            <a:pPr indent="19050">
              <a:lnSpc>
                <a:spcPct val="110000"/>
              </a:lnSpc>
              <a:spcBef>
                <a:spcPts val="800"/>
              </a:spcBef>
              <a:defRPr>
                <a:latin typeface="Aino Regular"/>
                <a:ea typeface="Aino Regular"/>
                <a:cs typeface="Aino Regular"/>
                <a:sym typeface="Aino Regular"/>
              </a:defRPr>
            </a:pPr>
            <a:r>
              <a:t>Data NEVER leaves the system</a:t>
            </a:r>
            <a:br/>
            <a:r>
              <a:t>(only hash is sent to blockchain service) – privacy maintained!</a:t>
            </a:r>
          </a:p>
          <a:p>
            <a:pPr marL="228600">
              <a:lnSpc>
                <a:spcPct val="110000"/>
              </a:lnSpc>
              <a:spcBef>
                <a:spcPts val="800"/>
              </a:spcBef>
              <a:defRPr>
                <a:latin typeface="Aino Regular"/>
                <a:ea typeface="Aino Regular"/>
                <a:cs typeface="Aino Regular"/>
                <a:sym typeface="Aino Regular"/>
              </a:defRPr>
            </a:pPr>
            <a:endParaRPr/>
          </a:p>
          <a:p>
            <a:pPr marL="228600">
              <a:lnSpc>
                <a:spcPct val="110000"/>
              </a:lnSpc>
              <a:spcBef>
                <a:spcPts val="800"/>
              </a:spcBef>
              <a:defRPr sz="2400">
                <a:solidFill>
                  <a:srgbClr val="40474F"/>
                </a:solidFill>
                <a:latin typeface="Arial"/>
                <a:ea typeface="Arial"/>
                <a:cs typeface="Arial"/>
                <a:sym typeface="Arial"/>
              </a:defRPr>
            </a:pPr>
            <a:r>
              <a:t>/ KSI SIGNATURE PROVES</a:t>
            </a:r>
            <a:endParaRPr sz="1400">
              <a:solidFill>
                <a:srgbClr val="000000"/>
              </a:solidFill>
            </a:endParaRPr>
          </a:p>
          <a:p>
            <a:pPr marL="342900" indent="-342900">
              <a:lnSpc>
                <a:spcPct val="110000"/>
              </a:lnSpc>
              <a:spcBef>
                <a:spcPts val="800"/>
              </a:spcBef>
              <a:buClr>
                <a:srgbClr val="966440"/>
              </a:buClr>
              <a:buSzPts val="1800"/>
              <a:buFont typeface="Arial"/>
              <a:buChar char="•"/>
              <a:defRPr>
                <a:solidFill>
                  <a:srgbClr val="40474F"/>
                </a:solidFill>
                <a:latin typeface="Arial"/>
                <a:ea typeface="Arial"/>
                <a:cs typeface="Arial"/>
                <a:sym typeface="Arial"/>
              </a:defRPr>
            </a:pPr>
            <a:r>
              <a:t>Asset Integrity</a:t>
            </a:r>
            <a:endParaRPr sz="1400">
              <a:solidFill>
                <a:srgbClr val="000000"/>
              </a:solidFill>
            </a:endParaRPr>
          </a:p>
          <a:p>
            <a:pPr marL="342900" indent="-342900">
              <a:lnSpc>
                <a:spcPct val="110000"/>
              </a:lnSpc>
              <a:spcBef>
                <a:spcPts val="800"/>
              </a:spcBef>
              <a:buClr>
                <a:srgbClr val="966440"/>
              </a:buClr>
              <a:buSzPts val="1800"/>
              <a:buFont typeface="Arial"/>
              <a:buChar char="•"/>
              <a:defRPr>
                <a:solidFill>
                  <a:srgbClr val="40474F"/>
                </a:solidFill>
                <a:latin typeface="Arial"/>
                <a:ea typeface="Arial"/>
                <a:cs typeface="Arial"/>
                <a:sym typeface="Arial"/>
              </a:defRPr>
            </a:pPr>
            <a:r>
              <a:t>Signing Time</a:t>
            </a:r>
            <a:endParaRPr sz="1400">
              <a:solidFill>
                <a:srgbClr val="000000"/>
              </a:solidFill>
            </a:endParaRPr>
          </a:p>
          <a:p>
            <a:pPr marL="342900" indent="-342900">
              <a:lnSpc>
                <a:spcPct val="110000"/>
              </a:lnSpc>
              <a:spcBef>
                <a:spcPts val="800"/>
              </a:spcBef>
              <a:buClr>
                <a:srgbClr val="966440"/>
              </a:buClr>
              <a:buSzPts val="1800"/>
              <a:buFont typeface="Arial"/>
              <a:buChar char="•"/>
              <a:defRPr>
                <a:solidFill>
                  <a:srgbClr val="40474F"/>
                </a:solidFill>
                <a:latin typeface="Arial"/>
                <a:ea typeface="Arial"/>
                <a:cs typeface="Arial"/>
                <a:sym typeface="Arial"/>
              </a:defRPr>
            </a:pPr>
            <a:r>
              <a:t>Signing Entity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8" name="Title 1"/>
          <p:cNvSpPr txBox="1">
            <a:spLocks noGrp="1"/>
          </p:cNvSpPr>
          <p:nvPr>
            <p:ph type="title"/>
          </p:nvPr>
        </p:nvSpPr>
        <p:spPr>
          <a:prstGeom prst="rect">
            <a:avLst/>
          </a:prstGeom>
        </p:spPr>
        <p:txBody>
          <a:bodyPr/>
          <a:lstStyle/>
          <a:p>
            <a:pPr>
              <a:lnSpc>
                <a:spcPct val="100000"/>
              </a:lnSpc>
            </a:pPr>
            <a:r>
              <a:t>KSI BLOCKCHAIN</a:t>
            </a:r>
            <a:br/>
            <a:r>
              <a:rPr>
                <a:solidFill>
                  <a:srgbClr val="A77149"/>
                </a:solidFill>
              </a:rPr>
              <a:t>/ Scalability</a:t>
            </a:r>
          </a:p>
        </p:txBody>
      </p:sp>
      <p:sp>
        <p:nvSpPr>
          <p:cNvPr id="3829" name="Content Placeholder 2"/>
          <p:cNvSpPr txBox="1">
            <a:spLocks noGrp="1"/>
          </p:cNvSpPr>
          <p:nvPr>
            <p:ph type="body" sz="half" idx="1"/>
          </p:nvPr>
        </p:nvSpPr>
        <p:spPr>
          <a:xfrm>
            <a:off x="587375" y="1765301"/>
            <a:ext cx="4229175" cy="4772024"/>
          </a:xfrm>
          <a:prstGeom prst="rect">
            <a:avLst/>
          </a:prstGeom>
        </p:spPr>
        <p:txBody>
          <a:bodyPr/>
          <a:lstStyle/>
          <a:p>
            <a:pPr algn="just" defTabSz="905255">
              <a:lnSpc>
                <a:spcPct val="99000"/>
              </a:lnSpc>
              <a:spcBef>
                <a:spcPts val="1100"/>
              </a:spcBef>
              <a:defRPr sz="1979"/>
            </a:pPr>
            <a:r>
              <a:t>Every second hash-values of new data created are submitted into the hash tree. </a:t>
            </a:r>
          </a:p>
          <a:p>
            <a:pPr algn="just" defTabSz="905255">
              <a:lnSpc>
                <a:spcPct val="99000"/>
              </a:lnSpc>
              <a:spcBef>
                <a:spcPts val="1100"/>
              </a:spcBef>
              <a:defRPr sz="1979"/>
            </a:pPr>
            <a:r>
              <a:t>A unique hash-chain is returned which later can be used to prove that the hash-value participated in the computation of the root. </a:t>
            </a:r>
          </a:p>
          <a:p>
            <a:pPr algn="just" defTabSz="905255">
              <a:lnSpc>
                <a:spcPct val="99000"/>
              </a:lnSpc>
              <a:spcBef>
                <a:spcPts val="1100"/>
              </a:spcBef>
              <a:defRPr sz="1979"/>
            </a:pPr>
            <a:r>
              <a:t>Every second a new hash tree is built with new data and only the root hash values are kept in a public Blockchain to which everyone has access.</a:t>
            </a:r>
          </a:p>
          <a:p>
            <a:pPr algn="just" defTabSz="905255">
              <a:lnSpc>
                <a:spcPct val="99000"/>
              </a:lnSpc>
              <a:spcBef>
                <a:spcPts val="1100"/>
              </a:spcBef>
              <a:defRPr sz="1979"/>
            </a:pPr>
            <a:r>
              <a:t>The Blockchain grows at 1 hash value per second – or 2GB per year using SHA-256.</a:t>
            </a:r>
          </a:p>
        </p:txBody>
      </p:sp>
      <p:pic>
        <p:nvPicPr>
          <p:cNvPr id="3830" name="Picture 3" descr="Picture 3"/>
          <p:cNvPicPr>
            <a:picLocks noChangeAspect="1"/>
          </p:cNvPicPr>
          <p:nvPr/>
        </p:nvPicPr>
        <p:blipFill>
          <a:blip r:embed="rId3"/>
          <a:stretch>
            <a:fillRect/>
          </a:stretch>
        </p:blipFill>
        <p:spPr>
          <a:xfrm>
            <a:off x="5273699" y="1992270"/>
            <a:ext cx="6409340" cy="4318085"/>
          </a:xfrm>
          <a:prstGeom prst="rect">
            <a:avLst/>
          </a:prstGeom>
          <a:ln w="12700">
            <a:miter lim="400000"/>
          </a:ln>
        </p:spPr>
      </p:pic>
      <p:pic>
        <p:nvPicPr>
          <p:cNvPr id="3831" name="Picture 4" descr="Picture 4"/>
          <p:cNvPicPr>
            <a:picLocks noChangeAspect="1"/>
          </p:cNvPicPr>
          <p:nvPr/>
        </p:nvPicPr>
        <p:blipFill>
          <a:blip r:embed="rId4"/>
          <a:stretch>
            <a:fillRect/>
          </a:stretch>
        </p:blipFill>
        <p:spPr>
          <a:xfrm>
            <a:off x="10307459" y="1536700"/>
            <a:ext cx="1211667" cy="68646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828"/>
                                        </p:tgtEl>
                                        <p:attrNameLst>
                                          <p:attrName>style.visibility</p:attrName>
                                        </p:attrNameLst>
                                      </p:cBhvr>
                                      <p:to>
                                        <p:strVal val="visible"/>
                                      </p:to>
                                    </p:set>
                                    <p:animEffect transition="in" filter="dissolve">
                                      <p:cBhvr>
                                        <p:cTn id="7" dur="200"/>
                                        <p:tgtEl>
                                          <p:spTgt spid="3828"/>
                                        </p:tgtEl>
                                      </p:cBhvr>
                                    </p:animEffect>
                                  </p:childTnLst>
                                </p:cTn>
                              </p:par>
                            </p:childTnLst>
                          </p:cTn>
                        </p:par>
                        <p:par>
                          <p:cTn id="8" fill="hold">
                            <p:stCondLst>
                              <p:cond delay="200"/>
                            </p:stCondLst>
                            <p:childTnLst>
                              <p:par>
                                <p:cTn id="9" presetID="9" presetClass="entr" fill="hold" grpId="2" nodeType="afterEffect">
                                  <p:stCondLst>
                                    <p:cond delay="0"/>
                                  </p:stCondLst>
                                  <p:iterate>
                                    <p:tmAbs val="0"/>
                                  </p:iterate>
                                  <p:childTnLst>
                                    <p:set>
                                      <p:cBhvr>
                                        <p:cTn id="10" fill="hold"/>
                                        <p:tgtEl>
                                          <p:spTgt spid="3829">
                                            <p:bg/>
                                          </p:spTgt>
                                        </p:tgtEl>
                                        <p:attrNameLst>
                                          <p:attrName>style.visibility</p:attrName>
                                        </p:attrNameLst>
                                      </p:cBhvr>
                                      <p:to>
                                        <p:strVal val="visible"/>
                                      </p:to>
                                    </p:set>
                                    <p:animEffect transition="in" filter="dissolve">
                                      <p:cBhvr>
                                        <p:cTn id="11" dur="500"/>
                                        <p:tgtEl>
                                          <p:spTgt spid="3829">
                                            <p:bg/>
                                          </p:spTgt>
                                        </p:tgtEl>
                                      </p:cBhvr>
                                    </p:animEffect>
                                  </p:childTnLst>
                                </p:cTn>
                              </p:par>
                              <p:par>
                                <p:cTn id="12" presetID="9" presetClass="entr" presetSubtype="0" fill="hold" grpId="2" nodeType="withEffect">
                                  <p:stCondLst>
                                    <p:cond delay="0"/>
                                  </p:stCondLst>
                                  <p:iterate>
                                    <p:tmAbs val="0"/>
                                  </p:iterate>
                                  <p:childTnLst>
                                    <p:set>
                                      <p:cBhvr>
                                        <p:cTn id="13" fill="hold"/>
                                        <p:tgtEl>
                                          <p:spTgt spid="3829">
                                            <p:txEl>
                                              <p:pRg st="0" end="0"/>
                                            </p:txEl>
                                          </p:spTgt>
                                        </p:tgtEl>
                                        <p:attrNameLst>
                                          <p:attrName>style.visibility</p:attrName>
                                        </p:attrNameLst>
                                      </p:cBhvr>
                                      <p:to>
                                        <p:strVal val="visible"/>
                                      </p:to>
                                    </p:set>
                                    <p:animEffect transition="in" filter="dissolve">
                                      <p:cBhvr>
                                        <p:cTn id="14" dur="500"/>
                                        <p:tgtEl>
                                          <p:spTgt spid="3829">
                                            <p:txEl>
                                              <p:pRg st="0" end="0"/>
                                            </p:txEl>
                                          </p:spTgt>
                                        </p:tgtEl>
                                      </p:cBhvr>
                                    </p:animEffect>
                                  </p:childTnLst>
                                </p:cTn>
                              </p:par>
                            </p:childTnLst>
                          </p:cTn>
                        </p:par>
                        <p:par>
                          <p:cTn id="15" fill="hold">
                            <p:stCondLst>
                              <p:cond delay="700"/>
                            </p:stCondLst>
                            <p:childTnLst>
                              <p:par>
                                <p:cTn id="16" presetID="9" presetClass="entr" fill="hold" grpId="2" nodeType="afterEffect">
                                  <p:stCondLst>
                                    <p:cond delay="0"/>
                                  </p:stCondLst>
                                  <p:iterate>
                                    <p:tmAbs val="0"/>
                                  </p:iterate>
                                  <p:childTnLst>
                                    <p:set>
                                      <p:cBhvr>
                                        <p:cTn id="17" fill="hold"/>
                                        <p:tgtEl>
                                          <p:spTgt spid="3829">
                                            <p:txEl>
                                              <p:pRg st="1" end="1"/>
                                            </p:txEl>
                                          </p:spTgt>
                                        </p:tgtEl>
                                        <p:attrNameLst>
                                          <p:attrName>style.visibility</p:attrName>
                                        </p:attrNameLst>
                                      </p:cBhvr>
                                      <p:to>
                                        <p:strVal val="visible"/>
                                      </p:to>
                                    </p:set>
                                    <p:animEffect transition="in" filter="dissolve">
                                      <p:cBhvr>
                                        <p:cTn id="18" dur="500"/>
                                        <p:tgtEl>
                                          <p:spTgt spid="3829">
                                            <p:txEl>
                                              <p:pRg st="1" end="1"/>
                                            </p:txEl>
                                          </p:spTgt>
                                        </p:tgtEl>
                                      </p:cBhvr>
                                    </p:animEffect>
                                  </p:childTnLst>
                                </p:cTn>
                              </p:par>
                            </p:childTnLst>
                          </p:cTn>
                        </p:par>
                        <p:par>
                          <p:cTn id="19" fill="hold">
                            <p:stCondLst>
                              <p:cond delay="1200"/>
                            </p:stCondLst>
                            <p:childTnLst>
                              <p:par>
                                <p:cTn id="20" presetID="9" presetClass="entr" fill="hold" grpId="2" nodeType="afterEffect">
                                  <p:stCondLst>
                                    <p:cond delay="0"/>
                                  </p:stCondLst>
                                  <p:iterate>
                                    <p:tmAbs val="0"/>
                                  </p:iterate>
                                  <p:childTnLst>
                                    <p:set>
                                      <p:cBhvr>
                                        <p:cTn id="21" fill="hold"/>
                                        <p:tgtEl>
                                          <p:spTgt spid="3829">
                                            <p:txEl>
                                              <p:pRg st="2" end="2"/>
                                            </p:txEl>
                                          </p:spTgt>
                                        </p:tgtEl>
                                        <p:attrNameLst>
                                          <p:attrName>style.visibility</p:attrName>
                                        </p:attrNameLst>
                                      </p:cBhvr>
                                      <p:to>
                                        <p:strVal val="visible"/>
                                      </p:to>
                                    </p:set>
                                    <p:animEffect transition="in" filter="dissolve">
                                      <p:cBhvr>
                                        <p:cTn id="22" dur="500"/>
                                        <p:tgtEl>
                                          <p:spTgt spid="3829">
                                            <p:txEl>
                                              <p:pRg st="2" end="2"/>
                                            </p:txEl>
                                          </p:spTgt>
                                        </p:tgtEl>
                                      </p:cBhvr>
                                    </p:animEffect>
                                  </p:childTnLst>
                                </p:cTn>
                              </p:par>
                            </p:childTnLst>
                          </p:cTn>
                        </p:par>
                        <p:par>
                          <p:cTn id="23" fill="hold">
                            <p:stCondLst>
                              <p:cond delay="1700"/>
                            </p:stCondLst>
                            <p:childTnLst>
                              <p:par>
                                <p:cTn id="24" presetID="9" presetClass="entr" fill="hold" grpId="2" nodeType="afterEffect">
                                  <p:stCondLst>
                                    <p:cond delay="0"/>
                                  </p:stCondLst>
                                  <p:iterate>
                                    <p:tmAbs val="0"/>
                                  </p:iterate>
                                  <p:childTnLst>
                                    <p:set>
                                      <p:cBhvr>
                                        <p:cTn id="25" fill="hold"/>
                                        <p:tgtEl>
                                          <p:spTgt spid="3829">
                                            <p:txEl>
                                              <p:pRg st="3" end="3"/>
                                            </p:txEl>
                                          </p:spTgt>
                                        </p:tgtEl>
                                        <p:attrNameLst>
                                          <p:attrName>style.visibility</p:attrName>
                                        </p:attrNameLst>
                                      </p:cBhvr>
                                      <p:to>
                                        <p:strVal val="visible"/>
                                      </p:to>
                                    </p:set>
                                    <p:animEffect transition="in" filter="dissolve">
                                      <p:cBhvr>
                                        <p:cTn id="26" dur="500"/>
                                        <p:tgtEl>
                                          <p:spTgt spid="3829">
                                            <p:txEl>
                                              <p:pRg st="3" end="3"/>
                                            </p:txEl>
                                          </p:spTgt>
                                        </p:tgtEl>
                                      </p:cBhvr>
                                    </p:animEffect>
                                  </p:childTnLst>
                                </p:cTn>
                              </p:par>
                            </p:childTnLst>
                          </p:cTn>
                        </p:par>
                        <p:par>
                          <p:cTn id="27" fill="hold">
                            <p:stCondLst>
                              <p:cond delay="2200"/>
                            </p:stCondLst>
                            <p:childTnLst>
                              <p:par>
                                <p:cTn id="28" presetID="22" presetClass="entr" presetSubtype="4" fill="hold" grpId="3" nodeType="afterEffect">
                                  <p:stCondLst>
                                    <p:cond delay="0"/>
                                  </p:stCondLst>
                                  <p:iterate>
                                    <p:tmAbs val="0"/>
                                  </p:iterate>
                                  <p:childTnLst>
                                    <p:set>
                                      <p:cBhvr>
                                        <p:cTn id="29" fill="hold"/>
                                        <p:tgtEl>
                                          <p:spTgt spid="3831"/>
                                        </p:tgtEl>
                                        <p:attrNameLst>
                                          <p:attrName>style.visibility</p:attrName>
                                        </p:attrNameLst>
                                      </p:cBhvr>
                                      <p:to>
                                        <p:strVal val="visible"/>
                                      </p:to>
                                    </p:set>
                                    <p:animEffect transition="in" filter="wipe(down)">
                                      <p:cBhvr>
                                        <p:cTn id="30" dur="500"/>
                                        <p:tgtEl>
                                          <p:spTgt spid="3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8" grpId="1" animBg="1" advAuto="0"/>
      <p:bldP spid="3829" grpId="2" build="p" animBg="1" advAuto="0"/>
      <p:bldP spid="3831" grpId="3"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5" name="Google Shape;2023;p135"/>
          <p:cNvSpPr txBox="1">
            <a:spLocks noGrp="1"/>
          </p:cNvSpPr>
          <p:nvPr>
            <p:ph type="title"/>
          </p:nvPr>
        </p:nvSpPr>
        <p:spPr>
          <a:xfrm>
            <a:off x="838200" y="681037"/>
            <a:ext cx="10515600" cy="1325563"/>
          </a:xfrm>
          <a:prstGeom prst="rect">
            <a:avLst/>
          </a:prstGeom>
        </p:spPr>
        <p:txBody>
          <a:bodyPr/>
          <a:lstStyle/>
          <a:p>
            <a:pPr>
              <a:lnSpc>
                <a:spcPct val="100000"/>
              </a:lnSpc>
              <a:defRPr>
                <a:latin typeface="Neusa Next Pro"/>
                <a:ea typeface="Neusa Next Pro"/>
                <a:cs typeface="Neusa Next Pro"/>
                <a:sym typeface="Neusa Next Pro"/>
              </a:defRPr>
            </a:pPr>
            <a:r>
              <a:t>KSI BLOCKCHAIN</a:t>
            </a:r>
            <a:br/>
            <a:r>
              <a:rPr>
                <a:solidFill>
                  <a:srgbClr val="A77149"/>
                </a:solidFill>
              </a:rPr>
              <a:t>/ HIGHLIGHTS</a:t>
            </a:r>
          </a:p>
        </p:txBody>
      </p:sp>
      <p:sp>
        <p:nvSpPr>
          <p:cNvPr id="3836" name="Google Shape;2024;p135"/>
          <p:cNvSpPr txBox="1">
            <a:spLocks noGrp="1"/>
          </p:cNvSpPr>
          <p:nvPr>
            <p:ph type="body" sz="half" idx="1"/>
          </p:nvPr>
        </p:nvSpPr>
        <p:spPr>
          <a:xfrm>
            <a:off x="838200" y="2117477"/>
            <a:ext cx="4136136" cy="4351339"/>
          </a:xfrm>
          <a:prstGeom prst="rect">
            <a:avLst/>
          </a:prstGeom>
        </p:spPr>
        <p:txBody>
          <a:bodyPr/>
          <a:lstStyle/>
          <a:p>
            <a:pPr marL="457200" indent="-342900">
              <a:lnSpc>
                <a:spcPct val="99000"/>
              </a:lnSpc>
              <a:spcBef>
                <a:spcPts val="0"/>
              </a:spcBef>
              <a:buClr>
                <a:srgbClr val="966440"/>
              </a:buClr>
              <a:buSzPts val="1600"/>
              <a:buFont typeface="Arial"/>
              <a:buChar char="+"/>
              <a:defRPr sz="1600">
                <a:latin typeface="Neusa Next Pro"/>
                <a:ea typeface="Neusa Next Pro"/>
                <a:cs typeface="Neusa Next Pro"/>
                <a:sym typeface="Neusa Next Pro"/>
              </a:defRPr>
            </a:pPr>
            <a:r>
              <a:t>Proves the integrity and time</a:t>
            </a:r>
            <a:br/>
            <a:r>
              <a:t>of any piece of data</a:t>
            </a:r>
            <a:endParaRPr sz="2800"/>
          </a:p>
          <a:p>
            <a:pPr marL="457200" indent="-342900">
              <a:lnSpc>
                <a:spcPct val="99000"/>
              </a:lnSpc>
              <a:spcBef>
                <a:spcPts val="600"/>
              </a:spcBef>
              <a:buClr>
                <a:srgbClr val="966440"/>
              </a:buClr>
              <a:buSzPts val="1600"/>
              <a:buFont typeface="Arial"/>
              <a:buChar char="+"/>
              <a:defRPr sz="1600">
                <a:latin typeface="Neusa Next Pro"/>
                <a:ea typeface="Neusa Next Pro"/>
                <a:cs typeface="Neusa Next Pro"/>
                <a:sym typeface="Neusa Next Pro"/>
              </a:defRPr>
            </a:pPr>
            <a:r>
              <a:t>1-second time-resolution</a:t>
            </a:r>
            <a:endParaRPr sz="2800"/>
          </a:p>
          <a:p>
            <a:pPr marL="457200" indent="-342900">
              <a:lnSpc>
                <a:spcPct val="99000"/>
              </a:lnSpc>
              <a:spcBef>
                <a:spcPts val="600"/>
              </a:spcBef>
              <a:buClr>
                <a:srgbClr val="966440"/>
              </a:buClr>
              <a:buSzPts val="1600"/>
              <a:buFont typeface="Arial"/>
              <a:buChar char="+"/>
              <a:defRPr sz="1600">
                <a:latin typeface="Neusa Next Pro"/>
                <a:ea typeface="Neusa Next Pro"/>
                <a:cs typeface="Neusa Next Pro"/>
                <a:sym typeface="Neusa Next Pro"/>
              </a:defRPr>
            </a:pPr>
            <a:r>
              <a:t>1-second response time</a:t>
            </a:r>
            <a:endParaRPr sz="2800"/>
          </a:p>
          <a:p>
            <a:pPr marL="457200" indent="-342900">
              <a:lnSpc>
                <a:spcPct val="99000"/>
              </a:lnSpc>
              <a:spcBef>
                <a:spcPts val="600"/>
              </a:spcBef>
              <a:buClr>
                <a:srgbClr val="966440"/>
              </a:buClr>
              <a:buSzPts val="1600"/>
              <a:buFont typeface="Arial"/>
              <a:buChar char="+"/>
              <a:defRPr sz="1600">
                <a:latin typeface="Neusa Next Pro"/>
                <a:ea typeface="Neusa Next Pro"/>
                <a:cs typeface="Neusa Next Pro"/>
                <a:sym typeface="Neusa Next Pro"/>
              </a:defRPr>
            </a:pPr>
            <a:r>
              <a:t>Any number of KSI signatures per second</a:t>
            </a:r>
            <a:endParaRPr sz="2800"/>
          </a:p>
          <a:p>
            <a:pPr marL="457200" indent="-342900">
              <a:lnSpc>
                <a:spcPct val="99000"/>
              </a:lnSpc>
              <a:spcBef>
                <a:spcPts val="600"/>
              </a:spcBef>
              <a:buClr>
                <a:srgbClr val="966440"/>
              </a:buClr>
              <a:buSzPts val="1600"/>
              <a:buFont typeface="Arial"/>
              <a:buChar char="+"/>
              <a:defRPr sz="1600">
                <a:latin typeface="Neusa Next Pro"/>
                <a:ea typeface="Neusa Next Pro"/>
                <a:cs typeface="Neusa Next Pro"/>
                <a:sym typeface="Neusa Next Pro"/>
              </a:defRPr>
            </a:pPr>
            <a:r>
              <a:t>Widely witnessed trust anchors in newspapers and electronic media</a:t>
            </a:r>
            <a:endParaRPr sz="2800"/>
          </a:p>
          <a:p>
            <a:pPr marL="457200" indent="-342900">
              <a:lnSpc>
                <a:spcPct val="99000"/>
              </a:lnSpc>
              <a:spcBef>
                <a:spcPts val="600"/>
              </a:spcBef>
              <a:buClr>
                <a:srgbClr val="966440"/>
              </a:buClr>
              <a:buSzPts val="1600"/>
              <a:buFont typeface="Arial"/>
              <a:buChar char="+"/>
              <a:defRPr sz="1600">
                <a:latin typeface="Neusa Next Pro"/>
                <a:ea typeface="Neusa Next Pro"/>
                <a:cs typeface="Neusa Next Pro"/>
                <a:sym typeface="Neusa Next Pro"/>
              </a:defRPr>
            </a:pPr>
            <a:r>
              <a:t>Independent offline verification (verification code open source)</a:t>
            </a:r>
            <a:endParaRPr sz="2800"/>
          </a:p>
          <a:p>
            <a:pPr marL="457200" indent="-342900">
              <a:lnSpc>
                <a:spcPct val="99000"/>
              </a:lnSpc>
              <a:spcBef>
                <a:spcPts val="600"/>
              </a:spcBef>
              <a:buClr>
                <a:srgbClr val="966440"/>
              </a:buClr>
              <a:buSzPts val="1600"/>
              <a:buFont typeface="Arial"/>
              <a:buChar char="+"/>
              <a:defRPr sz="1600">
                <a:latin typeface="Neusa Next Pro"/>
                <a:ea typeface="Neusa Next Pro"/>
                <a:cs typeface="Neusa Next Pro"/>
                <a:sym typeface="Neusa Next Pro"/>
              </a:defRPr>
            </a:pPr>
            <a:r>
              <a:t>Privacy - no need to expose data</a:t>
            </a:r>
            <a:endParaRPr sz="2800"/>
          </a:p>
          <a:p>
            <a:pPr marL="457200" indent="-342900">
              <a:lnSpc>
                <a:spcPct val="99000"/>
              </a:lnSpc>
              <a:spcBef>
                <a:spcPts val="600"/>
              </a:spcBef>
              <a:buClr>
                <a:srgbClr val="966440"/>
              </a:buClr>
              <a:buSzPts val="1600"/>
              <a:buFont typeface="Arial"/>
              <a:buChar char="+"/>
              <a:defRPr sz="1600">
                <a:latin typeface="Neusa Next Pro"/>
                <a:ea typeface="Neusa Next Pro"/>
                <a:cs typeface="Neusa Next Pro"/>
                <a:sym typeface="Neusa Next Pro"/>
              </a:defRPr>
            </a:pPr>
            <a:r>
              <a:t>No key management</a:t>
            </a:r>
            <a:endParaRPr sz="1800"/>
          </a:p>
          <a:p>
            <a:pPr marL="457200" indent="-342900">
              <a:lnSpc>
                <a:spcPct val="99000"/>
              </a:lnSpc>
              <a:spcBef>
                <a:spcPts val="600"/>
              </a:spcBef>
              <a:buClr>
                <a:srgbClr val="966440"/>
              </a:buClr>
              <a:buSzPts val="1600"/>
              <a:buFont typeface="Arial"/>
              <a:buChar char="+"/>
              <a:defRPr sz="1600">
                <a:latin typeface="Neusa Next Pro"/>
                <a:ea typeface="Neusa Next Pro"/>
                <a:cs typeface="Neusa Next Pro"/>
                <a:sym typeface="Neusa Next Pro"/>
              </a:defRPr>
            </a:pPr>
            <a:r>
              <a:t>Telcom grade reliability, 99,995% </a:t>
            </a:r>
            <a:endParaRPr sz="1800"/>
          </a:p>
          <a:p>
            <a:pPr marL="457200" indent="-342900">
              <a:lnSpc>
                <a:spcPct val="99000"/>
              </a:lnSpc>
              <a:spcBef>
                <a:spcPts val="600"/>
              </a:spcBef>
              <a:buClr>
                <a:srgbClr val="966440"/>
              </a:buClr>
              <a:buSzPts val="1600"/>
              <a:buFont typeface="Arial"/>
              <a:buChar char="+"/>
              <a:defRPr sz="1600">
                <a:latin typeface="Neusa Next Pro"/>
                <a:ea typeface="Neusa Next Pro"/>
                <a:cs typeface="Neusa Next Pro"/>
                <a:sym typeface="Neusa Next Pro"/>
              </a:defRPr>
            </a:pPr>
            <a:r>
              <a:t>Quantum immune</a:t>
            </a:r>
          </a:p>
        </p:txBody>
      </p:sp>
      <p:pic>
        <p:nvPicPr>
          <p:cNvPr id="3837" name="Google Shape;2025;p135" descr="Google Shape;2025;p135"/>
          <p:cNvPicPr>
            <a:picLocks noChangeAspect="1"/>
          </p:cNvPicPr>
          <p:nvPr/>
        </p:nvPicPr>
        <p:blipFill>
          <a:blip r:embed="rId3"/>
          <a:srcRect r="1" b="1015"/>
          <a:stretch>
            <a:fillRect/>
          </a:stretch>
        </p:blipFill>
        <p:spPr>
          <a:xfrm>
            <a:off x="5120640" y="1950112"/>
            <a:ext cx="6233160" cy="427268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835"/>
                                        </p:tgtEl>
                                        <p:attrNameLst>
                                          <p:attrName>style.visibility</p:attrName>
                                        </p:attrNameLst>
                                      </p:cBhvr>
                                      <p:to>
                                        <p:strVal val="visible"/>
                                      </p:to>
                                    </p:set>
                                    <p:animEffect transition="in" filter="dissolve">
                                      <p:cBhvr>
                                        <p:cTn id="7" dur="200"/>
                                        <p:tgtEl>
                                          <p:spTgt spid="3835"/>
                                        </p:tgtEl>
                                      </p:cBhvr>
                                    </p:animEffect>
                                  </p:childTnLst>
                                </p:cTn>
                              </p:par>
                            </p:childTnLst>
                          </p:cTn>
                        </p:par>
                        <p:par>
                          <p:cTn id="8" fill="hold">
                            <p:stCondLst>
                              <p:cond delay="200"/>
                            </p:stCondLst>
                            <p:childTnLst>
                              <p:par>
                                <p:cTn id="9" presetID="9" presetClass="entr" fill="hold" grpId="2" nodeType="afterEffect">
                                  <p:stCondLst>
                                    <p:cond delay="0"/>
                                  </p:stCondLst>
                                  <p:iterate>
                                    <p:tmAbs val="0"/>
                                  </p:iterate>
                                  <p:childTnLst>
                                    <p:set>
                                      <p:cBhvr>
                                        <p:cTn id="10" fill="hold"/>
                                        <p:tgtEl>
                                          <p:spTgt spid="3836">
                                            <p:bg/>
                                          </p:spTgt>
                                        </p:tgtEl>
                                        <p:attrNameLst>
                                          <p:attrName>style.visibility</p:attrName>
                                        </p:attrNameLst>
                                      </p:cBhvr>
                                      <p:to>
                                        <p:strVal val="visible"/>
                                      </p:to>
                                    </p:set>
                                    <p:animEffect transition="in" filter="dissolve">
                                      <p:cBhvr>
                                        <p:cTn id="11" dur="500"/>
                                        <p:tgtEl>
                                          <p:spTgt spid="3836">
                                            <p:bg/>
                                          </p:spTgt>
                                        </p:tgtEl>
                                      </p:cBhvr>
                                    </p:animEffect>
                                  </p:childTnLst>
                                </p:cTn>
                              </p:par>
                              <p:par>
                                <p:cTn id="12" presetID="9" presetClass="entr" presetSubtype="0" fill="hold" grpId="2" nodeType="withEffect">
                                  <p:stCondLst>
                                    <p:cond delay="0"/>
                                  </p:stCondLst>
                                  <p:iterate>
                                    <p:tmAbs val="0"/>
                                  </p:iterate>
                                  <p:childTnLst>
                                    <p:set>
                                      <p:cBhvr>
                                        <p:cTn id="13" fill="hold"/>
                                        <p:tgtEl>
                                          <p:spTgt spid="3836">
                                            <p:txEl>
                                              <p:pRg st="0" end="0"/>
                                            </p:txEl>
                                          </p:spTgt>
                                        </p:tgtEl>
                                        <p:attrNameLst>
                                          <p:attrName>style.visibility</p:attrName>
                                        </p:attrNameLst>
                                      </p:cBhvr>
                                      <p:to>
                                        <p:strVal val="visible"/>
                                      </p:to>
                                    </p:set>
                                    <p:animEffect transition="in" filter="dissolve">
                                      <p:cBhvr>
                                        <p:cTn id="14" dur="500"/>
                                        <p:tgtEl>
                                          <p:spTgt spid="3836">
                                            <p:txEl>
                                              <p:pRg st="0" end="0"/>
                                            </p:txEl>
                                          </p:spTgt>
                                        </p:tgtEl>
                                      </p:cBhvr>
                                    </p:animEffect>
                                  </p:childTnLst>
                                </p:cTn>
                              </p:par>
                            </p:childTnLst>
                          </p:cTn>
                        </p:par>
                        <p:par>
                          <p:cTn id="15" fill="hold">
                            <p:stCondLst>
                              <p:cond delay="700"/>
                            </p:stCondLst>
                            <p:childTnLst>
                              <p:par>
                                <p:cTn id="16" presetID="9" presetClass="entr" fill="hold" grpId="2" nodeType="afterEffect">
                                  <p:stCondLst>
                                    <p:cond delay="0"/>
                                  </p:stCondLst>
                                  <p:iterate>
                                    <p:tmAbs val="0"/>
                                  </p:iterate>
                                  <p:childTnLst>
                                    <p:set>
                                      <p:cBhvr>
                                        <p:cTn id="17" fill="hold"/>
                                        <p:tgtEl>
                                          <p:spTgt spid="3836">
                                            <p:txEl>
                                              <p:pRg st="1" end="1"/>
                                            </p:txEl>
                                          </p:spTgt>
                                        </p:tgtEl>
                                        <p:attrNameLst>
                                          <p:attrName>style.visibility</p:attrName>
                                        </p:attrNameLst>
                                      </p:cBhvr>
                                      <p:to>
                                        <p:strVal val="visible"/>
                                      </p:to>
                                    </p:set>
                                    <p:animEffect transition="in" filter="dissolve">
                                      <p:cBhvr>
                                        <p:cTn id="18" dur="500"/>
                                        <p:tgtEl>
                                          <p:spTgt spid="3836">
                                            <p:txEl>
                                              <p:pRg st="1" end="1"/>
                                            </p:txEl>
                                          </p:spTgt>
                                        </p:tgtEl>
                                      </p:cBhvr>
                                    </p:animEffect>
                                  </p:childTnLst>
                                </p:cTn>
                              </p:par>
                            </p:childTnLst>
                          </p:cTn>
                        </p:par>
                        <p:par>
                          <p:cTn id="19" fill="hold">
                            <p:stCondLst>
                              <p:cond delay="1200"/>
                            </p:stCondLst>
                            <p:childTnLst>
                              <p:par>
                                <p:cTn id="20" presetID="9" presetClass="entr" fill="hold" grpId="2" nodeType="afterEffect">
                                  <p:stCondLst>
                                    <p:cond delay="0"/>
                                  </p:stCondLst>
                                  <p:iterate>
                                    <p:tmAbs val="0"/>
                                  </p:iterate>
                                  <p:childTnLst>
                                    <p:set>
                                      <p:cBhvr>
                                        <p:cTn id="21" fill="hold"/>
                                        <p:tgtEl>
                                          <p:spTgt spid="3836">
                                            <p:txEl>
                                              <p:pRg st="2" end="2"/>
                                            </p:txEl>
                                          </p:spTgt>
                                        </p:tgtEl>
                                        <p:attrNameLst>
                                          <p:attrName>style.visibility</p:attrName>
                                        </p:attrNameLst>
                                      </p:cBhvr>
                                      <p:to>
                                        <p:strVal val="visible"/>
                                      </p:to>
                                    </p:set>
                                    <p:animEffect transition="in" filter="dissolve">
                                      <p:cBhvr>
                                        <p:cTn id="22" dur="500"/>
                                        <p:tgtEl>
                                          <p:spTgt spid="3836">
                                            <p:txEl>
                                              <p:pRg st="2" end="2"/>
                                            </p:txEl>
                                          </p:spTgt>
                                        </p:tgtEl>
                                      </p:cBhvr>
                                    </p:animEffect>
                                  </p:childTnLst>
                                </p:cTn>
                              </p:par>
                            </p:childTnLst>
                          </p:cTn>
                        </p:par>
                        <p:par>
                          <p:cTn id="23" fill="hold">
                            <p:stCondLst>
                              <p:cond delay="1700"/>
                            </p:stCondLst>
                            <p:childTnLst>
                              <p:par>
                                <p:cTn id="24" presetID="9" presetClass="entr" fill="hold" grpId="2" nodeType="afterEffect">
                                  <p:stCondLst>
                                    <p:cond delay="0"/>
                                  </p:stCondLst>
                                  <p:iterate>
                                    <p:tmAbs val="0"/>
                                  </p:iterate>
                                  <p:childTnLst>
                                    <p:set>
                                      <p:cBhvr>
                                        <p:cTn id="25" fill="hold"/>
                                        <p:tgtEl>
                                          <p:spTgt spid="3836">
                                            <p:txEl>
                                              <p:pRg st="3" end="3"/>
                                            </p:txEl>
                                          </p:spTgt>
                                        </p:tgtEl>
                                        <p:attrNameLst>
                                          <p:attrName>style.visibility</p:attrName>
                                        </p:attrNameLst>
                                      </p:cBhvr>
                                      <p:to>
                                        <p:strVal val="visible"/>
                                      </p:to>
                                    </p:set>
                                    <p:animEffect transition="in" filter="dissolve">
                                      <p:cBhvr>
                                        <p:cTn id="26" dur="500"/>
                                        <p:tgtEl>
                                          <p:spTgt spid="3836">
                                            <p:txEl>
                                              <p:pRg st="3" end="3"/>
                                            </p:txEl>
                                          </p:spTgt>
                                        </p:tgtEl>
                                      </p:cBhvr>
                                    </p:animEffect>
                                  </p:childTnLst>
                                </p:cTn>
                              </p:par>
                            </p:childTnLst>
                          </p:cTn>
                        </p:par>
                        <p:par>
                          <p:cTn id="27" fill="hold">
                            <p:stCondLst>
                              <p:cond delay="2200"/>
                            </p:stCondLst>
                            <p:childTnLst>
                              <p:par>
                                <p:cTn id="28" presetID="9" presetClass="entr" fill="hold" grpId="2" nodeType="afterEffect">
                                  <p:stCondLst>
                                    <p:cond delay="0"/>
                                  </p:stCondLst>
                                  <p:iterate>
                                    <p:tmAbs val="0"/>
                                  </p:iterate>
                                  <p:childTnLst>
                                    <p:set>
                                      <p:cBhvr>
                                        <p:cTn id="29" fill="hold"/>
                                        <p:tgtEl>
                                          <p:spTgt spid="3836">
                                            <p:txEl>
                                              <p:pRg st="4" end="4"/>
                                            </p:txEl>
                                          </p:spTgt>
                                        </p:tgtEl>
                                        <p:attrNameLst>
                                          <p:attrName>style.visibility</p:attrName>
                                        </p:attrNameLst>
                                      </p:cBhvr>
                                      <p:to>
                                        <p:strVal val="visible"/>
                                      </p:to>
                                    </p:set>
                                    <p:animEffect transition="in" filter="dissolve">
                                      <p:cBhvr>
                                        <p:cTn id="30" dur="500"/>
                                        <p:tgtEl>
                                          <p:spTgt spid="3836">
                                            <p:txEl>
                                              <p:pRg st="4" end="4"/>
                                            </p:txEl>
                                          </p:spTgt>
                                        </p:tgtEl>
                                      </p:cBhvr>
                                    </p:animEffect>
                                  </p:childTnLst>
                                </p:cTn>
                              </p:par>
                            </p:childTnLst>
                          </p:cTn>
                        </p:par>
                        <p:par>
                          <p:cTn id="31" fill="hold">
                            <p:stCondLst>
                              <p:cond delay="2700"/>
                            </p:stCondLst>
                            <p:childTnLst>
                              <p:par>
                                <p:cTn id="32" presetID="9" presetClass="entr" fill="hold" grpId="2" nodeType="afterEffect">
                                  <p:stCondLst>
                                    <p:cond delay="0"/>
                                  </p:stCondLst>
                                  <p:iterate>
                                    <p:tmAbs val="0"/>
                                  </p:iterate>
                                  <p:childTnLst>
                                    <p:set>
                                      <p:cBhvr>
                                        <p:cTn id="33" fill="hold"/>
                                        <p:tgtEl>
                                          <p:spTgt spid="3836">
                                            <p:txEl>
                                              <p:pRg st="5" end="5"/>
                                            </p:txEl>
                                          </p:spTgt>
                                        </p:tgtEl>
                                        <p:attrNameLst>
                                          <p:attrName>style.visibility</p:attrName>
                                        </p:attrNameLst>
                                      </p:cBhvr>
                                      <p:to>
                                        <p:strVal val="visible"/>
                                      </p:to>
                                    </p:set>
                                    <p:animEffect transition="in" filter="dissolve">
                                      <p:cBhvr>
                                        <p:cTn id="34" dur="500"/>
                                        <p:tgtEl>
                                          <p:spTgt spid="3836">
                                            <p:txEl>
                                              <p:pRg st="5" end="5"/>
                                            </p:txEl>
                                          </p:spTgt>
                                        </p:tgtEl>
                                      </p:cBhvr>
                                    </p:animEffect>
                                  </p:childTnLst>
                                </p:cTn>
                              </p:par>
                            </p:childTnLst>
                          </p:cTn>
                        </p:par>
                        <p:par>
                          <p:cTn id="35" fill="hold">
                            <p:stCondLst>
                              <p:cond delay="3200"/>
                            </p:stCondLst>
                            <p:childTnLst>
                              <p:par>
                                <p:cTn id="36" presetID="9" presetClass="entr" fill="hold" grpId="2" nodeType="afterEffect">
                                  <p:stCondLst>
                                    <p:cond delay="0"/>
                                  </p:stCondLst>
                                  <p:iterate>
                                    <p:tmAbs val="0"/>
                                  </p:iterate>
                                  <p:childTnLst>
                                    <p:set>
                                      <p:cBhvr>
                                        <p:cTn id="37" fill="hold"/>
                                        <p:tgtEl>
                                          <p:spTgt spid="3836">
                                            <p:txEl>
                                              <p:pRg st="6" end="6"/>
                                            </p:txEl>
                                          </p:spTgt>
                                        </p:tgtEl>
                                        <p:attrNameLst>
                                          <p:attrName>style.visibility</p:attrName>
                                        </p:attrNameLst>
                                      </p:cBhvr>
                                      <p:to>
                                        <p:strVal val="visible"/>
                                      </p:to>
                                    </p:set>
                                    <p:animEffect transition="in" filter="dissolve">
                                      <p:cBhvr>
                                        <p:cTn id="38" dur="500"/>
                                        <p:tgtEl>
                                          <p:spTgt spid="3836">
                                            <p:txEl>
                                              <p:pRg st="6" end="6"/>
                                            </p:txEl>
                                          </p:spTgt>
                                        </p:tgtEl>
                                      </p:cBhvr>
                                    </p:animEffect>
                                  </p:childTnLst>
                                </p:cTn>
                              </p:par>
                            </p:childTnLst>
                          </p:cTn>
                        </p:par>
                        <p:par>
                          <p:cTn id="39" fill="hold">
                            <p:stCondLst>
                              <p:cond delay="3700"/>
                            </p:stCondLst>
                            <p:childTnLst>
                              <p:par>
                                <p:cTn id="40" presetID="9" presetClass="entr" fill="hold" grpId="2" nodeType="afterEffect">
                                  <p:stCondLst>
                                    <p:cond delay="0"/>
                                  </p:stCondLst>
                                  <p:iterate>
                                    <p:tmAbs val="0"/>
                                  </p:iterate>
                                  <p:childTnLst>
                                    <p:set>
                                      <p:cBhvr>
                                        <p:cTn id="41" fill="hold"/>
                                        <p:tgtEl>
                                          <p:spTgt spid="3836">
                                            <p:txEl>
                                              <p:pRg st="7" end="7"/>
                                            </p:txEl>
                                          </p:spTgt>
                                        </p:tgtEl>
                                        <p:attrNameLst>
                                          <p:attrName>style.visibility</p:attrName>
                                        </p:attrNameLst>
                                      </p:cBhvr>
                                      <p:to>
                                        <p:strVal val="visible"/>
                                      </p:to>
                                    </p:set>
                                    <p:animEffect transition="in" filter="dissolve">
                                      <p:cBhvr>
                                        <p:cTn id="42" dur="500"/>
                                        <p:tgtEl>
                                          <p:spTgt spid="3836">
                                            <p:txEl>
                                              <p:pRg st="7" end="7"/>
                                            </p:txEl>
                                          </p:spTgt>
                                        </p:tgtEl>
                                      </p:cBhvr>
                                    </p:animEffect>
                                  </p:childTnLst>
                                </p:cTn>
                              </p:par>
                            </p:childTnLst>
                          </p:cTn>
                        </p:par>
                        <p:par>
                          <p:cTn id="43" fill="hold">
                            <p:stCondLst>
                              <p:cond delay="4200"/>
                            </p:stCondLst>
                            <p:childTnLst>
                              <p:par>
                                <p:cTn id="44" presetID="9" presetClass="entr" fill="hold" grpId="2" nodeType="afterEffect">
                                  <p:stCondLst>
                                    <p:cond delay="0"/>
                                  </p:stCondLst>
                                  <p:iterate>
                                    <p:tmAbs val="0"/>
                                  </p:iterate>
                                  <p:childTnLst>
                                    <p:set>
                                      <p:cBhvr>
                                        <p:cTn id="45" fill="hold"/>
                                        <p:tgtEl>
                                          <p:spTgt spid="3836">
                                            <p:txEl>
                                              <p:pRg st="8" end="8"/>
                                            </p:txEl>
                                          </p:spTgt>
                                        </p:tgtEl>
                                        <p:attrNameLst>
                                          <p:attrName>style.visibility</p:attrName>
                                        </p:attrNameLst>
                                      </p:cBhvr>
                                      <p:to>
                                        <p:strVal val="visible"/>
                                      </p:to>
                                    </p:set>
                                    <p:animEffect transition="in" filter="dissolve">
                                      <p:cBhvr>
                                        <p:cTn id="46" dur="500"/>
                                        <p:tgtEl>
                                          <p:spTgt spid="3836">
                                            <p:txEl>
                                              <p:pRg st="8" end="8"/>
                                            </p:txEl>
                                          </p:spTgt>
                                        </p:tgtEl>
                                      </p:cBhvr>
                                    </p:animEffect>
                                  </p:childTnLst>
                                </p:cTn>
                              </p:par>
                            </p:childTnLst>
                          </p:cTn>
                        </p:par>
                        <p:par>
                          <p:cTn id="47" fill="hold">
                            <p:stCondLst>
                              <p:cond delay="4700"/>
                            </p:stCondLst>
                            <p:childTnLst>
                              <p:par>
                                <p:cTn id="48" presetID="9" presetClass="entr" fill="hold" grpId="2" nodeType="afterEffect">
                                  <p:stCondLst>
                                    <p:cond delay="0"/>
                                  </p:stCondLst>
                                  <p:iterate>
                                    <p:tmAbs val="0"/>
                                  </p:iterate>
                                  <p:childTnLst>
                                    <p:set>
                                      <p:cBhvr>
                                        <p:cTn id="49" fill="hold"/>
                                        <p:tgtEl>
                                          <p:spTgt spid="3836">
                                            <p:txEl>
                                              <p:pRg st="9" end="9"/>
                                            </p:txEl>
                                          </p:spTgt>
                                        </p:tgtEl>
                                        <p:attrNameLst>
                                          <p:attrName>style.visibility</p:attrName>
                                        </p:attrNameLst>
                                      </p:cBhvr>
                                      <p:to>
                                        <p:strVal val="visible"/>
                                      </p:to>
                                    </p:set>
                                    <p:animEffect transition="in" filter="dissolve">
                                      <p:cBhvr>
                                        <p:cTn id="50" dur="500"/>
                                        <p:tgtEl>
                                          <p:spTgt spid="383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5" grpId="1" animBg="1" advAuto="0"/>
      <p:bldP spid="3836" grpId="2"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3844" name="Group 12"/>
          <p:cNvGrpSpPr/>
          <p:nvPr/>
        </p:nvGrpSpPr>
        <p:grpSpPr>
          <a:xfrm>
            <a:off x="1055437" y="2653516"/>
            <a:ext cx="3240003" cy="2939241"/>
            <a:chOff x="0" y="0"/>
            <a:chExt cx="3240002" cy="2939239"/>
          </a:xfrm>
        </p:grpSpPr>
        <p:sp>
          <p:nvSpPr>
            <p:cNvPr id="3841" name="Rectangle 13"/>
            <p:cNvSpPr/>
            <p:nvPr/>
          </p:nvSpPr>
          <p:spPr>
            <a:xfrm>
              <a:off x="1" y="0"/>
              <a:ext cx="3240002" cy="2939240"/>
            </a:xfrm>
            <a:prstGeom prst="rect">
              <a:avLst/>
            </a:prstGeom>
            <a:solidFill>
              <a:srgbClr val="DDDDDD"/>
            </a:solidFill>
            <a:ln w="12700" cap="flat">
              <a:noFill/>
              <a:miter lim="400000"/>
            </a:ln>
            <a:effectLst/>
          </p:spPr>
          <p:txBody>
            <a:bodyPr wrap="square" lIns="45718" tIns="45718" rIns="45718" bIns="45718" numCol="1" anchor="ctr">
              <a:noAutofit/>
            </a:bodyPr>
            <a:lstStyle/>
            <a:p>
              <a:pPr algn="ctr">
                <a:defRPr>
                  <a:solidFill>
                    <a:srgbClr val="FFFFFF"/>
                  </a:solidFill>
                  <a:latin typeface="Aino Regular"/>
                  <a:ea typeface="Aino Regular"/>
                  <a:cs typeface="Aino Regular"/>
                  <a:sym typeface="Aino Regular"/>
                </a:defRPr>
              </a:pPr>
              <a:endParaRPr/>
            </a:p>
          </p:txBody>
        </p:sp>
        <p:sp>
          <p:nvSpPr>
            <p:cNvPr id="3842" name="TextBox 14"/>
            <p:cNvSpPr txBox="1"/>
            <p:nvPr/>
          </p:nvSpPr>
          <p:spPr>
            <a:xfrm>
              <a:off x="-1" y="1713829"/>
              <a:ext cx="3240002" cy="5455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lnSpc>
                  <a:spcPct val="120000"/>
                </a:lnSpc>
                <a:defRPr>
                  <a:solidFill>
                    <a:srgbClr val="000000"/>
                  </a:solidFill>
                  <a:latin typeface="Aino Regular"/>
                  <a:ea typeface="Aino Regular"/>
                  <a:cs typeface="Aino Regular"/>
                  <a:sym typeface="Aino Regular"/>
                </a:defRPr>
              </a:pPr>
              <a:r>
                <a:t>Availability, redundancy,</a:t>
              </a:r>
            </a:p>
            <a:p>
              <a:pPr algn="ctr">
                <a:lnSpc>
                  <a:spcPct val="120000"/>
                </a:lnSpc>
                <a:defRPr>
                  <a:solidFill>
                    <a:srgbClr val="000000"/>
                  </a:solidFill>
                  <a:latin typeface="Aino Regular"/>
                  <a:ea typeface="Aino Regular"/>
                  <a:cs typeface="Aino Regular"/>
                  <a:sym typeface="Aino Regular"/>
                </a:defRPr>
              </a:pPr>
              <a:r>
                <a:t>scalability</a:t>
              </a:r>
            </a:p>
          </p:txBody>
        </p:sp>
        <p:sp>
          <p:nvSpPr>
            <p:cNvPr id="3843" name="TextBox 15"/>
            <p:cNvSpPr txBox="1"/>
            <p:nvPr/>
          </p:nvSpPr>
          <p:spPr>
            <a:xfrm>
              <a:off x="1" y="570751"/>
              <a:ext cx="3240002" cy="8318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3000">
                  <a:solidFill>
                    <a:srgbClr val="000000"/>
                  </a:solidFill>
                  <a:latin typeface="Aino Regular"/>
                  <a:ea typeface="Aino Regular"/>
                  <a:cs typeface="Aino Regular"/>
                  <a:sym typeface="Aino Regular"/>
                </a:defRPr>
              </a:pPr>
              <a:r>
                <a:t>operational</a:t>
              </a:r>
            </a:p>
            <a:p>
              <a:pPr algn="ctr">
                <a:defRPr sz="3000">
                  <a:solidFill>
                    <a:srgbClr val="000000"/>
                  </a:solidFill>
                  <a:latin typeface="Aino Regular"/>
                  <a:ea typeface="Aino Regular"/>
                  <a:cs typeface="Aino Regular"/>
                  <a:sym typeface="Aino Regular"/>
                </a:defRPr>
              </a:pPr>
              <a:r>
                <a:t>from 2008</a:t>
              </a:r>
            </a:p>
          </p:txBody>
        </p:sp>
      </p:grpSp>
      <p:grpSp>
        <p:nvGrpSpPr>
          <p:cNvPr id="3848" name="Group 16"/>
          <p:cNvGrpSpPr/>
          <p:nvPr/>
        </p:nvGrpSpPr>
        <p:grpSpPr>
          <a:xfrm>
            <a:off x="4475591" y="2653516"/>
            <a:ext cx="3255209" cy="2939241"/>
            <a:chOff x="0" y="0"/>
            <a:chExt cx="3255207" cy="2939239"/>
          </a:xfrm>
        </p:grpSpPr>
        <p:sp>
          <p:nvSpPr>
            <p:cNvPr id="3845" name="Rectangle 17"/>
            <p:cNvSpPr/>
            <p:nvPr/>
          </p:nvSpPr>
          <p:spPr>
            <a:xfrm>
              <a:off x="15206" y="0"/>
              <a:ext cx="3240002" cy="2939240"/>
            </a:xfrm>
            <a:prstGeom prst="rect">
              <a:avLst/>
            </a:prstGeom>
            <a:solidFill>
              <a:srgbClr val="535353"/>
            </a:solidFill>
            <a:ln w="12700" cap="flat">
              <a:noFill/>
              <a:miter lim="400000"/>
            </a:ln>
            <a:effectLst/>
          </p:spPr>
          <p:txBody>
            <a:bodyPr wrap="square" lIns="45718" tIns="45718" rIns="45718" bIns="45718" numCol="1" anchor="ctr">
              <a:noAutofit/>
            </a:bodyPr>
            <a:lstStyle/>
            <a:p>
              <a:pPr algn="ctr">
                <a:defRPr>
                  <a:solidFill>
                    <a:srgbClr val="FFFFFF"/>
                  </a:solidFill>
                  <a:latin typeface="Aino Regular"/>
                  <a:ea typeface="Aino Regular"/>
                  <a:cs typeface="Aino Regular"/>
                  <a:sym typeface="Aino Regular"/>
                </a:defRPr>
              </a:pPr>
              <a:endParaRPr/>
            </a:p>
          </p:txBody>
        </p:sp>
        <p:sp>
          <p:nvSpPr>
            <p:cNvPr id="3846" name="TextBox 18"/>
            <p:cNvSpPr txBox="1"/>
            <p:nvPr/>
          </p:nvSpPr>
          <p:spPr>
            <a:xfrm>
              <a:off x="-1" y="1665187"/>
              <a:ext cx="3240002" cy="5455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lnSpc>
                  <a:spcPct val="120000"/>
                </a:lnSpc>
                <a:defRPr>
                  <a:solidFill>
                    <a:srgbClr val="FFFFFF"/>
                  </a:solidFill>
                  <a:latin typeface="Aino Regular"/>
                  <a:ea typeface="Aino Regular"/>
                  <a:cs typeface="Aino Regular"/>
                  <a:sym typeface="Aino Regular"/>
                </a:defRPr>
              </a:pPr>
              <a:r>
                <a:t>Accountability, attribution</a:t>
              </a:r>
            </a:p>
            <a:p>
              <a:pPr algn="ctr">
                <a:lnSpc>
                  <a:spcPct val="120000"/>
                </a:lnSpc>
                <a:defRPr>
                  <a:solidFill>
                    <a:srgbClr val="FFFFFF"/>
                  </a:solidFill>
                  <a:latin typeface="Aino Regular"/>
                  <a:ea typeface="Aino Regular"/>
                  <a:cs typeface="Aino Regular"/>
                  <a:sym typeface="Aino Regular"/>
                </a:defRPr>
              </a:pPr>
              <a:r>
                <a:t>and transparency</a:t>
              </a:r>
            </a:p>
          </p:txBody>
        </p:sp>
        <p:sp>
          <p:nvSpPr>
            <p:cNvPr id="3847" name="TextBox 19"/>
            <p:cNvSpPr txBox="1"/>
            <p:nvPr/>
          </p:nvSpPr>
          <p:spPr>
            <a:xfrm>
              <a:off x="1" y="570751"/>
              <a:ext cx="3240002" cy="8318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3000">
                  <a:solidFill>
                    <a:srgbClr val="FFFFFF"/>
                  </a:solidFill>
                  <a:latin typeface="Aino Regular"/>
                  <a:ea typeface="Aino Regular"/>
                  <a:cs typeface="Aino Regular"/>
                  <a:sym typeface="Aino Regular"/>
                </a:defRPr>
              </a:pPr>
              <a:r>
                <a:t>cloud</a:t>
              </a:r>
            </a:p>
            <a:p>
              <a:pPr algn="ctr">
                <a:defRPr sz="3000">
                  <a:solidFill>
                    <a:srgbClr val="FFFFFF"/>
                  </a:solidFill>
                  <a:latin typeface="Aino Regular"/>
                  <a:ea typeface="Aino Regular"/>
                  <a:cs typeface="Aino Regular"/>
                  <a:sym typeface="Aino Regular"/>
                </a:defRPr>
              </a:pPr>
              <a:r>
                <a:t>assurance</a:t>
              </a:r>
            </a:p>
          </p:txBody>
        </p:sp>
      </p:grpSp>
      <p:grpSp>
        <p:nvGrpSpPr>
          <p:cNvPr id="3852" name="Group 20"/>
          <p:cNvGrpSpPr/>
          <p:nvPr/>
        </p:nvGrpSpPr>
        <p:grpSpPr>
          <a:xfrm>
            <a:off x="7926157" y="2653516"/>
            <a:ext cx="3240001" cy="2939241"/>
            <a:chOff x="1" y="0"/>
            <a:chExt cx="3240000" cy="2939239"/>
          </a:xfrm>
        </p:grpSpPr>
        <p:sp>
          <p:nvSpPr>
            <p:cNvPr id="3849" name="Rectangle 21"/>
            <p:cNvSpPr/>
            <p:nvPr/>
          </p:nvSpPr>
          <p:spPr>
            <a:xfrm>
              <a:off x="1" y="0"/>
              <a:ext cx="3240002" cy="2939240"/>
            </a:xfrm>
            <a:prstGeom prst="rect">
              <a:avLst/>
            </a:prstGeom>
            <a:solidFill>
              <a:srgbClr val="FF2600"/>
            </a:solidFill>
            <a:ln w="12700" cap="flat">
              <a:noFill/>
              <a:miter lim="400000"/>
            </a:ln>
            <a:effectLst/>
          </p:spPr>
          <p:txBody>
            <a:bodyPr wrap="square" lIns="45718" tIns="45718" rIns="45718" bIns="45718" numCol="1" anchor="ctr">
              <a:noAutofit/>
            </a:bodyPr>
            <a:lstStyle/>
            <a:p>
              <a:pPr algn="ctr">
                <a:defRPr>
                  <a:solidFill>
                    <a:srgbClr val="FFFFFF"/>
                  </a:solidFill>
                  <a:latin typeface="Aino Regular"/>
                  <a:ea typeface="Aino Regular"/>
                  <a:cs typeface="Aino Regular"/>
                  <a:sym typeface="Aino Regular"/>
                </a:defRPr>
              </a:pPr>
              <a:endParaRPr/>
            </a:p>
          </p:txBody>
        </p:sp>
        <p:sp>
          <p:nvSpPr>
            <p:cNvPr id="3850" name="TextBox 22"/>
            <p:cNvSpPr txBox="1"/>
            <p:nvPr/>
          </p:nvSpPr>
          <p:spPr>
            <a:xfrm>
              <a:off x="1" y="1681401"/>
              <a:ext cx="3240002" cy="5455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lnSpc>
                  <a:spcPct val="120000"/>
                </a:lnSpc>
                <a:defRPr>
                  <a:solidFill>
                    <a:srgbClr val="FFFFFF"/>
                  </a:solidFill>
                  <a:latin typeface="Aino Regular"/>
                  <a:ea typeface="Aino Regular"/>
                  <a:cs typeface="Aino Regular"/>
                  <a:sym typeface="Aino Regular"/>
                </a:defRPr>
              </a:pPr>
              <a:r>
                <a:t>Insider threat</a:t>
              </a:r>
            </a:p>
            <a:p>
              <a:pPr algn="ctr">
                <a:lnSpc>
                  <a:spcPct val="120000"/>
                </a:lnSpc>
                <a:defRPr>
                  <a:solidFill>
                    <a:srgbClr val="FFFFFF"/>
                  </a:solidFill>
                  <a:latin typeface="Aino Regular"/>
                  <a:ea typeface="Aino Regular"/>
                  <a:cs typeface="Aino Regular"/>
                  <a:sym typeface="Aino Regular"/>
                </a:defRPr>
              </a:pPr>
              <a:r>
                <a:t>Data breach management</a:t>
              </a:r>
            </a:p>
          </p:txBody>
        </p:sp>
        <p:sp>
          <p:nvSpPr>
            <p:cNvPr id="3851" name="TextBox 23"/>
            <p:cNvSpPr txBox="1"/>
            <p:nvPr/>
          </p:nvSpPr>
          <p:spPr>
            <a:xfrm>
              <a:off x="1" y="576809"/>
              <a:ext cx="3240002" cy="8553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3100">
                  <a:solidFill>
                    <a:srgbClr val="FFFFFF"/>
                  </a:solidFill>
                  <a:latin typeface="Aino Regular"/>
                  <a:ea typeface="Aino Regular"/>
                  <a:cs typeface="Aino Regular"/>
                  <a:sym typeface="Aino Regular"/>
                </a:defRPr>
              </a:lvl1pPr>
            </a:lstStyle>
            <a:p>
              <a:r>
                <a:t>real-time awareness</a:t>
              </a:r>
            </a:p>
          </p:txBody>
        </p:sp>
      </p:grpSp>
      <p:grpSp>
        <p:nvGrpSpPr>
          <p:cNvPr id="3855" name="Group 7"/>
          <p:cNvGrpSpPr/>
          <p:nvPr/>
        </p:nvGrpSpPr>
        <p:grpSpPr>
          <a:xfrm>
            <a:off x="11961141" y="549276"/>
            <a:ext cx="244257" cy="805701"/>
            <a:chOff x="0" y="0"/>
            <a:chExt cx="244255" cy="805699"/>
          </a:xfrm>
        </p:grpSpPr>
        <p:sp>
          <p:nvSpPr>
            <p:cNvPr id="3853" name="Rectangle 8"/>
            <p:cNvSpPr/>
            <p:nvPr/>
          </p:nvSpPr>
          <p:spPr>
            <a:xfrm>
              <a:off x="0" y="0"/>
              <a:ext cx="244256" cy="805700"/>
            </a:xfrm>
            <a:prstGeom prst="rect">
              <a:avLst/>
            </a:prstGeom>
            <a:solidFill>
              <a:srgbClr val="40474F"/>
            </a:solidFill>
            <a:ln w="12700" cap="flat">
              <a:noFill/>
              <a:miter lim="400000"/>
            </a:ln>
            <a:effectLst/>
          </p:spPr>
          <p:txBody>
            <a:bodyPr wrap="square" lIns="45719" tIns="45719" rIns="45719" bIns="45719"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3854" name="Picture 9" descr="Picture 9"/>
            <p:cNvPicPr>
              <a:picLocks noChangeAspect="1"/>
            </p:cNvPicPr>
            <p:nvPr/>
          </p:nvPicPr>
          <p:blipFill>
            <a:blip r:embed="rId3"/>
            <a:stretch>
              <a:fillRect/>
            </a:stretch>
          </p:blipFill>
          <p:spPr>
            <a:xfrm rot="16200000">
              <a:off x="-171809" y="331177"/>
              <a:ext cx="599827" cy="99001"/>
            </a:xfrm>
            <a:prstGeom prst="rect">
              <a:avLst/>
            </a:prstGeom>
            <a:ln w="12700" cap="flat">
              <a:noFill/>
              <a:miter lim="400000"/>
            </a:ln>
            <a:effectLst/>
          </p:spPr>
        </p:pic>
      </p:grpSp>
      <p:sp>
        <p:nvSpPr>
          <p:cNvPr id="3856" name="Google Shape;2023;p135"/>
          <p:cNvSpPr txBox="1"/>
          <p:nvPr/>
        </p:nvSpPr>
        <p:spPr>
          <a:xfrm>
            <a:off x="838200" y="681037"/>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lnSpcReduction="10000"/>
          </a:bodyPr>
          <a:lstStyle/>
          <a:p>
            <a:pPr>
              <a:defRPr sz="3200">
                <a:solidFill>
                  <a:srgbClr val="40474F"/>
                </a:solidFill>
                <a:latin typeface="Neusa Next Pro"/>
                <a:ea typeface="Neusa Next Pro"/>
                <a:cs typeface="Neusa Next Pro"/>
                <a:sym typeface="Neusa Next Pro"/>
              </a:defRPr>
            </a:pPr>
            <a:r>
              <a:t>KSI BLOCKCHAIN</a:t>
            </a:r>
            <a:br/>
            <a:r>
              <a:rPr>
                <a:solidFill>
                  <a:srgbClr val="A77149"/>
                </a:solidFill>
              </a:rPr>
              <a:t>/ GUARDING THE INTEGRITY OF DATA &amp; PROCESSES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250"/>
                                  </p:stCondLst>
                                  <p:iterate>
                                    <p:tmAbs val="0"/>
                                  </p:iterate>
                                  <p:childTnLst>
                                    <p:set>
                                      <p:cBhvr>
                                        <p:cTn id="6" fill="hold"/>
                                        <p:tgtEl>
                                          <p:spTgt spid="3844"/>
                                        </p:tgtEl>
                                        <p:attrNameLst>
                                          <p:attrName>style.visibility</p:attrName>
                                        </p:attrNameLst>
                                      </p:cBhvr>
                                      <p:to>
                                        <p:strVal val="visible"/>
                                      </p:to>
                                    </p:set>
                                    <p:anim calcmode="lin" valueType="num">
                                      <p:cBhvr>
                                        <p:cTn id="7" dur="500" fill="hold"/>
                                        <p:tgtEl>
                                          <p:spTgt spid="3844"/>
                                        </p:tgtEl>
                                        <p:attrNameLst>
                                          <p:attrName>ppt_x</p:attrName>
                                        </p:attrNameLst>
                                      </p:cBhvr>
                                      <p:tavLst>
                                        <p:tav tm="0">
                                          <p:val>
                                            <p:strVal val="#ppt_x"/>
                                          </p:val>
                                        </p:tav>
                                        <p:tav tm="100000">
                                          <p:val>
                                            <p:strVal val="#ppt_x"/>
                                          </p:val>
                                        </p:tav>
                                      </p:tavLst>
                                    </p:anim>
                                    <p:anim calcmode="lin" valueType="num">
                                      <p:cBhvr>
                                        <p:cTn id="8" dur="500" fill="hold"/>
                                        <p:tgtEl>
                                          <p:spTgt spid="3844"/>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grpId="2" nodeType="afterEffect">
                                  <p:stCondLst>
                                    <p:cond delay="250"/>
                                  </p:stCondLst>
                                  <p:iterate>
                                    <p:tmAbs val="0"/>
                                  </p:iterate>
                                  <p:childTnLst>
                                    <p:set>
                                      <p:cBhvr>
                                        <p:cTn id="11" fill="hold"/>
                                        <p:tgtEl>
                                          <p:spTgt spid="3848"/>
                                        </p:tgtEl>
                                        <p:attrNameLst>
                                          <p:attrName>style.visibility</p:attrName>
                                        </p:attrNameLst>
                                      </p:cBhvr>
                                      <p:to>
                                        <p:strVal val="visible"/>
                                      </p:to>
                                    </p:set>
                                    <p:anim calcmode="lin" valueType="num">
                                      <p:cBhvr>
                                        <p:cTn id="12" dur="500" fill="hold"/>
                                        <p:tgtEl>
                                          <p:spTgt spid="3848"/>
                                        </p:tgtEl>
                                        <p:attrNameLst>
                                          <p:attrName>ppt_x</p:attrName>
                                        </p:attrNameLst>
                                      </p:cBhvr>
                                      <p:tavLst>
                                        <p:tav tm="0">
                                          <p:val>
                                            <p:strVal val="#ppt_x"/>
                                          </p:val>
                                        </p:tav>
                                        <p:tav tm="100000">
                                          <p:val>
                                            <p:strVal val="#ppt_x"/>
                                          </p:val>
                                        </p:tav>
                                      </p:tavLst>
                                    </p:anim>
                                    <p:anim calcmode="lin" valueType="num">
                                      <p:cBhvr>
                                        <p:cTn id="13" dur="500" fill="hold"/>
                                        <p:tgtEl>
                                          <p:spTgt spid="3848"/>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3" nodeType="afterEffect">
                                  <p:stCondLst>
                                    <p:cond delay="250"/>
                                  </p:stCondLst>
                                  <p:iterate>
                                    <p:tmAbs val="0"/>
                                  </p:iterate>
                                  <p:childTnLst>
                                    <p:set>
                                      <p:cBhvr>
                                        <p:cTn id="16" fill="hold"/>
                                        <p:tgtEl>
                                          <p:spTgt spid="3852"/>
                                        </p:tgtEl>
                                        <p:attrNameLst>
                                          <p:attrName>style.visibility</p:attrName>
                                        </p:attrNameLst>
                                      </p:cBhvr>
                                      <p:to>
                                        <p:strVal val="visible"/>
                                      </p:to>
                                    </p:set>
                                    <p:anim calcmode="lin" valueType="num">
                                      <p:cBhvr>
                                        <p:cTn id="17" dur="500" fill="hold"/>
                                        <p:tgtEl>
                                          <p:spTgt spid="3852"/>
                                        </p:tgtEl>
                                        <p:attrNameLst>
                                          <p:attrName>ppt_x</p:attrName>
                                        </p:attrNameLst>
                                      </p:cBhvr>
                                      <p:tavLst>
                                        <p:tav tm="0">
                                          <p:val>
                                            <p:strVal val="#ppt_x"/>
                                          </p:val>
                                        </p:tav>
                                        <p:tav tm="100000">
                                          <p:val>
                                            <p:strVal val="#ppt_x"/>
                                          </p:val>
                                        </p:tav>
                                      </p:tavLst>
                                    </p:anim>
                                    <p:anim calcmode="lin" valueType="num">
                                      <p:cBhvr>
                                        <p:cTn id="18" dur="500" fill="hold"/>
                                        <p:tgtEl>
                                          <p:spTgt spid="3852"/>
                                        </p:tgtEl>
                                        <p:attrNameLst>
                                          <p:attrName>ppt_y</p:attrName>
                                        </p:attrNameLst>
                                      </p:cBhvr>
                                      <p:tavLst>
                                        <p:tav tm="0">
                                          <p:val>
                                            <p:strVal val="1+#ppt_h/2"/>
                                          </p:val>
                                        </p:tav>
                                        <p:tav tm="100000">
                                          <p:val>
                                            <p:strVal val="#ppt_y"/>
                                          </p:val>
                                        </p:tav>
                                      </p:tavLst>
                                    </p:anim>
                                  </p:childTnLst>
                                </p:cTn>
                              </p:par>
                            </p:childTnLst>
                          </p:cTn>
                        </p:par>
                        <p:par>
                          <p:cTn id="19" fill="hold">
                            <p:stCondLst>
                              <p:cond delay="2250"/>
                            </p:stCondLst>
                            <p:childTnLst>
                              <p:par>
                                <p:cTn id="20" presetID="9" presetClass="entr" fill="hold" grpId="4" nodeType="afterEffect">
                                  <p:stCondLst>
                                    <p:cond delay="0"/>
                                  </p:stCondLst>
                                  <p:iterate>
                                    <p:tmAbs val="0"/>
                                  </p:iterate>
                                  <p:childTnLst>
                                    <p:set>
                                      <p:cBhvr>
                                        <p:cTn id="21" fill="hold"/>
                                        <p:tgtEl>
                                          <p:spTgt spid="3856"/>
                                        </p:tgtEl>
                                        <p:attrNameLst>
                                          <p:attrName>style.visibility</p:attrName>
                                        </p:attrNameLst>
                                      </p:cBhvr>
                                      <p:to>
                                        <p:strVal val="visible"/>
                                      </p:to>
                                    </p:set>
                                    <p:animEffect transition="in" filter="dissolve">
                                      <p:cBhvr>
                                        <p:cTn id="22" dur="200"/>
                                        <p:tgtEl>
                                          <p:spTgt spid="38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4" grpId="1" animBg="1" advAuto="0"/>
      <p:bldP spid="3848" grpId="2" animBg="1" advAuto="0"/>
      <p:bldP spid="3852" grpId="3" animBg="1" advAuto="0"/>
      <p:bldP spid="3856" grpId="4"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 name="Pilt 3" descr="Pilt 3"/>
          <p:cNvPicPr>
            <a:picLocks noChangeAspect="1"/>
          </p:cNvPicPr>
          <p:nvPr/>
        </p:nvPicPr>
        <p:blipFill>
          <a:blip r:embed="rId2"/>
          <a:stretch>
            <a:fillRect/>
          </a:stretch>
        </p:blipFill>
        <p:spPr>
          <a:xfrm>
            <a:off x="3699" y="0"/>
            <a:ext cx="12184603" cy="6858000"/>
          </a:xfrm>
          <a:prstGeom prst="rect">
            <a:avLst/>
          </a:prstGeom>
          <a:ln w="12700">
            <a:miter lim="400000"/>
          </a:ln>
        </p:spPr>
      </p:pic>
      <p:sp>
        <p:nvSpPr>
          <p:cNvPr id="3861" name="Title 1"/>
          <p:cNvSpPr txBox="1"/>
          <p:nvPr/>
        </p:nvSpPr>
        <p:spPr>
          <a:xfrm>
            <a:off x="587375" y="444759"/>
            <a:ext cx="11017250" cy="87872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defTabSz="859536">
              <a:defRPr sz="2820" cap="all">
                <a:solidFill>
                  <a:srgbClr val="40474F"/>
                </a:solidFill>
                <a:latin typeface="Neusa Next Pro"/>
                <a:ea typeface="Neusa Next Pro"/>
                <a:cs typeface="Neusa Next Pro"/>
                <a:sym typeface="Neusa Next Pro"/>
              </a:defRPr>
            </a:pPr>
            <a:r>
              <a:t>value-proposition of </a:t>
            </a:r>
            <a:br/>
            <a:r>
              <a:rPr>
                <a:solidFill>
                  <a:srgbClr val="966440"/>
                </a:solidFill>
              </a:rPr>
              <a:t>/ BLockchain-based technology stack</a:t>
            </a:r>
          </a:p>
        </p:txBody>
      </p:sp>
      <p:sp>
        <p:nvSpPr>
          <p:cNvPr id="2" name="Rounded Rectangle 1">
            <a:extLst>
              <a:ext uri="{FF2B5EF4-FFF2-40B4-BE49-F238E27FC236}">
                <a16:creationId xmlns:a16="http://schemas.microsoft.com/office/drawing/2014/main" id="{847C5F79-EFAC-E742-B0BF-BE7D738696A7}"/>
              </a:ext>
            </a:extLst>
          </p:cNvPr>
          <p:cNvSpPr/>
          <p:nvPr/>
        </p:nvSpPr>
        <p:spPr>
          <a:xfrm>
            <a:off x="7813964" y="3621974"/>
            <a:ext cx="1567542" cy="380010"/>
          </a:xfrm>
          <a:prstGeom prst="roundRect">
            <a:avLst/>
          </a:prstGeom>
          <a:solidFill>
            <a:srgbClr val="FF4800">
              <a:alpha val="17647"/>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575A5D"/>
              </a:solidFill>
              <a:effectLst/>
              <a:uFillTx/>
              <a:latin typeface="+mn-lt"/>
              <a:ea typeface="+mn-ea"/>
              <a:cs typeface="+mn-cs"/>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66440"/>
        </a:solidFill>
        <a:effectLst/>
      </p:bgPr>
    </p:bg>
    <p:spTree>
      <p:nvGrpSpPr>
        <p:cNvPr id="1" name=""/>
        <p:cNvGrpSpPr/>
        <p:nvPr/>
      </p:nvGrpSpPr>
      <p:grpSpPr>
        <a:xfrm>
          <a:off x="0" y="0"/>
          <a:ext cx="0" cy="0"/>
          <a:chOff x="0" y="0"/>
          <a:chExt cx="0" cy="0"/>
        </a:xfrm>
      </p:grpSpPr>
      <p:sp>
        <p:nvSpPr>
          <p:cNvPr id="3863" name="Pealkiri 1"/>
          <p:cNvSpPr txBox="1">
            <a:spLocks noGrp="1"/>
          </p:cNvSpPr>
          <p:nvPr>
            <p:ph type="title"/>
          </p:nvPr>
        </p:nvSpPr>
        <p:spPr>
          <a:xfrm>
            <a:off x="623887" y="658800"/>
            <a:ext cx="6122422" cy="1729632"/>
          </a:xfrm>
          <a:prstGeom prst="rect">
            <a:avLst/>
          </a:prstGeom>
        </p:spPr>
        <p:txBody>
          <a:bodyPr/>
          <a:lstStyle/>
          <a:p>
            <a:pPr>
              <a:defRPr sz="5200">
                <a:latin typeface="Neusa Next Pro"/>
                <a:ea typeface="Neusa Next Pro"/>
                <a:cs typeface="Neusa Next Pro"/>
                <a:sym typeface="Neusa Next Pro"/>
              </a:defRPr>
            </a:pPr>
            <a:r>
              <a:t>blockchain backed</a:t>
            </a:r>
            <a:br/>
            <a:r>
              <a:t>e-health registry</a:t>
            </a:r>
          </a:p>
        </p:txBody>
      </p:sp>
      <p:sp>
        <p:nvSpPr>
          <p:cNvPr id="3864" name="Teksti kohatäide 2"/>
          <p:cNvSpPr txBox="1">
            <a:spLocks noGrp="1"/>
          </p:cNvSpPr>
          <p:nvPr>
            <p:ph type="body" sz="quarter" idx="1"/>
          </p:nvPr>
        </p:nvSpPr>
        <p:spPr>
          <a:xfrm>
            <a:off x="623887" y="3786535"/>
            <a:ext cx="5308495" cy="2723598"/>
          </a:xfrm>
          <a:prstGeom prst="rect">
            <a:avLst/>
          </a:prstGeom>
        </p:spPr>
        <p:txBody>
          <a:bodyPr/>
          <a:lstStyle/>
          <a:p>
            <a:pPr marL="228599" indent="-228599">
              <a:defRPr sz="3000"/>
            </a:pPr>
            <a:r>
              <a:t>Regulatory compliance </a:t>
            </a:r>
          </a:p>
          <a:p>
            <a:pPr marL="228599" indent="-228599">
              <a:defRPr sz="3000"/>
            </a:pPr>
            <a:r>
              <a:t>Integrity assurance</a:t>
            </a:r>
          </a:p>
          <a:p>
            <a:pPr marL="228599" indent="-228599">
              <a:defRPr sz="3000"/>
            </a:pPr>
            <a:endParaRPr/>
          </a:p>
          <a:p>
            <a:pPr marL="228599" indent="-228599">
              <a:defRPr sz="3000"/>
            </a:pPr>
            <a:r>
              <a:t>Minimal deployment friction</a:t>
            </a:r>
          </a:p>
          <a:p>
            <a:pPr marL="228599" indent="-228599">
              <a:defRPr sz="3000"/>
            </a:pPr>
            <a:r>
              <a:t>Low cost base</a:t>
            </a:r>
          </a:p>
        </p:txBody>
      </p:sp>
      <p:grpSp>
        <p:nvGrpSpPr>
          <p:cNvPr id="3867" name="Freeform 19"/>
          <p:cNvGrpSpPr/>
          <p:nvPr/>
        </p:nvGrpSpPr>
        <p:grpSpPr>
          <a:xfrm>
            <a:off x="6319870" y="2360833"/>
            <a:ext cx="1346746" cy="1246257"/>
            <a:chOff x="0" y="0"/>
            <a:chExt cx="1346745" cy="1246256"/>
          </a:xfrm>
        </p:grpSpPr>
        <p:sp>
          <p:nvSpPr>
            <p:cNvPr id="3865" name="Line"/>
            <p:cNvSpPr/>
            <p:nvPr/>
          </p:nvSpPr>
          <p:spPr>
            <a:xfrm>
              <a:off x="49830" y="-1"/>
              <a:ext cx="1247085" cy="1246258"/>
            </a:xfrm>
            <a:custGeom>
              <a:avLst/>
              <a:gdLst/>
              <a:ahLst/>
              <a:cxnLst>
                <a:cxn ang="0">
                  <a:pos x="wd2" y="hd2"/>
                </a:cxn>
                <a:cxn ang="5400000">
                  <a:pos x="wd2" y="hd2"/>
                </a:cxn>
                <a:cxn ang="10800000">
                  <a:pos x="wd2" y="hd2"/>
                </a:cxn>
                <a:cxn ang="16200000">
                  <a:pos x="wd2" y="hd2"/>
                </a:cxn>
              </a:cxnLst>
              <a:rect l="0" t="0" r="r" b="b"/>
              <a:pathLst>
                <a:path w="20002" h="20771" extrusionOk="0">
                  <a:moveTo>
                    <a:pt x="11729" y="20592"/>
                  </a:moveTo>
                  <a:cubicBezTo>
                    <a:pt x="17172" y="19606"/>
                    <a:pt x="20801" y="14228"/>
                    <a:pt x="19851" y="8582"/>
                  </a:cubicBezTo>
                  <a:cubicBezTo>
                    <a:pt x="18900" y="2935"/>
                    <a:pt x="13716" y="-829"/>
                    <a:pt x="8273" y="157"/>
                  </a:cubicBezTo>
                  <a:cubicBezTo>
                    <a:pt x="2830" y="1143"/>
                    <a:pt x="-799" y="6520"/>
                    <a:pt x="151" y="12167"/>
                  </a:cubicBezTo>
                  <a:cubicBezTo>
                    <a:pt x="1015" y="17186"/>
                    <a:pt x="5163" y="20771"/>
                    <a:pt x="10001" y="20771"/>
                  </a:cubicBezTo>
                </a:path>
              </a:pathLst>
            </a:custGeom>
            <a:noFill/>
            <a:ln w="25400" cap="rnd">
              <a:solidFill>
                <a:srgbClr val="FFFFFF"/>
              </a:solidFill>
              <a:prstDash val="solid"/>
              <a:round/>
            </a:ln>
            <a:effectLst/>
          </p:spPr>
          <p:txBody>
            <a:bodyPr wrap="square" lIns="45718" tIns="45718" rIns="45718" bIns="45718" numCol="1" anchor="ctr">
              <a:noAutofit/>
            </a:bodyPr>
            <a:lstStyle/>
            <a:p>
              <a:pPr algn="ctr">
                <a:defRPr>
                  <a:latin typeface="Aino Regular"/>
                  <a:ea typeface="Aino Regular"/>
                  <a:cs typeface="Aino Regular"/>
                  <a:sym typeface="Aino Regular"/>
                </a:defRPr>
              </a:pPr>
              <a:endParaRPr/>
            </a:p>
          </p:txBody>
        </p:sp>
        <p:sp>
          <p:nvSpPr>
            <p:cNvPr id="3866" name="Hospital"/>
            <p:cNvSpPr txBox="1"/>
            <p:nvPr/>
          </p:nvSpPr>
          <p:spPr>
            <a:xfrm>
              <a:off x="0" y="425536"/>
              <a:ext cx="1346746"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a:solidFill>
                    <a:srgbClr val="FFFFFF"/>
                  </a:solidFill>
                  <a:latin typeface="Aino Regular"/>
                  <a:ea typeface="Aino Regular"/>
                  <a:cs typeface="Aino Regular"/>
                  <a:sym typeface="Aino Regular"/>
                </a:defRPr>
              </a:lvl1pPr>
            </a:lstStyle>
            <a:p>
              <a:r>
                <a:t>Hospital</a:t>
              </a:r>
            </a:p>
          </p:txBody>
        </p:sp>
      </p:grpSp>
      <p:grpSp>
        <p:nvGrpSpPr>
          <p:cNvPr id="3870" name="Freeform 19"/>
          <p:cNvGrpSpPr/>
          <p:nvPr/>
        </p:nvGrpSpPr>
        <p:grpSpPr>
          <a:xfrm>
            <a:off x="8121963" y="1089735"/>
            <a:ext cx="1437138" cy="1329905"/>
            <a:chOff x="0" y="0"/>
            <a:chExt cx="1437136" cy="1329903"/>
          </a:xfrm>
        </p:grpSpPr>
        <p:sp>
          <p:nvSpPr>
            <p:cNvPr id="3868" name="Line"/>
            <p:cNvSpPr/>
            <p:nvPr/>
          </p:nvSpPr>
          <p:spPr>
            <a:xfrm>
              <a:off x="53175" y="0"/>
              <a:ext cx="1330787" cy="1329904"/>
            </a:xfrm>
            <a:custGeom>
              <a:avLst/>
              <a:gdLst/>
              <a:ahLst/>
              <a:cxnLst>
                <a:cxn ang="0">
                  <a:pos x="wd2" y="hd2"/>
                </a:cxn>
                <a:cxn ang="5400000">
                  <a:pos x="wd2" y="hd2"/>
                </a:cxn>
                <a:cxn ang="10800000">
                  <a:pos x="wd2" y="hd2"/>
                </a:cxn>
                <a:cxn ang="16200000">
                  <a:pos x="wd2" y="hd2"/>
                </a:cxn>
              </a:cxnLst>
              <a:rect l="0" t="0" r="r" b="b"/>
              <a:pathLst>
                <a:path w="20002" h="20771" extrusionOk="0">
                  <a:moveTo>
                    <a:pt x="11729" y="20592"/>
                  </a:moveTo>
                  <a:cubicBezTo>
                    <a:pt x="17172" y="19606"/>
                    <a:pt x="20801" y="14228"/>
                    <a:pt x="19851" y="8582"/>
                  </a:cubicBezTo>
                  <a:cubicBezTo>
                    <a:pt x="18900" y="2935"/>
                    <a:pt x="13716" y="-829"/>
                    <a:pt x="8273" y="157"/>
                  </a:cubicBezTo>
                  <a:cubicBezTo>
                    <a:pt x="2830" y="1143"/>
                    <a:pt x="-799" y="6520"/>
                    <a:pt x="151" y="12167"/>
                  </a:cubicBezTo>
                  <a:cubicBezTo>
                    <a:pt x="1015" y="17186"/>
                    <a:pt x="5163" y="20771"/>
                    <a:pt x="10001" y="20771"/>
                  </a:cubicBezTo>
                </a:path>
              </a:pathLst>
            </a:custGeom>
            <a:noFill/>
            <a:ln w="25400" cap="rnd">
              <a:solidFill>
                <a:srgbClr val="FFFFFF"/>
              </a:solidFill>
              <a:prstDash val="solid"/>
              <a:round/>
            </a:ln>
            <a:effectLst/>
          </p:spPr>
          <p:txBody>
            <a:bodyPr wrap="square" lIns="45718" tIns="45718" rIns="45718" bIns="45718" numCol="1" anchor="ctr">
              <a:noAutofit/>
            </a:bodyPr>
            <a:lstStyle/>
            <a:p>
              <a:pPr algn="ctr">
                <a:defRPr>
                  <a:latin typeface="Aino Regular"/>
                  <a:ea typeface="Aino Regular"/>
                  <a:cs typeface="Aino Regular"/>
                  <a:sym typeface="Aino Regular"/>
                </a:defRPr>
              </a:pPr>
              <a:endParaRPr/>
            </a:p>
          </p:txBody>
        </p:sp>
        <p:sp>
          <p:nvSpPr>
            <p:cNvPr id="3869" name="Pharmacy"/>
            <p:cNvSpPr txBox="1"/>
            <p:nvPr/>
          </p:nvSpPr>
          <p:spPr>
            <a:xfrm>
              <a:off x="0" y="465690"/>
              <a:ext cx="1437137"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a:solidFill>
                    <a:srgbClr val="FFFFFF"/>
                  </a:solidFill>
                  <a:latin typeface="Aino Regular"/>
                  <a:ea typeface="Aino Regular"/>
                  <a:cs typeface="Aino Regular"/>
                  <a:sym typeface="Aino Regular"/>
                </a:defRPr>
              </a:lvl1pPr>
            </a:lstStyle>
            <a:p>
              <a:r>
                <a:t>Pharmacy</a:t>
              </a:r>
            </a:p>
          </p:txBody>
        </p:sp>
      </p:grpSp>
      <p:grpSp>
        <p:nvGrpSpPr>
          <p:cNvPr id="3873" name="Freeform 19"/>
          <p:cNvGrpSpPr/>
          <p:nvPr/>
        </p:nvGrpSpPr>
        <p:grpSpPr>
          <a:xfrm>
            <a:off x="6518875" y="4295820"/>
            <a:ext cx="1346746" cy="1246258"/>
            <a:chOff x="0" y="0"/>
            <a:chExt cx="1346745" cy="1246256"/>
          </a:xfrm>
        </p:grpSpPr>
        <p:sp>
          <p:nvSpPr>
            <p:cNvPr id="3871" name="Line"/>
            <p:cNvSpPr/>
            <p:nvPr/>
          </p:nvSpPr>
          <p:spPr>
            <a:xfrm>
              <a:off x="49830" y="-1"/>
              <a:ext cx="1247085" cy="1246258"/>
            </a:xfrm>
            <a:custGeom>
              <a:avLst/>
              <a:gdLst/>
              <a:ahLst/>
              <a:cxnLst>
                <a:cxn ang="0">
                  <a:pos x="wd2" y="hd2"/>
                </a:cxn>
                <a:cxn ang="5400000">
                  <a:pos x="wd2" y="hd2"/>
                </a:cxn>
                <a:cxn ang="10800000">
                  <a:pos x="wd2" y="hd2"/>
                </a:cxn>
                <a:cxn ang="16200000">
                  <a:pos x="wd2" y="hd2"/>
                </a:cxn>
              </a:cxnLst>
              <a:rect l="0" t="0" r="r" b="b"/>
              <a:pathLst>
                <a:path w="20002" h="20771" extrusionOk="0">
                  <a:moveTo>
                    <a:pt x="11729" y="20592"/>
                  </a:moveTo>
                  <a:cubicBezTo>
                    <a:pt x="17172" y="19606"/>
                    <a:pt x="20801" y="14228"/>
                    <a:pt x="19851" y="8582"/>
                  </a:cubicBezTo>
                  <a:cubicBezTo>
                    <a:pt x="18900" y="2935"/>
                    <a:pt x="13716" y="-829"/>
                    <a:pt x="8273" y="157"/>
                  </a:cubicBezTo>
                  <a:cubicBezTo>
                    <a:pt x="2830" y="1143"/>
                    <a:pt x="-799" y="6520"/>
                    <a:pt x="151" y="12167"/>
                  </a:cubicBezTo>
                  <a:cubicBezTo>
                    <a:pt x="1015" y="17186"/>
                    <a:pt x="5163" y="20771"/>
                    <a:pt x="10001" y="20771"/>
                  </a:cubicBezTo>
                </a:path>
              </a:pathLst>
            </a:custGeom>
            <a:noFill/>
            <a:ln w="25400" cap="rnd">
              <a:solidFill>
                <a:srgbClr val="FFFFFF"/>
              </a:solidFill>
              <a:prstDash val="solid"/>
              <a:round/>
            </a:ln>
            <a:effectLst/>
          </p:spPr>
          <p:txBody>
            <a:bodyPr wrap="square" lIns="45718" tIns="45718" rIns="45718" bIns="45718" numCol="1" anchor="ctr">
              <a:noAutofit/>
            </a:bodyPr>
            <a:lstStyle/>
            <a:p>
              <a:pPr algn="ctr">
                <a:defRPr>
                  <a:latin typeface="Aino Regular"/>
                  <a:ea typeface="Aino Regular"/>
                  <a:cs typeface="Aino Regular"/>
                  <a:sym typeface="Aino Regular"/>
                </a:defRPr>
              </a:pPr>
              <a:endParaRPr/>
            </a:p>
          </p:txBody>
        </p:sp>
        <p:sp>
          <p:nvSpPr>
            <p:cNvPr id="3872" name="Family Doctor"/>
            <p:cNvSpPr txBox="1"/>
            <p:nvPr/>
          </p:nvSpPr>
          <p:spPr>
            <a:xfrm>
              <a:off x="0" y="279486"/>
              <a:ext cx="1346746" cy="6375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a:solidFill>
                    <a:srgbClr val="FFFFFF"/>
                  </a:solidFill>
                  <a:latin typeface="Aino Regular"/>
                  <a:ea typeface="Aino Regular"/>
                  <a:cs typeface="Aino Regular"/>
                  <a:sym typeface="Aino Regular"/>
                </a:defRPr>
              </a:lvl1pPr>
            </a:lstStyle>
            <a:p>
              <a:r>
                <a:t>Family Doctor</a:t>
              </a:r>
            </a:p>
          </p:txBody>
        </p:sp>
      </p:grpSp>
      <p:grpSp>
        <p:nvGrpSpPr>
          <p:cNvPr id="3888" name="Group 30"/>
          <p:cNvGrpSpPr/>
          <p:nvPr/>
        </p:nvGrpSpPr>
        <p:grpSpPr>
          <a:xfrm>
            <a:off x="10339133" y="4926400"/>
            <a:ext cx="889845" cy="886228"/>
            <a:chOff x="0" y="0"/>
            <a:chExt cx="889843" cy="886226"/>
          </a:xfrm>
        </p:grpSpPr>
        <p:sp>
          <p:nvSpPr>
            <p:cNvPr id="3874" name="Freeform 31"/>
            <p:cNvSpPr/>
            <p:nvPr/>
          </p:nvSpPr>
          <p:spPr>
            <a:xfrm>
              <a:off x="199490" y="319929"/>
              <a:ext cx="122443" cy="122443"/>
            </a:xfrm>
            <a:custGeom>
              <a:avLst/>
              <a:gdLst/>
              <a:ahLst/>
              <a:cxnLst>
                <a:cxn ang="0">
                  <a:pos x="wd2" y="hd2"/>
                </a:cxn>
                <a:cxn ang="5400000">
                  <a:pos x="wd2" y="hd2"/>
                </a:cxn>
                <a:cxn ang="10800000">
                  <a:pos x="wd2" y="hd2"/>
                </a:cxn>
                <a:cxn ang="16200000">
                  <a:pos x="wd2" y="hd2"/>
                </a:cxn>
              </a:cxnLst>
              <a:rect l="0" t="0" r="r" b="b"/>
              <a:pathLst>
                <a:path w="20329" h="19200" extrusionOk="0">
                  <a:moveTo>
                    <a:pt x="15247" y="18000"/>
                  </a:moveTo>
                  <a:cubicBezTo>
                    <a:pt x="10164" y="20400"/>
                    <a:pt x="4447" y="19200"/>
                    <a:pt x="1270" y="14400"/>
                  </a:cubicBezTo>
                  <a:cubicBezTo>
                    <a:pt x="-1271" y="9600"/>
                    <a:pt x="0" y="4200"/>
                    <a:pt x="5082" y="1200"/>
                  </a:cubicBezTo>
                  <a:cubicBezTo>
                    <a:pt x="10164" y="-1200"/>
                    <a:pt x="15882" y="0"/>
                    <a:pt x="19058" y="4800"/>
                  </a:cubicBezTo>
                  <a:cubicBezTo>
                    <a:pt x="19694" y="6000"/>
                    <a:pt x="20329" y="7800"/>
                    <a:pt x="20329" y="9600"/>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875" name="Freeform 32"/>
            <p:cNvSpPr/>
            <p:nvPr/>
          </p:nvSpPr>
          <p:spPr>
            <a:xfrm>
              <a:off x="106629" y="488287"/>
              <a:ext cx="123472" cy="122444"/>
            </a:xfrm>
            <a:custGeom>
              <a:avLst/>
              <a:gdLst/>
              <a:ahLst/>
              <a:cxnLst>
                <a:cxn ang="0">
                  <a:pos x="wd2" y="hd2"/>
                </a:cxn>
                <a:cxn ang="5400000">
                  <a:pos x="wd2" y="hd2"/>
                </a:cxn>
                <a:cxn ang="10800000">
                  <a:pos x="wd2" y="hd2"/>
                </a:cxn>
                <a:cxn ang="16200000">
                  <a:pos x="wd2" y="hd2"/>
                </a:cxn>
              </a:cxnLst>
              <a:rect l="0" t="0" r="r" b="b"/>
              <a:pathLst>
                <a:path w="20329" h="19200" extrusionOk="0">
                  <a:moveTo>
                    <a:pt x="15247" y="18000"/>
                  </a:moveTo>
                  <a:cubicBezTo>
                    <a:pt x="10164" y="20400"/>
                    <a:pt x="4447" y="19200"/>
                    <a:pt x="1270" y="14400"/>
                  </a:cubicBezTo>
                  <a:cubicBezTo>
                    <a:pt x="-1271" y="9600"/>
                    <a:pt x="0" y="4200"/>
                    <a:pt x="5082" y="1200"/>
                  </a:cubicBezTo>
                  <a:cubicBezTo>
                    <a:pt x="10164" y="-1200"/>
                    <a:pt x="15882" y="0"/>
                    <a:pt x="19058" y="4800"/>
                  </a:cubicBezTo>
                  <a:cubicBezTo>
                    <a:pt x="19694" y="6000"/>
                    <a:pt x="20329" y="7800"/>
                    <a:pt x="20329" y="9600"/>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876" name="Freeform 33"/>
            <p:cNvSpPr/>
            <p:nvPr/>
          </p:nvSpPr>
          <p:spPr>
            <a:xfrm>
              <a:off x="291322" y="488287"/>
              <a:ext cx="122443" cy="122444"/>
            </a:xfrm>
            <a:custGeom>
              <a:avLst/>
              <a:gdLst/>
              <a:ahLst/>
              <a:cxnLst>
                <a:cxn ang="0">
                  <a:pos x="wd2" y="hd2"/>
                </a:cxn>
                <a:cxn ang="5400000">
                  <a:pos x="wd2" y="hd2"/>
                </a:cxn>
                <a:cxn ang="10800000">
                  <a:pos x="wd2" y="hd2"/>
                </a:cxn>
                <a:cxn ang="16200000">
                  <a:pos x="wd2" y="hd2"/>
                </a:cxn>
              </a:cxnLst>
              <a:rect l="0" t="0" r="r" b="b"/>
              <a:pathLst>
                <a:path w="20329" h="19200" extrusionOk="0">
                  <a:moveTo>
                    <a:pt x="15247" y="18000"/>
                  </a:moveTo>
                  <a:cubicBezTo>
                    <a:pt x="10164" y="20400"/>
                    <a:pt x="4447" y="19200"/>
                    <a:pt x="1270" y="14400"/>
                  </a:cubicBezTo>
                  <a:cubicBezTo>
                    <a:pt x="-1271" y="9600"/>
                    <a:pt x="0" y="4200"/>
                    <a:pt x="5082" y="1200"/>
                  </a:cubicBezTo>
                  <a:cubicBezTo>
                    <a:pt x="10164" y="-1200"/>
                    <a:pt x="15882" y="0"/>
                    <a:pt x="19058" y="4800"/>
                  </a:cubicBezTo>
                  <a:cubicBezTo>
                    <a:pt x="19694" y="6000"/>
                    <a:pt x="20329" y="7800"/>
                    <a:pt x="20329" y="9600"/>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877" name="Line 34"/>
            <p:cNvSpPr/>
            <p:nvPr/>
          </p:nvSpPr>
          <p:spPr>
            <a:xfrm flipH="1">
              <a:off x="199490" y="434719"/>
              <a:ext cx="30611" cy="61222"/>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878" name="Line 35"/>
            <p:cNvSpPr/>
            <p:nvPr/>
          </p:nvSpPr>
          <p:spPr>
            <a:xfrm>
              <a:off x="291322" y="434719"/>
              <a:ext cx="30610" cy="61222"/>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879" name="Freeform 36"/>
            <p:cNvSpPr/>
            <p:nvPr/>
          </p:nvSpPr>
          <p:spPr>
            <a:xfrm>
              <a:off x="567911" y="319929"/>
              <a:ext cx="122443" cy="122443"/>
            </a:xfrm>
            <a:custGeom>
              <a:avLst/>
              <a:gdLst/>
              <a:ahLst/>
              <a:cxnLst>
                <a:cxn ang="0">
                  <a:pos x="wd2" y="hd2"/>
                </a:cxn>
                <a:cxn ang="5400000">
                  <a:pos x="wd2" y="hd2"/>
                </a:cxn>
                <a:cxn ang="10800000">
                  <a:pos x="wd2" y="hd2"/>
                </a:cxn>
                <a:cxn ang="16200000">
                  <a:pos x="wd2" y="hd2"/>
                </a:cxn>
              </a:cxnLst>
              <a:rect l="0" t="0" r="r" b="b"/>
              <a:pathLst>
                <a:path w="20329" h="19200" extrusionOk="0">
                  <a:moveTo>
                    <a:pt x="15247" y="18000"/>
                  </a:moveTo>
                  <a:cubicBezTo>
                    <a:pt x="10164" y="20400"/>
                    <a:pt x="4447" y="19200"/>
                    <a:pt x="1270" y="14400"/>
                  </a:cubicBezTo>
                  <a:cubicBezTo>
                    <a:pt x="-1271" y="9600"/>
                    <a:pt x="0" y="4200"/>
                    <a:pt x="5082" y="1200"/>
                  </a:cubicBezTo>
                  <a:cubicBezTo>
                    <a:pt x="10164" y="-1200"/>
                    <a:pt x="15882" y="0"/>
                    <a:pt x="19058" y="4800"/>
                  </a:cubicBezTo>
                  <a:cubicBezTo>
                    <a:pt x="19694" y="6000"/>
                    <a:pt x="20329" y="7800"/>
                    <a:pt x="20329" y="9600"/>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880" name="Freeform 37"/>
            <p:cNvSpPr/>
            <p:nvPr/>
          </p:nvSpPr>
          <p:spPr>
            <a:xfrm>
              <a:off x="476079" y="488287"/>
              <a:ext cx="122443" cy="122444"/>
            </a:xfrm>
            <a:custGeom>
              <a:avLst/>
              <a:gdLst/>
              <a:ahLst/>
              <a:cxnLst>
                <a:cxn ang="0">
                  <a:pos x="wd2" y="hd2"/>
                </a:cxn>
                <a:cxn ang="5400000">
                  <a:pos x="wd2" y="hd2"/>
                </a:cxn>
                <a:cxn ang="10800000">
                  <a:pos x="wd2" y="hd2"/>
                </a:cxn>
                <a:cxn ang="16200000">
                  <a:pos x="wd2" y="hd2"/>
                </a:cxn>
              </a:cxnLst>
              <a:rect l="0" t="0" r="r" b="b"/>
              <a:pathLst>
                <a:path w="20329" h="19200" extrusionOk="0">
                  <a:moveTo>
                    <a:pt x="15247" y="18000"/>
                  </a:moveTo>
                  <a:cubicBezTo>
                    <a:pt x="10164" y="20400"/>
                    <a:pt x="4447" y="19200"/>
                    <a:pt x="1270" y="14400"/>
                  </a:cubicBezTo>
                  <a:cubicBezTo>
                    <a:pt x="-1271" y="9600"/>
                    <a:pt x="0" y="4200"/>
                    <a:pt x="5082" y="1200"/>
                  </a:cubicBezTo>
                  <a:cubicBezTo>
                    <a:pt x="10164" y="-1200"/>
                    <a:pt x="15882" y="0"/>
                    <a:pt x="19058" y="4800"/>
                  </a:cubicBezTo>
                  <a:cubicBezTo>
                    <a:pt x="19694" y="6000"/>
                    <a:pt x="20329" y="7800"/>
                    <a:pt x="20329" y="9600"/>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881" name="Freeform 38"/>
            <p:cNvSpPr/>
            <p:nvPr/>
          </p:nvSpPr>
          <p:spPr>
            <a:xfrm>
              <a:off x="659807" y="488287"/>
              <a:ext cx="123473" cy="122444"/>
            </a:xfrm>
            <a:custGeom>
              <a:avLst/>
              <a:gdLst/>
              <a:ahLst/>
              <a:cxnLst>
                <a:cxn ang="0">
                  <a:pos x="wd2" y="hd2"/>
                </a:cxn>
                <a:cxn ang="5400000">
                  <a:pos x="wd2" y="hd2"/>
                </a:cxn>
                <a:cxn ang="10800000">
                  <a:pos x="wd2" y="hd2"/>
                </a:cxn>
                <a:cxn ang="16200000">
                  <a:pos x="wd2" y="hd2"/>
                </a:cxn>
              </a:cxnLst>
              <a:rect l="0" t="0" r="r" b="b"/>
              <a:pathLst>
                <a:path w="20329" h="19200" extrusionOk="0">
                  <a:moveTo>
                    <a:pt x="15247" y="18000"/>
                  </a:moveTo>
                  <a:cubicBezTo>
                    <a:pt x="10164" y="20400"/>
                    <a:pt x="4447" y="19200"/>
                    <a:pt x="1270" y="14400"/>
                  </a:cubicBezTo>
                  <a:cubicBezTo>
                    <a:pt x="-1271" y="9600"/>
                    <a:pt x="0" y="4200"/>
                    <a:pt x="5082" y="1200"/>
                  </a:cubicBezTo>
                  <a:cubicBezTo>
                    <a:pt x="10164" y="-1200"/>
                    <a:pt x="15882" y="0"/>
                    <a:pt x="19058" y="4800"/>
                  </a:cubicBezTo>
                  <a:cubicBezTo>
                    <a:pt x="19694" y="6000"/>
                    <a:pt x="20329" y="7800"/>
                    <a:pt x="20329" y="9600"/>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882" name="Line 39"/>
            <p:cNvSpPr/>
            <p:nvPr/>
          </p:nvSpPr>
          <p:spPr>
            <a:xfrm flipH="1">
              <a:off x="567911" y="434719"/>
              <a:ext cx="30611" cy="61222"/>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883" name="Line 40"/>
            <p:cNvSpPr/>
            <p:nvPr/>
          </p:nvSpPr>
          <p:spPr>
            <a:xfrm>
              <a:off x="659743" y="434719"/>
              <a:ext cx="30611" cy="61222"/>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884" name="Freeform 41"/>
            <p:cNvSpPr/>
            <p:nvPr/>
          </p:nvSpPr>
          <p:spPr>
            <a:xfrm>
              <a:off x="383153" y="151570"/>
              <a:ext cx="123537" cy="12244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875"/>
                    <a:pt x="16875" y="21600"/>
                    <a:pt x="10800" y="21600"/>
                  </a:cubicBezTo>
                  <a:cubicBezTo>
                    <a:pt x="4725" y="21600"/>
                    <a:pt x="0" y="16875"/>
                    <a:pt x="0" y="10800"/>
                  </a:cubicBezTo>
                  <a:cubicBezTo>
                    <a:pt x="0" y="4725"/>
                    <a:pt x="4725" y="0"/>
                    <a:pt x="10800" y="0"/>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885" name="Line 42"/>
            <p:cNvSpPr/>
            <p:nvPr/>
          </p:nvSpPr>
          <p:spPr>
            <a:xfrm flipH="1">
              <a:off x="306628" y="255428"/>
              <a:ext cx="91832" cy="84180"/>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886" name="Line 43"/>
            <p:cNvSpPr/>
            <p:nvPr/>
          </p:nvSpPr>
          <p:spPr>
            <a:xfrm>
              <a:off x="491384" y="255428"/>
              <a:ext cx="91832" cy="84180"/>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887" name="Freeform 44"/>
            <p:cNvSpPr/>
            <p:nvPr/>
          </p:nvSpPr>
          <p:spPr>
            <a:xfrm>
              <a:off x="-1" y="0"/>
              <a:ext cx="889845" cy="886227"/>
            </a:xfrm>
            <a:custGeom>
              <a:avLst/>
              <a:gdLst/>
              <a:ahLst/>
              <a:cxnLst>
                <a:cxn ang="0">
                  <a:pos x="wd2" y="hd2"/>
                </a:cxn>
                <a:cxn ang="5400000">
                  <a:pos x="wd2" y="hd2"/>
                </a:cxn>
                <a:cxn ang="10800000">
                  <a:pos x="wd2" y="hd2"/>
                </a:cxn>
                <a:cxn ang="16200000">
                  <a:pos x="wd2" y="hd2"/>
                </a:cxn>
              </a:cxnLst>
              <a:rect l="0" t="0" r="r" b="b"/>
              <a:pathLst>
                <a:path w="20002" h="20771" extrusionOk="0">
                  <a:moveTo>
                    <a:pt x="11729" y="20592"/>
                  </a:moveTo>
                  <a:cubicBezTo>
                    <a:pt x="17172" y="19606"/>
                    <a:pt x="20801" y="14228"/>
                    <a:pt x="19851" y="8582"/>
                  </a:cubicBezTo>
                  <a:cubicBezTo>
                    <a:pt x="18900" y="2935"/>
                    <a:pt x="13716" y="-829"/>
                    <a:pt x="8273" y="157"/>
                  </a:cubicBezTo>
                  <a:cubicBezTo>
                    <a:pt x="2830" y="1143"/>
                    <a:pt x="-799" y="6520"/>
                    <a:pt x="151" y="12167"/>
                  </a:cubicBezTo>
                  <a:cubicBezTo>
                    <a:pt x="1015" y="17186"/>
                    <a:pt x="5163" y="20771"/>
                    <a:pt x="10001" y="20771"/>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grpSp>
      <p:sp>
        <p:nvSpPr>
          <p:cNvPr id="3889" name="TextBox 126"/>
          <p:cNvSpPr txBox="1"/>
          <p:nvPr/>
        </p:nvSpPr>
        <p:spPr>
          <a:xfrm>
            <a:off x="9428980" y="6009185"/>
            <a:ext cx="2710151" cy="25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2000">
                <a:solidFill>
                  <a:srgbClr val="FFFFFF"/>
                </a:solidFill>
                <a:latin typeface="Aino Regular"/>
                <a:ea typeface="Aino Regular"/>
                <a:cs typeface="Aino Regular"/>
                <a:sym typeface="Aino Regular"/>
              </a:defRPr>
            </a:lvl1pPr>
          </a:lstStyle>
          <a:p>
            <a:r>
              <a:t>KSI blockchain</a:t>
            </a:r>
          </a:p>
        </p:txBody>
      </p:sp>
      <p:grpSp>
        <p:nvGrpSpPr>
          <p:cNvPr id="3892" name="Freeform 19"/>
          <p:cNvGrpSpPr/>
          <p:nvPr/>
        </p:nvGrpSpPr>
        <p:grpSpPr>
          <a:xfrm>
            <a:off x="10015301" y="2465403"/>
            <a:ext cx="972649" cy="900073"/>
            <a:chOff x="0" y="0"/>
            <a:chExt cx="972647" cy="900072"/>
          </a:xfrm>
        </p:grpSpPr>
        <p:sp>
          <p:nvSpPr>
            <p:cNvPr id="3890" name="Line"/>
            <p:cNvSpPr/>
            <p:nvPr/>
          </p:nvSpPr>
          <p:spPr>
            <a:xfrm>
              <a:off x="35988" y="0"/>
              <a:ext cx="900673" cy="900073"/>
            </a:xfrm>
            <a:custGeom>
              <a:avLst/>
              <a:gdLst/>
              <a:ahLst/>
              <a:cxnLst>
                <a:cxn ang="0">
                  <a:pos x="wd2" y="hd2"/>
                </a:cxn>
                <a:cxn ang="5400000">
                  <a:pos x="wd2" y="hd2"/>
                </a:cxn>
                <a:cxn ang="10800000">
                  <a:pos x="wd2" y="hd2"/>
                </a:cxn>
                <a:cxn ang="16200000">
                  <a:pos x="wd2" y="hd2"/>
                </a:cxn>
              </a:cxnLst>
              <a:rect l="0" t="0" r="r" b="b"/>
              <a:pathLst>
                <a:path w="20002" h="20771" extrusionOk="0">
                  <a:moveTo>
                    <a:pt x="11729" y="20592"/>
                  </a:moveTo>
                  <a:cubicBezTo>
                    <a:pt x="17172" y="19606"/>
                    <a:pt x="20801" y="14228"/>
                    <a:pt x="19851" y="8582"/>
                  </a:cubicBezTo>
                  <a:cubicBezTo>
                    <a:pt x="18900" y="2935"/>
                    <a:pt x="13716" y="-829"/>
                    <a:pt x="8273" y="157"/>
                  </a:cubicBezTo>
                  <a:cubicBezTo>
                    <a:pt x="2830" y="1143"/>
                    <a:pt x="-799" y="6520"/>
                    <a:pt x="151" y="12167"/>
                  </a:cubicBezTo>
                  <a:cubicBezTo>
                    <a:pt x="1015" y="17186"/>
                    <a:pt x="5163" y="20771"/>
                    <a:pt x="10001" y="20771"/>
                  </a:cubicBezTo>
                </a:path>
              </a:pathLst>
            </a:custGeom>
            <a:noFill/>
            <a:ln w="25400" cap="rnd">
              <a:solidFill>
                <a:srgbClr val="FFFFFF"/>
              </a:solidFill>
              <a:prstDash val="solid"/>
              <a:round/>
            </a:ln>
            <a:effectLst/>
          </p:spPr>
          <p:txBody>
            <a:bodyPr wrap="square" lIns="45718" tIns="45718" rIns="45718" bIns="45718" numCol="1" anchor="ctr">
              <a:noAutofit/>
            </a:bodyPr>
            <a:lstStyle/>
            <a:p>
              <a:pPr algn="ctr">
                <a:defRPr sz="2000">
                  <a:solidFill>
                    <a:srgbClr val="FFFFFF"/>
                  </a:solidFill>
                  <a:latin typeface="Aino Regular"/>
                  <a:ea typeface="Aino Regular"/>
                  <a:cs typeface="Aino Regular"/>
                  <a:sym typeface="Aino Regular"/>
                </a:defRPr>
              </a:pPr>
              <a:endParaRPr/>
            </a:p>
          </p:txBody>
        </p:sp>
        <p:sp>
          <p:nvSpPr>
            <p:cNvPr id="3891" name="…"/>
            <p:cNvSpPr txBox="1"/>
            <p:nvPr/>
          </p:nvSpPr>
          <p:spPr>
            <a:xfrm>
              <a:off x="0" y="259353"/>
              <a:ext cx="972648"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a:solidFill>
                    <a:srgbClr val="FFFFFF"/>
                  </a:solidFill>
                  <a:latin typeface="Aino Regular"/>
                  <a:ea typeface="Aino Regular"/>
                  <a:cs typeface="Aino Regular"/>
                  <a:sym typeface="Aino Regular"/>
                </a:defRPr>
              </a:lvl1pPr>
            </a:lstStyle>
            <a:p>
              <a:r>
                <a:t>…</a:t>
              </a:r>
            </a:p>
          </p:txBody>
        </p:sp>
      </p:grpSp>
      <p:sp>
        <p:nvSpPr>
          <p:cNvPr id="3893" name="TextBox 143"/>
          <p:cNvSpPr txBox="1"/>
          <p:nvPr/>
        </p:nvSpPr>
        <p:spPr>
          <a:xfrm>
            <a:off x="7903387" y="4540365"/>
            <a:ext cx="2003823" cy="1032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defRPr>
                <a:solidFill>
                  <a:srgbClr val="FFFFFF"/>
                </a:solidFill>
                <a:latin typeface="Aino Bold"/>
                <a:ea typeface="Aino Bold"/>
                <a:cs typeface="Aino Bold"/>
                <a:sym typeface="Aino Bold"/>
              </a:defRPr>
            </a:pPr>
            <a:r>
              <a:t>Central E-health database</a:t>
            </a:r>
          </a:p>
          <a:p>
            <a:pPr algn="ctr">
              <a:defRPr>
                <a:solidFill>
                  <a:srgbClr val="FFFFFF"/>
                </a:solidFill>
                <a:latin typeface="Aino Regular"/>
                <a:ea typeface="Aino Regular"/>
                <a:cs typeface="Aino Regular"/>
                <a:sym typeface="Aino Regular"/>
              </a:defRPr>
            </a:pPr>
            <a:r>
              <a:t>Audit log</a:t>
            </a:r>
          </a:p>
          <a:p>
            <a:pPr algn="ctr">
              <a:defRPr>
                <a:solidFill>
                  <a:srgbClr val="FFFFFF"/>
                </a:solidFill>
                <a:latin typeface="Aino Regular"/>
                <a:ea typeface="Aino Regular"/>
                <a:cs typeface="Aino Regular"/>
                <a:sym typeface="Aino Regular"/>
              </a:defRPr>
            </a:pPr>
            <a:r>
              <a:t>Final medical files</a:t>
            </a:r>
          </a:p>
        </p:txBody>
      </p:sp>
      <p:grpSp>
        <p:nvGrpSpPr>
          <p:cNvPr id="3919" name="Group 144"/>
          <p:cNvGrpSpPr/>
          <p:nvPr/>
        </p:nvGrpSpPr>
        <p:grpSpPr>
          <a:xfrm>
            <a:off x="8212473" y="3005042"/>
            <a:ext cx="1385650" cy="1384731"/>
            <a:chOff x="0" y="0"/>
            <a:chExt cx="1385649" cy="1384729"/>
          </a:xfrm>
        </p:grpSpPr>
        <p:sp>
          <p:nvSpPr>
            <p:cNvPr id="3894" name="Freeform 5"/>
            <p:cNvSpPr/>
            <p:nvPr/>
          </p:nvSpPr>
          <p:spPr>
            <a:xfrm>
              <a:off x="308969" y="881596"/>
              <a:ext cx="767711" cy="19084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lnTo>
                    <a:pt x="21600" y="10800"/>
                  </a:ln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895" name="Freeform 6"/>
            <p:cNvSpPr/>
            <p:nvPr/>
          </p:nvSpPr>
          <p:spPr>
            <a:xfrm>
              <a:off x="308969" y="690753"/>
              <a:ext cx="767711" cy="19084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10800"/>
                  </a:ln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896" name="Freeform 7"/>
            <p:cNvSpPr/>
            <p:nvPr/>
          </p:nvSpPr>
          <p:spPr>
            <a:xfrm>
              <a:off x="308969" y="499909"/>
              <a:ext cx="767711" cy="1908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10800"/>
                  </a:ln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897" name="Freeform 8"/>
            <p:cNvSpPr/>
            <p:nvPr/>
          </p:nvSpPr>
          <p:spPr>
            <a:xfrm>
              <a:off x="308969" y="309066"/>
              <a:ext cx="767711" cy="19084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10800"/>
                  </a:ln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898" name="Line 9"/>
            <p:cNvSpPr/>
            <p:nvPr/>
          </p:nvSpPr>
          <p:spPr>
            <a:xfrm flipH="1">
              <a:off x="404391" y="404488"/>
              <a:ext cx="95422" cy="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899" name="Line 10"/>
            <p:cNvSpPr/>
            <p:nvPr/>
          </p:nvSpPr>
          <p:spPr>
            <a:xfrm flipH="1">
              <a:off x="404391" y="595331"/>
              <a:ext cx="95422" cy="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900" name="Line 11"/>
            <p:cNvSpPr/>
            <p:nvPr/>
          </p:nvSpPr>
          <p:spPr>
            <a:xfrm flipH="1">
              <a:off x="404391" y="786174"/>
              <a:ext cx="95422" cy="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901" name="Line 12"/>
            <p:cNvSpPr/>
            <p:nvPr/>
          </p:nvSpPr>
          <p:spPr>
            <a:xfrm flipH="1">
              <a:off x="404391" y="977018"/>
              <a:ext cx="95422" cy="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902" name="Line 13"/>
            <p:cNvSpPr/>
            <p:nvPr/>
          </p:nvSpPr>
          <p:spPr>
            <a:xfrm flipV="1">
              <a:off x="694993" y="955332"/>
              <a:ext cx="1" cy="4771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903" name="Line 14"/>
            <p:cNvSpPr/>
            <p:nvPr/>
          </p:nvSpPr>
          <p:spPr>
            <a:xfrm flipV="1">
              <a:off x="790414" y="955332"/>
              <a:ext cx="1" cy="4771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904" name="Line 15"/>
            <p:cNvSpPr/>
            <p:nvPr/>
          </p:nvSpPr>
          <p:spPr>
            <a:xfrm flipV="1">
              <a:off x="885836" y="955332"/>
              <a:ext cx="1" cy="4771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905" name="Line 16"/>
            <p:cNvSpPr/>
            <p:nvPr/>
          </p:nvSpPr>
          <p:spPr>
            <a:xfrm flipV="1">
              <a:off x="981258" y="955332"/>
              <a:ext cx="1" cy="4771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906" name="Line 17"/>
            <p:cNvSpPr/>
            <p:nvPr/>
          </p:nvSpPr>
          <p:spPr>
            <a:xfrm flipV="1">
              <a:off x="694993" y="764489"/>
              <a:ext cx="1" cy="4771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907" name="Line 18"/>
            <p:cNvSpPr/>
            <p:nvPr/>
          </p:nvSpPr>
          <p:spPr>
            <a:xfrm flipV="1">
              <a:off x="790414" y="764489"/>
              <a:ext cx="1" cy="4771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908" name="Line 19"/>
            <p:cNvSpPr/>
            <p:nvPr/>
          </p:nvSpPr>
          <p:spPr>
            <a:xfrm flipV="1">
              <a:off x="885836" y="764489"/>
              <a:ext cx="1" cy="4771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909" name="Line 20"/>
            <p:cNvSpPr/>
            <p:nvPr/>
          </p:nvSpPr>
          <p:spPr>
            <a:xfrm flipV="1">
              <a:off x="981258" y="764489"/>
              <a:ext cx="1" cy="4771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910" name="Line 21"/>
            <p:cNvSpPr/>
            <p:nvPr/>
          </p:nvSpPr>
          <p:spPr>
            <a:xfrm flipV="1">
              <a:off x="694993" y="573645"/>
              <a:ext cx="1" cy="4771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911" name="Line 22"/>
            <p:cNvSpPr/>
            <p:nvPr/>
          </p:nvSpPr>
          <p:spPr>
            <a:xfrm flipV="1">
              <a:off x="790414" y="573645"/>
              <a:ext cx="1" cy="4771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912" name="Line 23"/>
            <p:cNvSpPr/>
            <p:nvPr/>
          </p:nvSpPr>
          <p:spPr>
            <a:xfrm flipV="1">
              <a:off x="885836" y="573645"/>
              <a:ext cx="1" cy="4771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913" name="Line 24"/>
            <p:cNvSpPr/>
            <p:nvPr/>
          </p:nvSpPr>
          <p:spPr>
            <a:xfrm flipV="1">
              <a:off x="981258" y="573645"/>
              <a:ext cx="1" cy="4771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914" name="Line 25"/>
            <p:cNvSpPr/>
            <p:nvPr/>
          </p:nvSpPr>
          <p:spPr>
            <a:xfrm flipV="1">
              <a:off x="694993" y="382802"/>
              <a:ext cx="1" cy="4771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915" name="Line 26"/>
            <p:cNvSpPr/>
            <p:nvPr/>
          </p:nvSpPr>
          <p:spPr>
            <a:xfrm flipV="1">
              <a:off x="790414" y="382802"/>
              <a:ext cx="1" cy="4771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916" name="Line 27"/>
            <p:cNvSpPr/>
            <p:nvPr/>
          </p:nvSpPr>
          <p:spPr>
            <a:xfrm flipV="1">
              <a:off x="885836" y="382802"/>
              <a:ext cx="1" cy="4771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917" name="Line 28"/>
            <p:cNvSpPr/>
            <p:nvPr/>
          </p:nvSpPr>
          <p:spPr>
            <a:xfrm flipV="1">
              <a:off x="981258" y="382802"/>
              <a:ext cx="1" cy="4771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918" name="Freeform 29"/>
            <p:cNvSpPr/>
            <p:nvPr/>
          </p:nvSpPr>
          <p:spPr>
            <a:xfrm>
              <a:off x="0" y="-1"/>
              <a:ext cx="1385650" cy="1384731"/>
            </a:xfrm>
            <a:custGeom>
              <a:avLst/>
              <a:gdLst/>
              <a:ahLst/>
              <a:cxnLst>
                <a:cxn ang="0">
                  <a:pos x="wd2" y="hd2"/>
                </a:cxn>
                <a:cxn ang="5400000">
                  <a:pos x="wd2" y="hd2"/>
                </a:cxn>
                <a:cxn ang="10800000">
                  <a:pos x="wd2" y="hd2"/>
                </a:cxn>
                <a:cxn ang="16200000">
                  <a:pos x="wd2" y="hd2"/>
                </a:cxn>
              </a:cxnLst>
              <a:rect l="0" t="0" r="r" b="b"/>
              <a:pathLst>
                <a:path w="20002" h="20771" extrusionOk="0">
                  <a:moveTo>
                    <a:pt x="11729" y="20592"/>
                  </a:moveTo>
                  <a:cubicBezTo>
                    <a:pt x="17172" y="19606"/>
                    <a:pt x="20801" y="14228"/>
                    <a:pt x="19851" y="8582"/>
                  </a:cubicBezTo>
                  <a:cubicBezTo>
                    <a:pt x="18900" y="2935"/>
                    <a:pt x="13716" y="-829"/>
                    <a:pt x="8273" y="157"/>
                  </a:cubicBezTo>
                  <a:cubicBezTo>
                    <a:pt x="2830" y="1143"/>
                    <a:pt x="-799" y="6520"/>
                    <a:pt x="151" y="12167"/>
                  </a:cubicBezTo>
                  <a:cubicBezTo>
                    <a:pt x="1015" y="17186"/>
                    <a:pt x="5163" y="20771"/>
                    <a:pt x="10001" y="20771"/>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grpSp>
      <p:grpSp>
        <p:nvGrpSpPr>
          <p:cNvPr id="3923" name="Group 172"/>
          <p:cNvGrpSpPr/>
          <p:nvPr/>
        </p:nvGrpSpPr>
        <p:grpSpPr>
          <a:xfrm>
            <a:off x="9156019" y="3840939"/>
            <a:ext cx="612001" cy="612001"/>
            <a:chOff x="0" y="0"/>
            <a:chExt cx="611999" cy="611999"/>
          </a:xfrm>
        </p:grpSpPr>
        <p:sp>
          <p:nvSpPr>
            <p:cNvPr id="3920" name="Oval 171"/>
            <p:cNvSpPr/>
            <p:nvPr/>
          </p:nvSpPr>
          <p:spPr>
            <a:xfrm>
              <a:off x="0" y="0"/>
              <a:ext cx="612000" cy="612000"/>
            </a:xfrm>
            <a:prstGeom prst="ellipse">
              <a:avLst/>
            </a:prstGeom>
            <a:solidFill>
              <a:srgbClr val="FF2600"/>
            </a:solidFill>
            <a:ln w="12700" cap="flat">
              <a:noFill/>
              <a:miter lim="400000"/>
            </a:ln>
            <a:effectLst/>
          </p:spPr>
          <p:txBody>
            <a:bodyPr wrap="square" lIns="45718" tIns="45718" rIns="45718" bIns="45718" numCol="1" anchor="ctr">
              <a:noAutofit/>
            </a:bodyPr>
            <a:lstStyle/>
            <a:p>
              <a:pPr algn="ctr">
                <a:defRPr>
                  <a:solidFill>
                    <a:srgbClr val="FFFFFF"/>
                  </a:solidFill>
                  <a:latin typeface="Aino Regular"/>
                  <a:ea typeface="Aino Regular"/>
                  <a:cs typeface="Aino Regular"/>
                  <a:sym typeface="Aino Regular"/>
                </a:defRPr>
              </a:pPr>
              <a:endParaRPr/>
            </a:p>
          </p:txBody>
        </p:sp>
        <p:pic>
          <p:nvPicPr>
            <p:cNvPr id="3921" name="Picture 15" descr="Picture 15"/>
            <p:cNvPicPr>
              <a:picLocks noChangeAspect="1"/>
            </p:cNvPicPr>
            <p:nvPr/>
          </p:nvPicPr>
          <p:blipFill>
            <a:blip r:embed="rId3"/>
            <a:stretch>
              <a:fillRect/>
            </a:stretch>
          </p:blipFill>
          <p:spPr>
            <a:xfrm>
              <a:off x="163629" y="92608"/>
              <a:ext cx="284742" cy="402280"/>
            </a:xfrm>
            <a:prstGeom prst="rect">
              <a:avLst/>
            </a:prstGeom>
            <a:ln w="12700" cap="flat">
              <a:noFill/>
              <a:miter lim="400000"/>
            </a:ln>
            <a:effectLst/>
          </p:spPr>
        </p:pic>
        <p:sp>
          <p:nvSpPr>
            <p:cNvPr id="3922" name="Freeform 19"/>
            <p:cNvSpPr/>
            <p:nvPr/>
          </p:nvSpPr>
          <p:spPr>
            <a:xfrm>
              <a:off x="5107" y="5057"/>
              <a:ext cx="601786" cy="601386"/>
            </a:xfrm>
            <a:custGeom>
              <a:avLst/>
              <a:gdLst/>
              <a:ahLst/>
              <a:cxnLst>
                <a:cxn ang="0">
                  <a:pos x="wd2" y="hd2"/>
                </a:cxn>
                <a:cxn ang="5400000">
                  <a:pos x="wd2" y="hd2"/>
                </a:cxn>
                <a:cxn ang="10800000">
                  <a:pos x="wd2" y="hd2"/>
                </a:cxn>
                <a:cxn ang="16200000">
                  <a:pos x="wd2" y="hd2"/>
                </a:cxn>
              </a:cxnLst>
              <a:rect l="0" t="0" r="r" b="b"/>
              <a:pathLst>
                <a:path w="20002" h="20771" extrusionOk="0">
                  <a:moveTo>
                    <a:pt x="11729" y="20592"/>
                  </a:moveTo>
                  <a:cubicBezTo>
                    <a:pt x="17172" y="19606"/>
                    <a:pt x="20801" y="14228"/>
                    <a:pt x="19851" y="8582"/>
                  </a:cubicBezTo>
                  <a:cubicBezTo>
                    <a:pt x="18900" y="2935"/>
                    <a:pt x="13716" y="-829"/>
                    <a:pt x="8273" y="157"/>
                  </a:cubicBezTo>
                  <a:cubicBezTo>
                    <a:pt x="2830" y="1143"/>
                    <a:pt x="-799" y="6520"/>
                    <a:pt x="151" y="12167"/>
                  </a:cubicBezTo>
                  <a:cubicBezTo>
                    <a:pt x="1015" y="17186"/>
                    <a:pt x="5163" y="20771"/>
                    <a:pt x="10001" y="20771"/>
                  </a:cubicBezTo>
                </a:path>
              </a:pathLst>
            </a:custGeom>
            <a:noFill/>
            <a:ln w="25400" cap="rnd">
              <a:solidFill>
                <a:srgbClr val="FFFFFF"/>
              </a:solidFill>
              <a:prstDash val="solid"/>
              <a:round/>
            </a:ln>
            <a:effectLst/>
          </p:spPr>
          <p:txBody>
            <a:bodyPr wrap="square" lIns="45718" tIns="45718" rIns="45718" bIns="45718" numCol="1" anchor="ctr">
              <a:noAutofit/>
            </a:bodyPr>
            <a:lstStyle/>
            <a:p>
              <a:pPr algn="ctr">
                <a:defRPr sz="1600">
                  <a:solidFill>
                    <a:srgbClr val="FFFFFF"/>
                  </a:solidFill>
                  <a:latin typeface="Aino Regular"/>
                  <a:ea typeface="Aino Regular"/>
                  <a:cs typeface="Aino Regular"/>
                  <a:sym typeface="Aino Regular"/>
                </a:defRPr>
              </a:pPr>
              <a:endParaRPr/>
            </a:p>
          </p:txBody>
        </p:sp>
      </p:grpSp>
      <p:grpSp>
        <p:nvGrpSpPr>
          <p:cNvPr id="3927" name="Group 173"/>
          <p:cNvGrpSpPr/>
          <p:nvPr/>
        </p:nvGrpSpPr>
        <p:grpSpPr>
          <a:xfrm>
            <a:off x="10978970" y="5363034"/>
            <a:ext cx="612001" cy="612001"/>
            <a:chOff x="0" y="0"/>
            <a:chExt cx="611999" cy="611999"/>
          </a:xfrm>
        </p:grpSpPr>
        <p:sp>
          <p:nvSpPr>
            <p:cNvPr id="3924" name="Oval 174"/>
            <p:cNvSpPr/>
            <p:nvPr/>
          </p:nvSpPr>
          <p:spPr>
            <a:xfrm>
              <a:off x="0" y="0"/>
              <a:ext cx="612000" cy="612000"/>
            </a:xfrm>
            <a:prstGeom prst="ellipse">
              <a:avLst/>
            </a:prstGeom>
            <a:solidFill>
              <a:srgbClr val="FF2600"/>
            </a:solidFill>
            <a:ln w="12700" cap="flat">
              <a:noFill/>
              <a:miter lim="400000"/>
            </a:ln>
            <a:effectLst/>
          </p:spPr>
          <p:txBody>
            <a:bodyPr wrap="square" lIns="45718" tIns="45718" rIns="45718" bIns="45718" numCol="1" anchor="ctr">
              <a:noAutofit/>
            </a:bodyPr>
            <a:lstStyle/>
            <a:p>
              <a:pPr algn="ctr">
                <a:defRPr>
                  <a:solidFill>
                    <a:srgbClr val="FFFFFF"/>
                  </a:solidFill>
                  <a:latin typeface="Aino Regular"/>
                  <a:ea typeface="Aino Regular"/>
                  <a:cs typeface="Aino Regular"/>
                  <a:sym typeface="Aino Regular"/>
                </a:defRPr>
              </a:pPr>
              <a:endParaRPr/>
            </a:p>
          </p:txBody>
        </p:sp>
        <p:pic>
          <p:nvPicPr>
            <p:cNvPr id="3925" name="Picture 175" descr="Picture 175"/>
            <p:cNvPicPr>
              <a:picLocks noChangeAspect="1"/>
            </p:cNvPicPr>
            <p:nvPr/>
          </p:nvPicPr>
          <p:blipFill>
            <a:blip r:embed="rId3"/>
            <a:stretch>
              <a:fillRect/>
            </a:stretch>
          </p:blipFill>
          <p:spPr>
            <a:xfrm>
              <a:off x="163629" y="92608"/>
              <a:ext cx="284742" cy="402280"/>
            </a:xfrm>
            <a:prstGeom prst="rect">
              <a:avLst/>
            </a:prstGeom>
            <a:ln w="12700" cap="flat">
              <a:noFill/>
              <a:miter lim="400000"/>
            </a:ln>
            <a:effectLst/>
          </p:spPr>
        </p:pic>
        <p:sp>
          <p:nvSpPr>
            <p:cNvPr id="3926" name="Freeform 19"/>
            <p:cNvSpPr/>
            <p:nvPr/>
          </p:nvSpPr>
          <p:spPr>
            <a:xfrm>
              <a:off x="5107" y="5057"/>
              <a:ext cx="601786" cy="601386"/>
            </a:xfrm>
            <a:custGeom>
              <a:avLst/>
              <a:gdLst/>
              <a:ahLst/>
              <a:cxnLst>
                <a:cxn ang="0">
                  <a:pos x="wd2" y="hd2"/>
                </a:cxn>
                <a:cxn ang="5400000">
                  <a:pos x="wd2" y="hd2"/>
                </a:cxn>
                <a:cxn ang="10800000">
                  <a:pos x="wd2" y="hd2"/>
                </a:cxn>
                <a:cxn ang="16200000">
                  <a:pos x="wd2" y="hd2"/>
                </a:cxn>
              </a:cxnLst>
              <a:rect l="0" t="0" r="r" b="b"/>
              <a:pathLst>
                <a:path w="20002" h="20771" extrusionOk="0">
                  <a:moveTo>
                    <a:pt x="11729" y="20592"/>
                  </a:moveTo>
                  <a:cubicBezTo>
                    <a:pt x="17172" y="19606"/>
                    <a:pt x="20801" y="14228"/>
                    <a:pt x="19851" y="8582"/>
                  </a:cubicBezTo>
                  <a:cubicBezTo>
                    <a:pt x="18900" y="2935"/>
                    <a:pt x="13716" y="-829"/>
                    <a:pt x="8273" y="157"/>
                  </a:cubicBezTo>
                  <a:cubicBezTo>
                    <a:pt x="2830" y="1143"/>
                    <a:pt x="-799" y="6520"/>
                    <a:pt x="151" y="12167"/>
                  </a:cubicBezTo>
                  <a:cubicBezTo>
                    <a:pt x="1015" y="17186"/>
                    <a:pt x="5163" y="20771"/>
                    <a:pt x="10001" y="20771"/>
                  </a:cubicBezTo>
                </a:path>
              </a:pathLst>
            </a:custGeom>
            <a:noFill/>
            <a:ln w="25400" cap="rnd">
              <a:solidFill>
                <a:srgbClr val="FFFFFF"/>
              </a:solidFill>
              <a:prstDash val="solid"/>
              <a:round/>
            </a:ln>
            <a:effectLst/>
          </p:spPr>
          <p:txBody>
            <a:bodyPr wrap="square" lIns="45718" tIns="45718" rIns="45718" bIns="45718" numCol="1" anchor="ctr">
              <a:noAutofit/>
            </a:bodyPr>
            <a:lstStyle/>
            <a:p>
              <a:pPr algn="ctr">
                <a:defRPr sz="1600">
                  <a:solidFill>
                    <a:srgbClr val="FFFFFF"/>
                  </a:solidFill>
                  <a:latin typeface="Aino Regular"/>
                  <a:ea typeface="Aino Regular"/>
                  <a:cs typeface="Aino Regular"/>
                  <a:sym typeface="Aino Regular"/>
                </a:defRPr>
              </a:pPr>
              <a:endParaRPr/>
            </a:p>
          </p:txBody>
        </p:sp>
      </p:grpSp>
      <p:sp>
        <p:nvSpPr>
          <p:cNvPr id="3928" name="Straight Arrow Connector 178"/>
          <p:cNvSpPr/>
          <p:nvPr/>
        </p:nvSpPr>
        <p:spPr>
          <a:xfrm>
            <a:off x="7577888" y="3200402"/>
            <a:ext cx="640842" cy="267971"/>
          </a:xfrm>
          <a:prstGeom prst="line">
            <a:avLst/>
          </a:prstGeom>
          <a:ln w="25400">
            <a:solidFill>
              <a:srgbClr val="FFFFFF"/>
            </a:solidFill>
            <a:miter/>
            <a:headEnd type="triangle"/>
            <a:tailEnd type="triangle"/>
          </a:ln>
        </p:spPr>
        <p:txBody>
          <a:bodyPr lIns="45718" tIns="45718" rIns="45718" bIns="45718"/>
          <a:lstStyle/>
          <a:p>
            <a:endParaRPr/>
          </a:p>
        </p:txBody>
      </p:sp>
      <p:sp>
        <p:nvSpPr>
          <p:cNvPr id="3929" name="Straight Arrow Connector 179"/>
          <p:cNvSpPr/>
          <p:nvPr/>
        </p:nvSpPr>
        <p:spPr>
          <a:xfrm flipV="1">
            <a:off x="7739611" y="4145361"/>
            <a:ext cx="629216" cy="470936"/>
          </a:xfrm>
          <a:prstGeom prst="line">
            <a:avLst/>
          </a:prstGeom>
          <a:ln w="25400">
            <a:solidFill>
              <a:srgbClr val="FFFFFF"/>
            </a:solidFill>
            <a:miter/>
            <a:headEnd type="triangle"/>
            <a:tailEnd type="triangle"/>
          </a:ln>
        </p:spPr>
        <p:txBody>
          <a:bodyPr lIns="45718" tIns="45718" rIns="45718" bIns="45718"/>
          <a:lstStyle/>
          <a:p>
            <a:endParaRPr/>
          </a:p>
        </p:txBody>
      </p:sp>
      <p:sp>
        <p:nvSpPr>
          <p:cNvPr id="3930" name="Straight Arrow Connector 182"/>
          <p:cNvSpPr/>
          <p:nvPr/>
        </p:nvSpPr>
        <p:spPr>
          <a:xfrm flipH="1" flipV="1">
            <a:off x="8878375" y="2423742"/>
            <a:ext cx="23162" cy="555861"/>
          </a:xfrm>
          <a:prstGeom prst="line">
            <a:avLst/>
          </a:prstGeom>
          <a:ln w="25400">
            <a:solidFill>
              <a:srgbClr val="FFFFFF"/>
            </a:solidFill>
            <a:miter/>
            <a:headEnd type="triangle"/>
            <a:tailEnd type="triangle"/>
          </a:ln>
        </p:spPr>
        <p:txBody>
          <a:bodyPr lIns="45718" tIns="45718" rIns="45718" bIns="45718"/>
          <a:lstStyle/>
          <a:p>
            <a:endParaRPr/>
          </a:p>
        </p:txBody>
      </p:sp>
      <p:sp>
        <p:nvSpPr>
          <p:cNvPr id="3931" name="Straight Arrow Connector 187"/>
          <p:cNvSpPr/>
          <p:nvPr/>
        </p:nvSpPr>
        <p:spPr>
          <a:xfrm flipV="1">
            <a:off x="9573213" y="3141727"/>
            <a:ext cx="544291" cy="277930"/>
          </a:xfrm>
          <a:prstGeom prst="line">
            <a:avLst/>
          </a:prstGeom>
          <a:ln w="25400">
            <a:solidFill>
              <a:srgbClr val="FFFFFF"/>
            </a:solidFill>
            <a:miter/>
            <a:headEnd type="triangle"/>
            <a:tailEnd type="triangle"/>
          </a:ln>
        </p:spPr>
        <p:txBody>
          <a:bodyPr lIns="45718" tIns="45718" rIns="45718" bIns="45718"/>
          <a:lstStyle/>
          <a:p>
            <a:endParaRPr/>
          </a:p>
        </p:txBody>
      </p:sp>
      <p:sp>
        <p:nvSpPr>
          <p:cNvPr id="3932" name="Straight Arrow Connector 190"/>
          <p:cNvSpPr/>
          <p:nvPr/>
        </p:nvSpPr>
        <p:spPr>
          <a:xfrm>
            <a:off x="9653640" y="4387829"/>
            <a:ext cx="768104" cy="676865"/>
          </a:xfrm>
          <a:prstGeom prst="line">
            <a:avLst/>
          </a:prstGeom>
          <a:ln w="25400">
            <a:solidFill>
              <a:srgbClr val="FFFFFF"/>
            </a:solidFill>
            <a:miter/>
            <a:headEnd type="triangle"/>
            <a:tailEnd type="triangle"/>
          </a:ln>
        </p:spPr>
        <p:txBody>
          <a:bodyPr lIns="45718" tIns="45718" rIns="45718" bIns="45718"/>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9" name="Title 1"/>
          <p:cNvSpPr txBox="1">
            <a:spLocks noGrp="1"/>
          </p:cNvSpPr>
          <p:nvPr>
            <p:ph type="title"/>
          </p:nvPr>
        </p:nvSpPr>
        <p:spPr>
          <a:prstGeom prst="rect">
            <a:avLst/>
          </a:prstGeom>
        </p:spPr>
        <p:txBody>
          <a:bodyPr/>
          <a:lstStyle/>
          <a:p>
            <a:r>
              <a:t>GUARDTIME</a:t>
            </a:r>
          </a:p>
        </p:txBody>
      </p:sp>
      <p:pic>
        <p:nvPicPr>
          <p:cNvPr id="3520" name="Picture 4" descr="Picture 4"/>
          <p:cNvPicPr>
            <a:picLocks noChangeAspect="1"/>
          </p:cNvPicPr>
          <p:nvPr/>
        </p:nvPicPr>
        <p:blipFill>
          <a:blip r:embed="rId2"/>
          <a:stretch>
            <a:fillRect/>
          </a:stretch>
        </p:blipFill>
        <p:spPr>
          <a:xfrm>
            <a:off x="6093695" y="0"/>
            <a:ext cx="6098305" cy="6858000"/>
          </a:xfrm>
          <a:prstGeom prst="rect">
            <a:avLst/>
          </a:prstGeom>
          <a:ln w="12700">
            <a:miter lim="400000"/>
          </a:ln>
        </p:spPr>
      </p:pic>
      <p:grpSp>
        <p:nvGrpSpPr>
          <p:cNvPr id="3523" name="Group 27"/>
          <p:cNvGrpSpPr/>
          <p:nvPr/>
        </p:nvGrpSpPr>
        <p:grpSpPr>
          <a:xfrm>
            <a:off x="11961141" y="549276"/>
            <a:ext cx="244257" cy="805701"/>
            <a:chOff x="0" y="0"/>
            <a:chExt cx="244255" cy="805699"/>
          </a:xfrm>
        </p:grpSpPr>
        <p:sp>
          <p:nvSpPr>
            <p:cNvPr id="3521" name="Rectangle 28"/>
            <p:cNvSpPr/>
            <p:nvPr/>
          </p:nvSpPr>
          <p:spPr>
            <a:xfrm>
              <a:off x="0" y="0"/>
              <a:ext cx="244256" cy="805700"/>
            </a:xfrm>
            <a:prstGeom prst="rect">
              <a:avLst/>
            </a:prstGeom>
            <a:solidFill>
              <a:srgbClr val="40474F"/>
            </a:solidFill>
            <a:ln w="12700" cap="flat">
              <a:noFill/>
              <a:miter lim="400000"/>
            </a:ln>
            <a:effectLst/>
          </p:spPr>
          <p:txBody>
            <a:bodyPr wrap="square" lIns="45719" tIns="45719" rIns="45719" bIns="45719"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3522" name="Picture 29" descr="Picture 29"/>
            <p:cNvPicPr>
              <a:picLocks noChangeAspect="1"/>
            </p:cNvPicPr>
            <p:nvPr/>
          </p:nvPicPr>
          <p:blipFill>
            <a:blip r:embed="rId3"/>
            <a:stretch>
              <a:fillRect/>
            </a:stretch>
          </p:blipFill>
          <p:spPr>
            <a:xfrm rot="16200000">
              <a:off x="-171809" y="331177"/>
              <a:ext cx="599827" cy="99001"/>
            </a:xfrm>
            <a:prstGeom prst="rect">
              <a:avLst/>
            </a:prstGeom>
            <a:ln w="12700" cap="flat">
              <a:noFill/>
              <a:miter lim="400000"/>
            </a:ln>
            <a:effectLst/>
          </p:spPr>
        </p:pic>
      </p:grpSp>
      <p:sp>
        <p:nvSpPr>
          <p:cNvPr id="3524" name="Content Placeholder 2"/>
          <p:cNvSpPr txBox="1">
            <a:spLocks noGrp="1"/>
          </p:cNvSpPr>
          <p:nvPr>
            <p:ph type="body" sz="quarter" idx="1"/>
          </p:nvPr>
        </p:nvSpPr>
        <p:spPr>
          <a:xfrm>
            <a:off x="6705600" y="549274"/>
            <a:ext cx="4926735" cy="1447803"/>
          </a:xfrm>
          <a:prstGeom prst="rect">
            <a:avLst/>
          </a:prstGeom>
        </p:spPr>
        <p:txBody>
          <a:bodyPr/>
          <a:lstStyle/>
          <a:p>
            <a:pPr>
              <a:defRPr sz="2000" cap="all">
                <a:solidFill>
                  <a:srgbClr val="FFFFFF"/>
                </a:solidFill>
              </a:defRPr>
            </a:pPr>
            <a:r>
              <a:rPr dirty="0"/>
              <a:t>/The world’s largest blockchain Technology company </a:t>
            </a:r>
            <a:r>
              <a:rPr dirty="0">
                <a:solidFill>
                  <a:srgbClr val="CAA083"/>
                </a:solidFill>
              </a:rPr>
              <a:t>by revenue, head count and production deployments.</a:t>
            </a:r>
          </a:p>
        </p:txBody>
      </p:sp>
      <p:sp>
        <p:nvSpPr>
          <p:cNvPr id="3525" name="Content Placeholder 3"/>
          <p:cNvSpPr txBox="1"/>
          <p:nvPr/>
        </p:nvSpPr>
        <p:spPr>
          <a:xfrm>
            <a:off x="491846" y="1127051"/>
            <a:ext cx="5435806" cy="5749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5999" indent="-215999">
              <a:lnSpc>
                <a:spcPct val="110000"/>
              </a:lnSpc>
              <a:spcBef>
                <a:spcPts val="600"/>
              </a:spcBef>
              <a:buClr>
                <a:srgbClr val="966440"/>
              </a:buClr>
              <a:buSzPct val="100000"/>
              <a:buFont typeface="Helvetica"/>
              <a:buChar char="+"/>
              <a:defRPr sz="1400">
                <a:solidFill>
                  <a:srgbClr val="966440"/>
                </a:solidFill>
                <a:latin typeface="Neusa Next Pro"/>
                <a:ea typeface="Neusa Next Pro"/>
                <a:cs typeface="Neusa Next Pro"/>
                <a:sym typeface="Neusa Next Pro"/>
              </a:defRPr>
            </a:pPr>
            <a:r>
              <a:t>FOUNDED</a:t>
            </a:r>
            <a:r>
              <a:rPr>
                <a:solidFill>
                  <a:srgbClr val="A77149"/>
                </a:solidFill>
              </a:rPr>
              <a:t>: </a:t>
            </a:r>
            <a:r>
              <a:rPr>
                <a:solidFill>
                  <a:srgbClr val="40474F"/>
                </a:solidFill>
              </a:rPr>
              <a:t>2007 in Tallinn, Estonia</a:t>
            </a:r>
          </a:p>
          <a:p>
            <a:pPr marL="215999" indent="-215999">
              <a:lnSpc>
                <a:spcPct val="110000"/>
              </a:lnSpc>
              <a:spcBef>
                <a:spcPts val="600"/>
              </a:spcBef>
              <a:buClr>
                <a:srgbClr val="966440"/>
              </a:buClr>
              <a:buSzPct val="100000"/>
              <a:buFont typeface="Helvetica"/>
              <a:buChar char="+"/>
              <a:defRPr sz="1400">
                <a:solidFill>
                  <a:srgbClr val="966440"/>
                </a:solidFill>
                <a:latin typeface="Neusa Next Pro"/>
                <a:ea typeface="Neusa Next Pro"/>
                <a:cs typeface="Neusa Next Pro"/>
                <a:sym typeface="Neusa Next Pro"/>
              </a:defRPr>
            </a:pPr>
            <a:r>
              <a:t>GLOBAL HQ: </a:t>
            </a:r>
            <a:r>
              <a:rPr>
                <a:solidFill>
                  <a:srgbClr val="40474F"/>
                </a:solidFill>
              </a:rPr>
              <a:t>Lausanne, Switzerland</a:t>
            </a:r>
          </a:p>
          <a:p>
            <a:pPr marL="215999" indent="-215999">
              <a:lnSpc>
                <a:spcPct val="110000"/>
              </a:lnSpc>
              <a:spcBef>
                <a:spcPts val="600"/>
              </a:spcBef>
              <a:buClr>
                <a:srgbClr val="966440"/>
              </a:buClr>
              <a:buSzPct val="100000"/>
              <a:buFont typeface="Helvetica"/>
              <a:buChar char="+"/>
              <a:defRPr sz="1400">
                <a:solidFill>
                  <a:srgbClr val="966440"/>
                </a:solidFill>
                <a:latin typeface="Neusa Next Pro"/>
                <a:ea typeface="Neusa Next Pro"/>
                <a:cs typeface="Neusa Next Pro"/>
                <a:sym typeface="Neusa Next Pro"/>
              </a:defRPr>
            </a:pPr>
            <a:r>
              <a:t>PERSONNEL</a:t>
            </a:r>
            <a:r>
              <a:rPr>
                <a:solidFill>
                  <a:srgbClr val="A77149"/>
                </a:solidFill>
              </a:rPr>
              <a:t>: </a:t>
            </a:r>
            <a:r>
              <a:rPr>
                <a:solidFill>
                  <a:srgbClr val="40474F"/>
                </a:solidFill>
              </a:rPr>
              <a:t>200 FTE, 80% in R&amp;D, offices in US, EU and China</a:t>
            </a:r>
          </a:p>
          <a:p>
            <a:pPr marL="215999" indent="-215999">
              <a:lnSpc>
                <a:spcPct val="110000"/>
              </a:lnSpc>
              <a:spcBef>
                <a:spcPts val="600"/>
              </a:spcBef>
              <a:buClr>
                <a:srgbClr val="966440"/>
              </a:buClr>
              <a:buSzPct val="100000"/>
              <a:buFont typeface="Helvetica"/>
              <a:buChar char="+"/>
              <a:defRPr sz="1400">
                <a:solidFill>
                  <a:srgbClr val="966440"/>
                </a:solidFill>
                <a:latin typeface="Neusa Next Pro"/>
                <a:ea typeface="Neusa Next Pro"/>
                <a:cs typeface="Neusa Next Pro"/>
                <a:sym typeface="Neusa Next Pro"/>
              </a:defRPr>
            </a:pPr>
            <a:r>
              <a:t>VALUE PROPOSITION</a:t>
            </a:r>
            <a:r>
              <a:rPr>
                <a:solidFill>
                  <a:srgbClr val="A77149"/>
                </a:solidFill>
              </a:rPr>
              <a:t>: </a:t>
            </a:r>
            <a:r>
              <a:rPr>
                <a:solidFill>
                  <a:srgbClr val="40474F"/>
                </a:solidFill>
              </a:rPr>
              <a:t>The </a:t>
            </a:r>
            <a:r>
              <a:rPr i="1">
                <a:solidFill>
                  <a:srgbClr val="40474F"/>
                </a:solidFill>
              </a:rPr>
              <a:t>only</a:t>
            </a:r>
            <a:r>
              <a:rPr>
                <a:solidFill>
                  <a:srgbClr val="40474F"/>
                </a:solidFill>
              </a:rPr>
              <a:t> blockchain-backed technology platform that is proven to work at scale, used in production by the US military and some of the largest companies in the world to solve data management challenges.</a:t>
            </a:r>
          </a:p>
          <a:p>
            <a:pPr marL="215999" indent="-215999">
              <a:lnSpc>
                <a:spcPct val="110000"/>
              </a:lnSpc>
              <a:spcBef>
                <a:spcPts val="600"/>
              </a:spcBef>
              <a:buClr>
                <a:srgbClr val="966440"/>
              </a:buClr>
              <a:buSzPct val="100000"/>
              <a:buFont typeface="Helvetica"/>
              <a:buChar char="+"/>
              <a:defRPr sz="1300">
                <a:solidFill>
                  <a:srgbClr val="966440"/>
                </a:solidFill>
                <a:latin typeface="Neusa Next Pro"/>
                <a:ea typeface="Neusa Next Pro"/>
                <a:cs typeface="Neusa Next Pro"/>
                <a:sym typeface="Neusa Next Pro"/>
              </a:defRPr>
            </a:pPr>
            <a:r>
              <a:t>FUNCTIONAL OFFERINGS IN HEALTH DOMAIN:</a:t>
            </a:r>
          </a:p>
          <a:p>
            <a:pPr marL="742950" lvl="1" indent="-285750">
              <a:lnSpc>
                <a:spcPct val="110000"/>
              </a:lnSpc>
              <a:spcBef>
                <a:spcPts val="300"/>
              </a:spcBef>
              <a:buClr>
                <a:srgbClr val="40474F"/>
              </a:buClr>
              <a:buSzPct val="100000"/>
              <a:buFont typeface="Helvetica"/>
              <a:buChar char="—"/>
              <a:defRPr sz="1200">
                <a:solidFill>
                  <a:srgbClr val="40474F"/>
                </a:solidFill>
                <a:latin typeface="Neusa Next Pro"/>
                <a:ea typeface="Neusa Next Pro"/>
                <a:cs typeface="Neusa Next Pro"/>
                <a:sym typeface="Neusa Next Pro"/>
              </a:defRPr>
            </a:pPr>
            <a:r>
              <a:t>HELIUM (Data Access and Governance Manager)</a:t>
            </a:r>
          </a:p>
          <a:p>
            <a:pPr marL="742950" lvl="1" indent="-285750">
              <a:lnSpc>
                <a:spcPct val="110000"/>
              </a:lnSpc>
              <a:spcBef>
                <a:spcPts val="300"/>
              </a:spcBef>
              <a:buClr>
                <a:srgbClr val="40474F"/>
              </a:buClr>
              <a:buSzPct val="100000"/>
              <a:buFont typeface="Helvetica"/>
              <a:buChar char="—"/>
              <a:defRPr sz="1200">
                <a:solidFill>
                  <a:srgbClr val="40474F"/>
                </a:solidFill>
                <a:latin typeface="Neusa Next Pro"/>
                <a:ea typeface="Neusa Next Pro"/>
                <a:cs typeface="Neusa Next Pro"/>
                <a:sym typeface="Neusa Next Pro"/>
              </a:defRPr>
            </a:pPr>
            <a:r>
              <a:t>Data Access for Outcomes Based Pricing</a:t>
            </a:r>
          </a:p>
          <a:p>
            <a:pPr marL="742950" lvl="1" indent="-285750">
              <a:lnSpc>
                <a:spcPct val="110000"/>
              </a:lnSpc>
              <a:spcBef>
                <a:spcPts val="300"/>
              </a:spcBef>
              <a:buClr>
                <a:srgbClr val="40474F"/>
              </a:buClr>
              <a:buSzPct val="100000"/>
              <a:buFont typeface="Helvetica"/>
              <a:buChar char="—"/>
              <a:defRPr sz="1200">
                <a:solidFill>
                  <a:srgbClr val="40474F"/>
                </a:solidFill>
                <a:latin typeface="Neusa Next Pro"/>
                <a:ea typeface="Neusa Next Pro"/>
                <a:cs typeface="Neusa Next Pro"/>
                <a:sym typeface="Neusa Next Pro"/>
              </a:defRPr>
            </a:pPr>
            <a:r>
              <a:t>Dynamic Patient Consent Engine (GDPR)</a:t>
            </a:r>
          </a:p>
          <a:p>
            <a:pPr marL="742950" lvl="1" indent="-285750">
              <a:lnSpc>
                <a:spcPct val="110000"/>
              </a:lnSpc>
              <a:spcBef>
                <a:spcPts val="300"/>
              </a:spcBef>
              <a:buClr>
                <a:srgbClr val="40474F"/>
              </a:buClr>
              <a:buSzPct val="100000"/>
              <a:buFont typeface="Helvetica"/>
              <a:buChar char="—"/>
              <a:defRPr sz="1200">
                <a:solidFill>
                  <a:srgbClr val="40474F"/>
                </a:solidFill>
                <a:latin typeface="Neusa Next Pro"/>
                <a:ea typeface="Neusa Next Pro"/>
                <a:cs typeface="Neusa Next Pro"/>
                <a:sym typeface="Neusa Next Pro"/>
              </a:defRPr>
            </a:pPr>
            <a:r>
              <a:t>Medicine Supply Alert </a:t>
            </a:r>
          </a:p>
          <a:p>
            <a:pPr marL="742950" lvl="1" indent="-285750">
              <a:lnSpc>
                <a:spcPct val="110000"/>
              </a:lnSpc>
              <a:spcBef>
                <a:spcPts val="300"/>
              </a:spcBef>
              <a:buClr>
                <a:srgbClr val="40474F"/>
              </a:buClr>
              <a:buSzPct val="100000"/>
              <a:buFont typeface="Helvetica"/>
              <a:buChar char="—"/>
              <a:defRPr sz="1200">
                <a:solidFill>
                  <a:srgbClr val="40474F"/>
                </a:solidFill>
                <a:latin typeface="Neusa Next Pro"/>
                <a:ea typeface="Neusa Next Pro"/>
                <a:cs typeface="Neusa Next Pro"/>
                <a:sym typeface="Neusa Next Pro"/>
              </a:defRPr>
            </a:pPr>
            <a:r>
              <a:t>Secure Data &amp; Process Integrator for Medication Adherence</a:t>
            </a:r>
          </a:p>
          <a:p>
            <a:pPr marL="742950" lvl="1" indent="-285750">
              <a:lnSpc>
                <a:spcPct val="110000"/>
              </a:lnSpc>
              <a:spcBef>
                <a:spcPts val="300"/>
              </a:spcBef>
              <a:buClr>
                <a:srgbClr val="40474F"/>
              </a:buClr>
              <a:buSzPct val="100000"/>
              <a:buFont typeface="Helvetica"/>
              <a:buChar char="—"/>
              <a:defRPr sz="1200">
                <a:solidFill>
                  <a:srgbClr val="40474F"/>
                </a:solidFill>
                <a:latin typeface="Neusa Next Pro"/>
                <a:ea typeface="Neusa Next Pro"/>
                <a:cs typeface="Neusa Next Pro"/>
                <a:sym typeface="Neusa Next Pro"/>
              </a:defRPr>
            </a:pPr>
            <a:r>
              <a:t>Supply Chain Track and Trace </a:t>
            </a:r>
          </a:p>
          <a:p>
            <a:pPr marL="742950" lvl="1" indent="-285750">
              <a:lnSpc>
                <a:spcPct val="110000"/>
              </a:lnSpc>
              <a:spcBef>
                <a:spcPts val="300"/>
              </a:spcBef>
              <a:buClr>
                <a:srgbClr val="40474F"/>
              </a:buClr>
              <a:buSzPct val="100000"/>
              <a:buFont typeface="Helvetica"/>
              <a:buChar char="—"/>
              <a:defRPr sz="1200">
                <a:solidFill>
                  <a:srgbClr val="40474F"/>
                </a:solidFill>
                <a:latin typeface="Neusa Next Pro"/>
                <a:ea typeface="Neusa Next Pro"/>
                <a:cs typeface="Neusa Next Pro"/>
                <a:sym typeface="Neusa Next Pro"/>
              </a:defRPr>
            </a:pPr>
            <a:r>
              <a:t>Complex Clinical Trial Data &amp; Process Integrator</a:t>
            </a:r>
          </a:p>
          <a:p>
            <a:pPr marL="215999" indent="-215999">
              <a:lnSpc>
                <a:spcPct val="110000"/>
              </a:lnSpc>
              <a:spcBef>
                <a:spcPts val="600"/>
              </a:spcBef>
              <a:buClr>
                <a:srgbClr val="966440"/>
              </a:buClr>
              <a:buSzPct val="100000"/>
              <a:buFont typeface="Helvetica"/>
              <a:buChar char="+"/>
              <a:defRPr sz="1400">
                <a:solidFill>
                  <a:srgbClr val="966440"/>
                </a:solidFill>
                <a:latin typeface="Neusa Next Pro"/>
                <a:ea typeface="Neusa Next Pro"/>
                <a:cs typeface="Neusa Next Pro"/>
                <a:sym typeface="Neusa Next Pro"/>
              </a:defRPr>
            </a:pPr>
            <a:r>
              <a:t>ACCREDITATION</a:t>
            </a:r>
            <a:r>
              <a:rPr>
                <a:solidFill>
                  <a:srgbClr val="A77149"/>
                </a:solidFill>
              </a:rPr>
              <a:t>: </a:t>
            </a:r>
            <a:r>
              <a:rPr>
                <a:solidFill>
                  <a:srgbClr val="40474F"/>
                </a:solidFill>
              </a:rPr>
              <a:t>Technology has been accredited by US, EU and China regulators for deployment on to government networks.</a:t>
            </a:r>
          </a:p>
          <a:p>
            <a:pPr marL="215999" indent="-215999">
              <a:lnSpc>
                <a:spcPct val="110000"/>
              </a:lnSpc>
              <a:spcBef>
                <a:spcPts val="600"/>
              </a:spcBef>
              <a:buClr>
                <a:srgbClr val="966440"/>
              </a:buClr>
              <a:buSzPct val="100000"/>
              <a:buFont typeface="Helvetica"/>
              <a:buChar char="+"/>
              <a:defRPr sz="1400">
                <a:solidFill>
                  <a:srgbClr val="966440"/>
                </a:solidFill>
                <a:latin typeface="Neusa Next Pro"/>
                <a:ea typeface="Neusa Next Pro"/>
                <a:cs typeface="Neusa Next Pro"/>
                <a:sym typeface="Neusa Next Pro"/>
              </a:defRPr>
            </a:pPr>
            <a:r>
              <a:t>REFERENCES</a:t>
            </a:r>
            <a:r>
              <a:rPr cap="all"/>
              <a:t>:  </a:t>
            </a:r>
            <a:r>
              <a:rPr>
                <a:solidFill>
                  <a:srgbClr val="40474F"/>
                </a:solidFill>
              </a:rPr>
              <a:t>Lockheed Martin, Ericsson, Estonian Health Information System, Verizon, UK NHS, Governments (US, China, EU, Estonia, Netherlands, etc.)</a:t>
            </a:r>
            <a:br>
              <a:rPr>
                <a:solidFill>
                  <a:srgbClr val="40474F"/>
                </a:solidFill>
              </a:rPr>
            </a:br>
            <a:endParaRPr>
              <a:solidFill>
                <a:srgbClr val="40474F"/>
              </a:solidFill>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6" name="Sisu kohatäide 2"/>
          <p:cNvSpPr txBox="1">
            <a:spLocks noGrp="1"/>
          </p:cNvSpPr>
          <p:nvPr>
            <p:ph type="body" idx="1"/>
          </p:nvPr>
        </p:nvSpPr>
        <p:spPr>
          <a:xfrm>
            <a:off x="618557" y="1748588"/>
            <a:ext cx="10735243" cy="4359012"/>
          </a:xfrm>
          <a:prstGeom prst="rect">
            <a:avLst/>
          </a:prstGeom>
        </p:spPr>
        <p:txBody>
          <a:bodyPr/>
          <a:lstStyle/>
          <a:p>
            <a:pPr>
              <a:lnSpc>
                <a:spcPct val="96000"/>
              </a:lnSpc>
              <a:spcBef>
                <a:spcPts val="600"/>
              </a:spcBef>
              <a:buClr>
                <a:schemeClr val="accent4"/>
              </a:buClr>
              <a:defRPr sz="2600">
                <a:latin typeface="Aino Regular"/>
                <a:ea typeface="Aino Regular"/>
                <a:cs typeface="Aino Regular"/>
                <a:sym typeface="Aino Regular"/>
              </a:defRPr>
            </a:pPr>
            <a:r>
              <a:rPr dirty="0"/>
              <a:t>any professional while </a:t>
            </a:r>
            <a:endParaRPr sz="1100" dirty="0"/>
          </a:p>
          <a:p>
            <a:pPr>
              <a:lnSpc>
                <a:spcPct val="96000"/>
              </a:lnSpc>
              <a:spcBef>
                <a:spcPts val="600"/>
              </a:spcBef>
              <a:buClr>
                <a:schemeClr val="accent4"/>
              </a:buClr>
              <a:defRPr sz="2600">
                <a:latin typeface="Aino Regular"/>
                <a:ea typeface="Aino Regular"/>
                <a:cs typeface="Aino Regular"/>
                <a:sym typeface="Aino Regular"/>
              </a:defRPr>
            </a:pPr>
            <a:r>
              <a:rPr dirty="0"/>
              <a:t>working at any provider to </a:t>
            </a:r>
            <a:endParaRPr sz="1100" dirty="0"/>
          </a:p>
          <a:p>
            <a:pPr>
              <a:lnSpc>
                <a:spcPct val="96000"/>
              </a:lnSpc>
              <a:spcBef>
                <a:spcPts val="600"/>
              </a:spcBef>
              <a:buClr>
                <a:schemeClr val="accent4"/>
              </a:buClr>
              <a:defRPr sz="2600">
                <a:latin typeface="Aino Regular"/>
                <a:ea typeface="Aino Regular"/>
                <a:cs typeface="Aino Regular"/>
                <a:sym typeface="Aino Regular"/>
              </a:defRPr>
            </a:pPr>
            <a:r>
              <a:rPr dirty="0"/>
              <a:t>see/exchange any data about</a:t>
            </a:r>
            <a:endParaRPr sz="4200" dirty="0"/>
          </a:p>
          <a:p>
            <a:pPr>
              <a:lnSpc>
                <a:spcPct val="96000"/>
              </a:lnSpc>
              <a:spcBef>
                <a:spcPts val="600"/>
              </a:spcBef>
              <a:buClr>
                <a:schemeClr val="accent4"/>
              </a:buClr>
              <a:defRPr sz="2600">
                <a:latin typeface="Aino Regular"/>
                <a:ea typeface="Aino Regular"/>
                <a:cs typeface="Aino Regular"/>
                <a:sym typeface="Aino Regular"/>
              </a:defRPr>
            </a:pPr>
            <a:r>
              <a:rPr dirty="0"/>
              <a:t>any individual at</a:t>
            </a:r>
            <a:endParaRPr sz="1100" dirty="0"/>
          </a:p>
          <a:p>
            <a:pPr>
              <a:lnSpc>
                <a:spcPct val="96000"/>
              </a:lnSpc>
              <a:spcBef>
                <a:spcPts val="600"/>
              </a:spcBef>
              <a:buClr>
                <a:schemeClr val="accent4"/>
              </a:buClr>
              <a:defRPr sz="2600">
                <a:latin typeface="Aino Regular"/>
                <a:ea typeface="Aino Regular"/>
                <a:cs typeface="Aino Regular"/>
                <a:sym typeface="Aino Regular"/>
              </a:defRPr>
            </a:pPr>
            <a:r>
              <a:rPr dirty="0"/>
              <a:t>any situation.</a:t>
            </a:r>
            <a:endParaRPr sz="1100" dirty="0"/>
          </a:p>
          <a:p>
            <a:pPr>
              <a:lnSpc>
                <a:spcPct val="96000"/>
              </a:lnSpc>
              <a:spcBef>
                <a:spcPts val="1200"/>
              </a:spcBef>
              <a:defRPr sz="1100">
                <a:latin typeface="Aino Regular"/>
                <a:ea typeface="Aino Regular"/>
                <a:cs typeface="Aino Regular"/>
                <a:sym typeface="Aino Regular"/>
              </a:defRPr>
            </a:pPr>
            <a:endParaRPr sz="1100" dirty="0"/>
          </a:p>
          <a:p>
            <a:pPr marL="0" indent="0">
              <a:lnSpc>
                <a:spcPct val="107200"/>
              </a:lnSpc>
              <a:spcBef>
                <a:spcPts val="1200"/>
              </a:spcBef>
              <a:buSzTx/>
              <a:buNone/>
              <a:defRPr sz="2800">
                <a:solidFill>
                  <a:srgbClr val="966440"/>
                </a:solidFill>
                <a:latin typeface="Aino Regular"/>
                <a:ea typeface="Aino Regular"/>
                <a:cs typeface="Aino Regular"/>
                <a:sym typeface="Aino Regular"/>
              </a:defRPr>
            </a:pPr>
            <a:r>
              <a:rPr dirty="0"/>
              <a:t>This is the principle. </a:t>
            </a:r>
            <a:br>
              <a:rPr dirty="0"/>
            </a:br>
            <a:r>
              <a:rPr dirty="0"/>
              <a:t>For each category rule-based limitations will apply and can be managed! (= legal framework &amp; data governance)</a:t>
            </a:r>
          </a:p>
        </p:txBody>
      </p:sp>
      <p:sp>
        <p:nvSpPr>
          <p:cNvPr id="3937" name="Google Shape;1991;p134"/>
          <p:cNvSpPr txBox="1"/>
          <p:nvPr/>
        </p:nvSpPr>
        <p:spPr>
          <a:xfrm>
            <a:off x="587375" y="614131"/>
            <a:ext cx="11017250" cy="9874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defTabSz="905255">
              <a:defRPr sz="3168" cap="all">
                <a:solidFill>
                  <a:srgbClr val="40474F"/>
                </a:solidFill>
                <a:latin typeface="Neusa Next Pro"/>
                <a:ea typeface="Neusa Next Pro"/>
                <a:cs typeface="Neusa Next Pro"/>
                <a:sym typeface="Neusa Next Pro"/>
              </a:defRPr>
            </a:pPr>
            <a:r>
              <a:t>The architecture (= technology) is designed to</a:t>
            </a:r>
            <a:br/>
            <a:r>
              <a:rPr>
                <a:solidFill>
                  <a:srgbClr val="A77149"/>
                </a:solidFill>
              </a:rPr>
              <a:t>/ facilitate without limitations for ... </a:t>
            </a:r>
          </a:p>
        </p:txBody>
      </p:sp>
      <p:grpSp>
        <p:nvGrpSpPr>
          <p:cNvPr id="3940" name="Group 7"/>
          <p:cNvGrpSpPr/>
          <p:nvPr/>
        </p:nvGrpSpPr>
        <p:grpSpPr>
          <a:xfrm>
            <a:off x="11961141" y="549276"/>
            <a:ext cx="244257" cy="805701"/>
            <a:chOff x="0" y="0"/>
            <a:chExt cx="244255" cy="805699"/>
          </a:xfrm>
        </p:grpSpPr>
        <p:sp>
          <p:nvSpPr>
            <p:cNvPr id="3938" name="Rectangle 8"/>
            <p:cNvSpPr/>
            <p:nvPr/>
          </p:nvSpPr>
          <p:spPr>
            <a:xfrm>
              <a:off x="0" y="0"/>
              <a:ext cx="244256" cy="805700"/>
            </a:xfrm>
            <a:prstGeom prst="rect">
              <a:avLst/>
            </a:prstGeom>
            <a:solidFill>
              <a:srgbClr val="40474F"/>
            </a:solidFill>
            <a:ln w="12700" cap="flat">
              <a:noFill/>
              <a:miter lim="400000"/>
            </a:ln>
            <a:effectLst/>
          </p:spPr>
          <p:txBody>
            <a:bodyPr wrap="square" lIns="45719" tIns="45719" rIns="45719" bIns="45719"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3939" name="Picture 9" descr="Picture 9"/>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 name="TextBox 1"/>
          <p:cNvSpPr txBox="1"/>
          <p:nvPr/>
        </p:nvSpPr>
        <p:spPr>
          <a:xfrm>
            <a:off x="8479644" y="3324531"/>
            <a:ext cx="3241278" cy="590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286493" indent="-286493">
              <a:buClr>
                <a:srgbClr val="966440"/>
              </a:buClr>
              <a:buSzPct val="100000"/>
              <a:buChar char="➢"/>
              <a:defRPr>
                <a:solidFill>
                  <a:srgbClr val="000000"/>
                </a:solidFill>
                <a:latin typeface="Aino Regular"/>
                <a:ea typeface="Aino Regular"/>
                <a:cs typeface="Aino Regular"/>
                <a:sym typeface="Aino Regular"/>
              </a:defRPr>
            </a:lvl1pPr>
          </a:lstStyle>
          <a:p>
            <a:r>
              <a:t>Nationwide EHR services for physicians and patients</a:t>
            </a:r>
          </a:p>
        </p:txBody>
      </p:sp>
      <p:sp>
        <p:nvSpPr>
          <p:cNvPr id="3943" name="TextBox 2"/>
          <p:cNvSpPr txBox="1"/>
          <p:nvPr/>
        </p:nvSpPr>
        <p:spPr>
          <a:xfrm>
            <a:off x="8073718" y="5037377"/>
            <a:ext cx="2259638" cy="590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286493" indent="-286493">
              <a:buClr>
                <a:srgbClr val="966440"/>
              </a:buClr>
              <a:buSzPct val="100000"/>
              <a:buChar char="➢"/>
              <a:defRPr>
                <a:solidFill>
                  <a:srgbClr val="000000"/>
                </a:solidFill>
                <a:latin typeface="Aino Regular"/>
                <a:ea typeface="Aino Regular"/>
                <a:cs typeface="Aino Regular"/>
                <a:sym typeface="Aino Regular"/>
              </a:defRPr>
            </a:lvl1pPr>
          </a:lstStyle>
          <a:p>
            <a:r>
              <a:t>ePrescription Services</a:t>
            </a:r>
          </a:p>
        </p:txBody>
      </p:sp>
      <p:sp>
        <p:nvSpPr>
          <p:cNvPr id="3944" name="TextBox 4"/>
          <p:cNvSpPr txBox="1"/>
          <p:nvPr/>
        </p:nvSpPr>
        <p:spPr>
          <a:xfrm>
            <a:off x="7457492" y="5892756"/>
            <a:ext cx="3492089" cy="590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286493" indent="-286493">
              <a:buClr>
                <a:srgbClr val="966440"/>
              </a:buClr>
              <a:buSzPct val="100000"/>
              <a:buChar char="➢"/>
              <a:defRPr>
                <a:solidFill>
                  <a:srgbClr val="000000"/>
                </a:solidFill>
                <a:latin typeface="Aino Regular"/>
                <a:ea typeface="Aino Regular"/>
                <a:cs typeface="Aino Regular"/>
                <a:sym typeface="Aino Regular"/>
              </a:defRPr>
            </a:lvl1pPr>
          </a:lstStyle>
          <a:p>
            <a:r>
              <a:t>Health status summary for Social Insurance Board</a:t>
            </a:r>
          </a:p>
        </p:txBody>
      </p:sp>
      <p:sp>
        <p:nvSpPr>
          <p:cNvPr id="3945" name="TextBox 5"/>
          <p:cNvSpPr txBox="1"/>
          <p:nvPr/>
        </p:nvSpPr>
        <p:spPr>
          <a:xfrm>
            <a:off x="8560720" y="4181998"/>
            <a:ext cx="2691304" cy="590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286493" indent="-286493">
              <a:buClr>
                <a:srgbClr val="966440"/>
              </a:buClr>
              <a:buSzPct val="100000"/>
              <a:buChar char="➢"/>
              <a:defRPr>
                <a:solidFill>
                  <a:srgbClr val="000000"/>
                </a:solidFill>
                <a:latin typeface="Aino Regular"/>
                <a:ea typeface="Aino Regular"/>
                <a:cs typeface="Aino Regular"/>
                <a:sym typeface="Aino Regular"/>
              </a:defRPr>
            </a:lvl1pPr>
          </a:lstStyle>
          <a:p>
            <a:r>
              <a:t>Digital registration services</a:t>
            </a:r>
          </a:p>
        </p:txBody>
      </p:sp>
      <p:sp>
        <p:nvSpPr>
          <p:cNvPr id="3946" name="TextBox 6"/>
          <p:cNvSpPr txBox="1"/>
          <p:nvPr/>
        </p:nvSpPr>
        <p:spPr>
          <a:xfrm>
            <a:off x="4851958" y="6052773"/>
            <a:ext cx="1978468" cy="590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286493" indent="-286493" algn="ctr">
              <a:buClr>
                <a:srgbClr val="966440"/>
              </a:buClr>
              <a:buSzPct val="100000"/>
              <a:buChar char="➢"/>
              <a:defRPr>
                <a:solidFill>
                  <a:srgbClr val="000000"/>
                </a:solidFill>
                <a:latin typeface="Aino Regular"/>
                <a:ea typeface="Aino Regular"/>
                <a:cs typeface="Aino Regular"/>
                <a:sym typeface="Aino Regular"/>
              </a:defRPr>
            </a:lvl1pPr>
          </a:lstStyle>
          <a:p>
            <a:r>
              <a:t>eConsultation services</a:t>
            </a:r>
          </a:p>
        </p:txBody>
      </p:sp>
      <p:sp>
        <p:nvSpPr>
          <p:cNvPr id="3947" name="TextBox 7"/>
          <p:cNvSpPr txBox="1"/>
          <p:nvPr/>
        </p:nvSpPr>
        <p:spPr>
          <a:xfrm>
            <a:off x="8169258" y="2297093"/>
            <a:ext cx="2435686" cy="590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286493" indent="-286493">
              <a:buClr>
                <a:srgbClr val="966440"/>
              </a:buClr>
              <a:buSzPct val="100000"/>
              <a:buChar char="➢"/>
              <a:defRPr>
                <a:solidFill>
                  <a:srgbClr val="000000"/>
                </a:solidFill>
                <a:latin typeface="Aino Regular"/>
                <a:ea typeface="Aino Regular"/>
                <a:cs typeface="Aino Regular"/>
                <a:sym typeface="Aino Regular"/>
              </a:defRPr>
            </a:lvl1pPr>
          </a:lstStyle>
          <a:p>
            <a:r>
              <a:t>Digital picture archiving services</a:t>
            </a:r>
          </a:p>
        </p:txBody>
      </p:sp>
      <p:sp>
        <p:nvSpPr>
          <p:cNvPr id="3948" name="TextBox 8"/>
          <p:cNvSpPr txBox="1"/>
          <p:nvPr/>
        </p:nvSpPr>
        <p:spPr>
          <a:xfrm>
            <a:off x="2199760" y="4028709"/>
            <a:ext cx="1755800" cy="590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286493" indent="-286493" algn="ctr">
              <a:buClr>
                <a:srgbClr val="966440"/>
              </a:buClr>
              <a:buSzPct val="100000"/>
              <a:buChar char="➢"/>
              <a:defRPr>
                <a:solidFill>
                  <a:srgbClr val="000000"/>
                </a:solidFill>
                <a:latin typeface="Aino Regular"/>
                <a:ea typeface="Aino Regular"/>
                <a:cs typeface="Aino Regular"/>
                <a:sym typeface="Aino Regular"/>
              </a:defRPr>
            </a:lvl1pPr>
          </a:lstStyle>
          <a:p>
            <a:r>
              <a:t>eAmbulance services</a:t>
            </a:r>
          </a:p>
        </p:txBody>
      </p:sp>
      <p:sp>
        <p:nvSpPr>
          <p:cNvPr id="3949" name="TextBox 9"/>
          <p:cNvSpPr txBox="1"/>
          <p:nvPr/>
        </p:nvSpPr>
        <p:spPr>
          <a:xfrm>
            <a:off x="1907745" y="4890705"/>
            <a:ext cx="2439335" cy="590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286493" indent="-286493" algn="ctr">
              <a:buClr>
                <a:srgbClr val="966440"/>
              </a:buClr>
              <a:buSzPct val="100000"/>
              <a:buChar char="➢"/>
              <a:defRPr>
                <a:solidFill>
                  <a:srgbClr val="000000"/>
                </a:solidFill>
                <a:latin typeface="Aino Regular"/>
                <a:ea typeface="Aino Regular"/>
                <a:cs typeface="Aino Regular"/>
                <a:sym typeface="Aino Regular"/>
              </a:defRPr>
            </a:lvl1pPr>
          </a:lstStyle>
          <a:p>
            <a:r>
              <a:t>Medical certificate services</a:t>
            </a:r>
          </a:p>
        </p:txBody>
      </p:sp>
      <p:sp>
        <p:nvSpPr>
          <p:cNvPr id="3950" name="TextBox 10"/>
          <p:cNvSpPr txBox="1"/>
          <p:nvPr/>
        </p:nvSpPr>
        <p:spPr>
          <a:xfrm>
            <a:off x="2433228" y="5627181"/>
            <a:ext cx="2306675" cy="590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286493" indent="-286493" algn="ctr">
              <a:buClr>
                <a:srgbClr val="966440"/>
              </a:buClr>
              <a:buSzPct val="100000"/>
              <a:buChar char="➢"/>
              <a:defRPr>
                <a:solidFill>
                  <a:srgbClr val="000000"/>
                </a:solidFill>
                <a:latin typeface="Aino Regular"/>
                <a:ea typeface="Aino Regular"/>
                <a:cs typeface="Aino Regular"/>
                <a:sym typeface="Aino Regular"/>
              </a:defRPr>
            </a:lvl1pPr>
          </a:lstStyle>
          <a:p>
            <a:r>
              <a:t>RWD based statistics services</a:t>
            </a:r>
          </a:p>
        </p:txBody>
      </p:sp>
      <p:sp>
        <p:nvSpPr>
          <p:cNvPr id="3951" name="TextBox 11"/>
          <p:cNvSpPr txBox="1"/>
          <p:nvPr/>
        </p:nvSpPr>
        <p:spPr>
          <a:xfrm>
            <a:off x="1692388" y="3302992"/>
            <a:ext cx="2263172" cy="590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286493" indent="-286493" algn="ctr">
              <a:buClr>
                <a:srgbClr val="966440"/>
              </a:buClr>
              <a:buSzPct val="100000"/>
              <a:buChar char="➢"/>
              <a:defRPr>
                <a:solidFill>
                  <a:srgbClr val="000000"/>
                </a:solidFill>
                <a:latin typeface="Aino Regular"/>
                <a:ea typeface="Aino Regular"/>
                <a:cs typeface="Aino Regular"/>
                <a:sym typeface="Aino Regular"/>
              </a:defRPr>
            </a:lvl1pPr>
          </a:lstStyle>
          <a:p>
            <a:r>
              <a:t>Services for dental care</a:t>
            </a:r>
          </a:p>
        </p:txBody>
      </p:sp>
      <p:sp>
        <p:nvSpPr>
          <p:cNvPr id="3952" name="TextBox 15"/>
          <p:cNvSpPr txBox="1"/>
          <p:nvPr/>
        </p:nvSpPr>
        <p:spPr>
          <a:xfrm>
            <a:off x="6817822" y="1588190"/>
            <a:ext cx="4103851" cy="614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286493" indent="-286493" algn="ctr">
              <a:buClr>
                <a:srgbClr val="966440"/>
              </a:buClr>
              <a:buSzPct val="100000"/>
              <a:buChar char="➢"/>
              <a:defRPr sz="1900">
                <a:solidFill>
                  <a:srgbClr val="000000"/>
                </a:solidFill>
                <a:latin typeface="Aino Regular"/>
                <a:ea typeface="Aino Regular"/>
                <a:cs typeface="Aino Regular"/>
                <a:sym typeface="Aino Regular"/>
              </a:defRPr>
            </a:lvl1pPr>
          </a:lstStyle>
          <a:p>
            <a:r>
              <a:t>Health insurance reimbursement 100% digital (2001)</a:t>
            </a:r>
          </a:p>
        </p:txBody>
      </p:sp>
      <p:sp>
        <p:nvSpPr>
          <p:cNvPr id="3953" name="TextBox 17"/>
          <p:cNvSpPr txBox="1"/>
          <p:nvPr/>
        </p:nvSpPr>
        <p:spPr>
          <a:xfrm>
            <a:off x="4044407" y="1028355"/>
            <a:ext cx="4190031"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6493" indent="-286493" algn="ctr">
              <a:buClr>
                <a:srgbClr val="966440"/>
              </a:buClr>
              <a:buSzPct val="100000"/>
              <a:buChar char="➢"/>
              <a:defRPr>
                <a:solidFill>
                  <a:srgbClr val="000000"/>
                </a:solidFill>
                <a:latin typeface="Aino Regular"/>
                <a:ea typeface="Aino Regular"/>
                <a:cs typeface="Aino Regular"/>
                <a:sym typeface="Aino Regular"/>
              </a:defRPr>
            </a:pPr>
            <a:r>
              <a:t>Collecting health service reimbursement invoices</a:t>
            </a:r>
          </a:p>
          <a:p>
            <a:pPr marL="286493" indent="-286493" algn="ctr">
              <a:buClr>
                <a:srgbClr val="966440"/>
              </a:buClr>
              <a:buSzPct val="100000"/>
              <a:buChar char="➢"/>
              <a:defRPr>
                <a:solidFill>
                  <a:srgbClr val="000000"/>
                </a:solidFill>
                <a:latin typeface="Aino Regular"/>
                <a:ea typeface="Aino Regular"/>
                <a:cs typeface="Aino Regular"/>
                <a:sym typeface="Aino Regular"/>
              </a:defRPr>
            </a:pPr>
            <a:r>
              <a:t>~1995</a:t>
            </a:r>
          </a:p>
        </p:txBody>
      </p:sp>
      <p:sp>
        <p:nvSpPr>
          <p:cNvPr id="3954" name="TextBox 44"/>
          <p:cNvSpPr txBox="1"/>
          <p:nvPr/>
        </p:nvSpPr>
        <p:spPr>
          <a:xfrm>
            <a:off x="1382297" y="2576164"/>
            <a:ext cx="2883355" cy="590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286493" indent="-286493" algn="ctr">
              <a:buClr>
                <a:srgbClr val="966440"/>
              </a:buClr>
              <a:buSzPct val="100000"/>
              <a:buChar char="➢"/>
              <a:defRPr>
                <a:solidFill>
                  <a:srgbClr val="000000"/>
                </a:solidFill>
                <a:latin typeface="Aino Regular"/>
                <a:ea typeface="Aino Regular"/>
                <a:cs typeface="Aino Regular"/>
                <a:sym typeface="Aino Regular"/>
              </a:defRPr>
            </a:lvl1pPr>
          </a:lstStyle>
          <a:p>
            <a:r>
              <a:t>Drug interaction &amp; adverse reaction CDSS</a:t>
            </a:r>
          </a:p>
        </p:txBody>
      </p:sp>
      <p:sp>
        <p:nvSpPr>
          <p:cNvPr id="3955" name="TextBox 46"/>
          <p:cNvSpPr txBox="1"/>
          <p:nvPr/>
        </p:nvSpPr>
        <p:spPr>
          <a:xfrm>
            <a:off x="856583" y="1849335"/>
            <a:ext cx="4541659" cy="590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6493" indent="-286493" algn="ctr">
              <a:buClr>
                <a:srgbClr val="966440"/>
              </a:buClr>
              <a:buSzPct val="100000"/>
              <a:buChar char="➢"/>
              <a:defRPr>
                <a:solidFill>
                  <a:srgbClr val="000000"/>
                </a:solidFill>
                <a:latin typeface="Aino Regular"/>
                <a:ea typeface="Aino Regular"/>
                <a:cs typeface="Aino Regular"/>
                <a:sym typeface="Aino Regular"/>
              </a:defRPr>
            </a:pPr>
            <a:r>
              <a:t>Deidentified „health data lake“ for R&amp;D</a:t>
            </a:r>
            <a:br/>
            <a:r>
              <a:t>cross-border ePrescription </a:t>
            </a:r>
          </a:p>
        </p:txBody>
      </p:sp>
      <p:grpSp>
        <p:nvGrpSpPr>
          <p:cNvPr id="4008" name="Group"/>
          <p:cNvGrpSpPr/>
          <p:nvPr/>
        </p:nvGrpSpPr>
        <p:grpSpPr>
          <a:xfrm>
            <a:off x="4356499" y="2262769"/>
            <a:ext cx="3803282" cy="3571542"/>
            <a:chOff x="0" y="0"/>
            <a:chExt cx="3803280" cy="3571541"/>
          </a:xfrm>
        </p:grpSpPr>
        <p:sp>
          <p:nvSpPr>
            <p:cNvPr id="3956" name="Oval 6"/>
            <p:cNvSpPr/>
            <p:nvPr/>
          </p:nvSpPr>
          <p:spPr>
            <a:xfrm>
              <a:off x="238806" y="137397"/>
              <a:ext cx="3291476" cy="3291475"/>
            </a:xfrm>
            <a:prstGeom prst="ellipse">
              <a:avLst/>
            </a:prstGeom>
            <a:noFill/>
            <a:ln w="38100" cap="flat">
              <a:solidFill>
                <a:srgbClr val="ED1C24"/>
              </a:solidFill>
              <a:prstDash val="solid"/>
              <a:miter lim="800000"/>
            </a:ln>
            <a:effectLst/>
          </p:spPr>
          <p:txBody>
            <a:bodyPr wrap="square" lIns="45718" tIns="45718" rIns="45718" bIns="45718" numCol="1" anchor="ctr">
              <a:noAutofit/>
            </a:bodyPr>
            <a:lstStyle/>
            <a:p>
              <a:pPr algn="ctr">
                <a:defRPr sz="1200" cap="all">
                  <a:solidFill>
                    <a:srgbClr val="FF0000"/>
                  </a:solidFill>
                  <a:latin typeface="Neusa Next Pro"/>
                  <a:ea typeface="Neusa Next Pro"/>
                  <a:cs typeface="Neusa Next Pro"/>
                  <a:sym typeface="Neusa Next Pro"/>
                </a:defRPr>
              </a:pPr>
              <a:endParaRPr/>
            </a:p>
          </p:txBody>
        </p:sp>
        <p:sp>
          <p:nvSpPr>
            <p:cNvPr id="3957" name="Oval 4"/>
            <p:cNvSpPr/>
            <p:nvPr/>
          </p:nvSpPr>
          <p:spPr>
            <a:xfrm>
              <a:off x="2125603" y="2639034"/>
              <a:ext cx="90691" cy="61779"/>
            </a:xfrm>
            <a:prstGeom prst="ellipse">
              <a:avLst/>
            </a:prstGeom>
            <a:solidFill>
              <a:srgbClr val="FFFFFF"/>
            </a:solidFill>
            <a:ln w="12700" cap="flat">
              <a:noFill/>
              <a:miter lim="400000"/>
            </a:ln>
            <a:effectLst/>
          </p:spPr>
          <p:txBody>
            <a:bodyPr wrap="square" lIns="45718" tIns="45718" rIns="45718" bIns="45718" numCol="1" anchor="ctr">
              <a:noAutofit/>
            </a:bodyPr>
            <a:lstStyle/>
            <a:p>
              <a:pPr algn="ctr">
                <a:defRPr sz="1200" cap="all">
                  <a:solidFill>
                    <a:srgbClr val="FF0000"/>
                  </a:solidFill>
                  <a:latin typeface="Neusa Next Pro"/>
                  <a:ea typeface="Neusa Next Pro"/>
                  <a:cs typeface="Neusa Next Pro"/>
                  <a:sym typeface="Neusa Next Pro"/>
                </a:defRPr>
              </a:pPr>
              <a:endParaRPr/>
            </a:p>
          </p:txBody>
        </p:sp>
        <p:grpSp>
          <p:nvGrpSpPr>
            <p:cNvPr id="3962" name="Group 54"/>
            <p:cNvGrpSpPr/>
            <p:nvPr/>
          </p:nvGrpSpPr>
          <p:grpSpPr>
            <a:xfrm>
              <a:off x="2950185" y="2504537"/>
              <a:ext cx="523315" cy="523316"/>
              <a:chOff x="0" y="0"/>
              <a:chExt cx="523314" cy="523314"/>
            </a:xfrm>
          </p:grpSpPr>
          <p:sp>
            <p:nvSpPr>
              <p:cNvPr id="3958" name="Oval 49"/>
              <p:cNvSpPr/>
              <p:nvPr/>
            </p:nvSpPr>
            <p:spPr>
              <a:xfrm>
                <a:off x="0" y="0"/>
                <a:ext cx="523315" cy="523315"/>
              </a:xfrm>
              <a:prstGeom prst="ellipse">
                <a:avLst/>
              </a:prstGeom>
              <a:solidFill>
                <a:srgbClr val="FFFFF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grpSp>
            <p:nvGrpSpPr>
              <p:cNvPr id="3961" name="Picture 14"/>
              <p:cNvGrpSpPr/>
              <p:nvPr/>
            </p:nvGrpSpPr>
            <p:grpSpPr>
              <a:xfrm>
                <a:off x="38697" y="51252"/>
                <a:ext cx="358404" cy="358404"/>
                <a:chOff x="0" y="0"/>
                <a:chExt cx="358403" cy="358403"/>
              </a:xfrm>
            </p:grpSpPr>
            <p:sp>
              <p:nvSpPr>
                <p:cNvPr id="3959" name="Square"/>
                <p:cNvSpPr/>
                <p:nvPr/>
              </p:nvSpPr>
              <p:spPr>
                <a:xfrm>
                  <a:off x="0" y="0"/>
                  <a:ext cx="358404" cy="358404"/>
                </a:xfrm>
                <a:prstGeom prst="rect">
                  <a:avLst/>
                </a:prstGeom>
                <a:solidFill>
                  <a:srgbClr val="FFFFFF"/>
                </a:solidFill>
                <a:ln w="12700" cap="flat">
                  <a:noFill/>
                  <a:miter lim="400000"/>
                </a:ln>
                <a:effectLst/>
              </p:spPr>
              <p:txBody>
                <a:bodyPr wrap="square" lIns="45718" tIns="45718" rIns="45718" bIns="45718" numCol="1" anchor="ctr">
                  <a:noAutofit/>
                </a:bodyPr>
                <a:lstStyle/>
                <a:p>
                  <a:endParaRPr/>
                </a:p>
              </p:txBody>
            </p:sp>
            <p:pic>
              <p:nvPicPr>
                <p:cNvPr id="3960" name="image50.png" descr="image50.png"/>
                <p:cNvPicPr>
                  <a:picLocks noChangeAspect="1"/>
                </p:cNvPicPr>
                <p:nvPr/>
              </p:nvPicPr>
              <p:blipFill>
                <a:blip r:embed="rId2"/>
                <a:stretch>
                  <a:fillRect/>
                </a:stretch>
              </p:blipFill>
              <p:spPr>
                <a:xfrm>
                  <a:off x="0" y="0"/>
                  <a:ext cx="358404" cy="358404"/>
                </a:xfrm>
                <a:prstGeom prst="rect">
                  <a:avLst/>
                </a:prstGeom>
                <a:ln w="12700" cap="flat">
                  <a:noFill/>
                  <a:miter lim="400000"/>
                </a:ln>
                <a:effectLst/>
              </p:spPr>
            </p:pic>
          </p:grpSp>
        </p:grpSp>
        <p:grpSp>
          <p:nvGrpSpPr>
            <p:cNvPr id="3967" name="Group 59"/>
            <p:cNvGrpSpPr/>
            <p:nvPr/>
          </p:nvGrpSpPr>
          <p:grpSpPr>
            <a:xfrm>
              <a:off x="292179" y="530886"/>
              <a:ext cx="523316" cy="523315"/>
              <a:chOff x="0" y="0"/>
              <a:chExt cx="523314" cy="523314"/>
            </a:xfrm>
          </p:grpSpPr>
          <p:sp>
            <p:nvSpPr>
              <p:cNvPr id="3963" name="Oval 44"/>
              <p:cNvSpPr/>
              <p:nvPr/>
            </p:nvSpPr>
            <p:spPr>
              <a:xfrm>
                <a:off x="0" y="0"/>
                <a:ext cx="523315" cy="523315"/>
              </a:xfrm>
              <a:prstGeom prst="ellipse">
                <a:avLst/>
              </a:prstGeom>
              <a:solidFill>
                <a:srgbClr val="FFFFF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grpSp>
            <p:nvGrpSpPr>
              <p:cNvPr id="3966" name="Picture 18"/>
              <p:cNvGrpSpPr/>
              <p:nvPr/>
            </p:nvGrpSpPr>
            <p:grpSpPr>
              <a:xfrm>
                <a:off x="77427" y="86047"/>
                <a:ext cx="352639" cy="352639"/>
                <a:chOff x="0" y="0"/>
                <a:chExt cx="352638" cy="352638"/>
              </a:xfrm>
            </p:grpSpPr>
            <p:sp>
              <p:nvSpPr>
                <p:cNvPr id="3964" name="Square"/>
                <p:cNvSpPr/>
                <p:nvPr/>
              </p:nvSpPr>
              <p:spPr>
                <a:xfrm>
                  <a:off x="0" y="0"/>
                  <a:ext cx="352639" cy="352639"/>
                </a:xfrm>
                <a:prstGeom prst="rect">
                  <a:avLst/>
                </a:prstGeom>
                <a:solidFill>
                  <a:srgbClr val="FFFFFF"/>
                </a:solidFill>
                <a:ln w="12700" cap="flat">
                  <a:noFill/>
                  <a:miter lim="400000"/>
                </a:ln>
                <a:effectLst/>
              </p:spPr>
              <p:txBody>
                <a:bodyPr wrap="square" lIns="45718" tIns="45718" rIns="45718" bIns="45718" numCol="1" anchor="ctr">
                  <a:noAutofit/>
                </a:bodyPr>
                <a:lstStyle/>
                <a:p>
                  <a:endParaRPr/>
                </a:p>
              </p:txBody>
            </p:sp>
            <p:pic>
              <p:nvPicPr>
                <p:cNvPr id="3965" name="image51.png" descr="image51.png"/>
                <p:cNvPicPr>
                  <a:picLocks noChangeAspect="1"/>
                </p:cNvPicPr>
                <p:nvPr/>
              </p:nvPicPr>
              <p:blipFill>
                <a:blip r:embed="rId3"/>
                <a:stretch>
                  <a:fillRect/>
                </a:stretch>
              </p:blipFill>
              <p:spPr>
                <a:xfrm>
                  <a:off x="0" y="0"/>
                  <a:ext cx="352639" cy="352639"/>
                </a:xfrm>
                <a:prstGeom prst="rect">
                  <a:avLst/>
                </a:prstGeom>
                <a:ln w="12700" cap="flat">
                  <a:noFill/>
                  <a:miter lim="400000"/>
                </a:ln>
                <a:effectLst/>
              </p:spPr>
            </p:pic>
          </p:grpSp>
        </p:grpSp>
        <p:grpSp>
          <p:nvGrpSpPr>
            <p:cNvPr id="3972" name="Group 52"/>
            <p:cNvGrpSpPr/>
            <p:nvPr/>
          </p:nvGrpSpPr>
          <p:grpSpPr>
            <a:xfrm>
              <a:off x="2985836" y="543689"/>
              <a:ext cx="523316" cy="523315"/>
              <a:chOff x="0" y="0"/>
              <a:chExt cx="523314" cy="523314"/>
            </a:xfrm>
          </p:grpSpPr>
          <p:sp>
            <p:nvSpPr>
              <p:cNvPr id="3968" name="Oval 41"/>
              <p:cNvSpPr/>
              <p:nvPr/>
            </p:nvSpPr>
            <p:spPr>
              <a:xfrm>
                <a:off x="0" y="0"/>
                <a:ext cx="523315" cy="523315"/>
              </a:xfrm>
              <a:prstGeom prst="ellipse">
                <a:avLst/>
              </a:prstGeom>
              <a:solidFill>
                <a:srgbClr val="FFFFF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grpSp>
            <p:nvGrpSpPr>
              <p:cNvPr id="3971" name="Picture 19"/>
              <p:cNvGrpSpPr/>
              <p:nvPr/>
            </p:nvGrpSpPr>
            <p:grpSpPr>
              <a:xfrm>
                <a:off x="99272" y="93769"/>
                <a:ext cx="336004" cy="336004"/>
                <a:chOff x="0" y="0"/>
                <a:chExt cx="336002" cy="336002"/>
              </a:xfrm>
            </p:grpSpPr>
            <p:sp>
              <p:nvSpPr>
                <p:cNvPr id="3969" name="Square"/>
                <p:cNvSpPr/>
                <p:nvPr/>
              </p:nvSpPr>
              <p:spPr>
                <a:xfrm>
                  <a:off x="0" y="0"/>
                  <a:ext cx="336003" cy="336003"/>
                </a:xfrm>
                <a:prstGeom prst="rect">
                  <a:avLst/>
                </a:prstGeom>
                <a:solidFill>
                  <a:srgbClr val="FFFFFF"/>
                </a:solidFill>
                <a:ln w="12700" cap="flat">
                  <a:noFill/>
                  <a:miter lim="400000"/>
                </a:ln>
                <a:effectLst/>
              </p:spPr>
              <p:txBody>
                <a:bodyPr wrap="square" lIns="45718" tIns="45718" rIns="45718" bIns="45718" numCol="1" anchor="ctr">
                  <a:noAutofit/>
                </a:bodyPr>
                <a:lstStyle/>
                <a:p>
                  <a:endParaRPr/>
                </a:p>
              </p:txBody>
            </p:sp>
            <p:pic>
              <p:nvPicPr>
                <p:cNvPr id="3970" name="image52.png" descr="image52.png"/>
                <p:cNvPicPr>
                  <a:picLocks noChangeAspect="1"/>
                </p:cNvPicPr>
                <p:nvPr/>
              </p:nvPicPr>
              <p:blipFill>
                <a:blip r:embed="rId4"/>
                <a:stretch>
                  <a:fillRect/>
                </a:stretch>
              </p:blipFill>
              <p:spPr>
                <a:xfrm>
                  <a:off x="0" y="0"/>
                  <a:ext cx="336003" cy="336003"/>
                </a:xfrm>
                <a:prstGeom prst="rect">
                  <a:avLst/>
                </a:prstGeom>
                <a:ln w="12700" cap="flat">
                  <a:noFill/>
                  <a:miter lim="400000"/>
                </a:ln>
                <a:effectLst/>
              </p:spPr>
            </p:pic>
          </p:grpSp>
        </p:grpSp>
        <p:grpSp>
          <p:nvGrpSpPr>
            <p:cNvPr id="3977" name="Group 57"/>
            <p:cNvGrpSpPr/>
            <p:nvPr/>
          </p:nvGrpSpPr>
          <p:grpSpPr>
            <a:xfrm>
              <a:off x="291175" y="2492673"/>
              <a:ext cx="475741" cy="475741"/>
              <a:chOff x="0" y="0"/>
              <a:chExt cx="475739" cy="475739"/>
            </a:xfrm>
          </p:grpSpPr>
          <p:sp>
            <p:nvSpPr>
              <p:cNvPr id="3973" name="Oval 46"/>
              <p:cNvSpPr/>
              <p:nvPr/>
            </p:nvSpPr>
            <p:spPr>
              <a:xfrm>
                <a:off x="0" y="0"/>
                <a:ext cx="475740" cy="475740"/>
              </a:xfrm>
              <a:prstGeom prst="ellipse">
                <a:avLst/>
              </a:prstGeom>
              <a:solidFill>
                <a:srgbClr val="FFFFF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grpSp>
            <p:nvGrpSpPr>
              <p:cNvPr id="3976" name="Picture 21"/>
              <p:cNvGrpSpPr/>
              <p:nvPr/>
            </p:nvGrpSpPr>
            <p:grpSpPr>
              <a:xfrm>
                <a:off x="105701" y="101732"/>
                <a:ext cx="281172" cy="281172"/>
                <a:chOff x="0" y="0"/>
                <a:chExt cx="281171" cy="281171"/>
              </a:xfrm>
            </p:grpSpPr>
            <p:sp>
              <p:nvSpPr>
                <p:cNvPr id="3974" name="Square"/>
                <p:cNvSpPr/>
                <p:nvPr/>
              </p:nvSpPr>
              <p:spPr>
                <a:xfrm>
                  <a:off x="0" y="0"/>
                  <a:ext cx="281172" cy="281172"/>
                </a:xfrm>
                <a:prstGeom prst="rect">
                  <a:avLst/>
                </a:prstGeom>
                <a:solidFill>
                  <a:srgbClr val="FFFFFF"/>
                </a:solidFill>
                <a:ln w="12700" cap="flat">
                  <a:noFill/>
                  <a:miter lim="400000"/>
                </a:ln>
                <a:effectLst/>
              </p:spPr>
              <p:txBody>
                <a:bodyPr wrap="square" lIns="45718" tIns="45718" rIns="45718" bIns="45718" numCol="1" anchor="ctr">
                  <a:noAutofit/>
                </a:bodyPr>
                <a:lstStyle/>
                <a:p>
                  <a:endParaRPr/>
                </a:p>
              </p:txBody>
            </p:sp>
            <p:pic>
              <p:nvPicPr>
                <p:cNvPr id="3975" name="image53.png" descr="image53.png"/>
                <p:cNvPicPr>
                  <a:picLocks noChangeAspect="1"/>
                </p:cNvPicPr>
                <p:nvPr/>
              </p:nvPicPr>
              <p:blipFill>
                <a:blip r:embed="rId5"/>
                <a:stretch>
                  <a:fillRect/>
                </a:stretch>
              </p:blipFill>
              <p:spPr>
                <a:xfrm>
                  <a:off x="0" y="0"/>
                  <a:ext cx="281172" cy="281172"/>
                </a:xfrm>
                <a:prstGeom prst="rect">
                  <a:avLst/>
                </a:prstGeom>
                <a:ln w="12700" cap="flat">
                  <a:noFill/>
                  <a:miter lim="400000"/>
                </a:ln>
                <a:effectLst/>
              </p:spPr>
            </p:pic>
          </p:grpSp>
        </p:grpSp>
        <p:grpSp>
          <p:nvGrpSpPr>
            <p:cNvPr id="3982" name="Group 51"/>
            <p:cNvGrpSpPr/>
            <p:nvPr/>
          </p:nvGrpSpPr>
          <p:grpSpPr>
            <a:xfrm>
              <a:off x="2246062" y="0"/>
              <a:ext cx="523316" cy="523315"/>
              <a:chOff x="0" y="0"/>
              <a:chExt cx="523314" cy="523314"/>
            </a:xfrm>
          </p:grpSpPr>
          <p:sp>
            <p:nvSpPr>
              <p:cNvPr id="3978" name="Oval 42"/>
              <p:cNvSpPr/>
              <p:nvPr/>
            </p:nvSpPr>
            <p:spPr>
              <a:xfrm>
                <a:off x="0" y="0"/>
                <a:ext cx="523315" cy="523315"/>
              </a:xfrm>
              <a:prstGeom prst="ellipse">
                <a:avLst/>
              </a:prstGeom>
              <a:solidFill>
                <a:srgbClr val="FFFFF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grpSp>
            <p:nvGrpSpPr>
              <p:cNvPr id="3981" name="Picture 23"/>
              <p:cNvGrpSpPr/>
              <p:nvPr/>
            </p:nvGrpSpPr>
            <p:grpSpPr>
              <a:xfrm>
                <a:off x="97199" y="106642"/>
                <a:ext cx="301647" cy="301646"/>
                <a:chOff x="0" y="0"/>
                <a:chExt cx="301645" cy="301645"/>
              </a:xfrm>
            </p:grpSpPr>
            <p:sp>
              <p:nvSpPr>
                <p:cNvPr id="3979" name="Square"/>
                <p:cNvSpPr/>
                <p:nvPr/>
              </p:nvSpPr>
              <p:spPr>
                <a:xfrm>
                  <a:off x="0" y="0"/>
                  <a:ext cx="301646" cy="301646"/>
                </a:xfrm>
                <a:prstGeom prst="rect">
                  <a:avLst/>
                </a:prstGeom>
                <a:solidFill>
                  <a:srgbClr val="FFFFFF"/>
                </a:solidFill>
                <a:ln w="12700" cap="flat">
                  <a:noFill/>
                  <a:miter lim="400000"/>
                </a:ln>
                <a:effectLst/>
              </p:spPr>
              <p:txBody>
                <a:bodyPr wrap="square" lIns="45718" tIns="45718" rIns="45718" bIns="45718" numCol="1" anchor="ctr">
                  <a:noAutofit/>
                </a:bodyPr>
                <a:lstStyle/>
                <a:p>
                  <a:endParaRPr/>
                </a:p>
              </p:txBody>
            </p:sp>
            <p:pic>
              <p:nvPicPr>
                <p:cNvPr id="3980" name="image54.png" descr="image54.png"/>
                <p:cNvPicPr>
                  <a:picLocks noChangeAspect="1"/>
                </p:cNvPicPr>
                <p:nvPr/>
              </p:nvPicPr>
              <p:blipFill>
                <a:blip r:embed="rId6"/>
                <a:stretch>
                  <a:fillRect/>
                </a:stretch>
              </p:blipFill>
              <p:spPr>
                <a:xfrm>
                  <a:off x="0" y="0"/>
                  <a:ext cx="301646" cy="301646"/>
                </a:xfrm>
                <a:prstGeom prst="rect">
                  <a:avLst/>
                </a:prstGeom>
                <a:ln w="12700" cap="flat">
                  <a:noFill/>
                  <a:miter lim="400000"/>
                </a:ln>
                <a:effectLst/>
              </p:spPr>
            </p:pic>
          </p:grpSp>
        </p:grpSp>
        <p:grpSp>
          <p:nvGrpSpPr>
            <p:cNvPr id="3987" name="Group 50"/>
            <p:cNvGrpSpPr/>
            <p:nvPr/>
          </p:nvGrpSpPr>
          <p:grpSpPr>
            <a:xfrm>
              <a:off x="1097139" y="54323"/>
              <a:ext cx="432492" cy="432492"/>
              <a:chOff x="0" y="0"/>
              <a:chExt cx="432490" cy="432490"/>
            </a:xfrm>
          </p:grpSpPr>
          <p:sp>
            <p:nvSpPr>
              <p:cNvPr id="3983" name="Oval 43"/>
              <p:cNvSpPr/>
              <p:nvPr/>
            </p:nvSpPr>
            <p:spPr>
              <a:xfrm>
                <a:off x="0" y="0"/>
                <a:ext cx="432491" cy="432491"/>
              </a:xfrm>
              <a:prstGeom prst="ellipse">
                <a:avLst/>
              </a:prstGeom>
              <a:solidFill>
                <a:srgbClr val="FFFFF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grpSp>
            <p:nvGrpSpPr>
              <p:cNvPr id="3986" name="Picture 25"/>
              <p:cNvGrpSpPr/>
              <p:nvPr/>
            </p:nvGrpSpPr>
            <p:grpSpPr>
              <a:xfrm>
                <a:off x="58036" y="61231"/>
                <a:ext cx="313603" cy="313604"/>
                <a:chOff x="0" y="0"/>
                <a:chExt cx="313602" cy="313602"/>
              </a:xfrm>
            </p:grpSpPr>
            <p:sp>
              <p:nvSpPr>
                <p:cNvPr id="3984" name="Square"/>
                <p:cNvSpPr/>
                <p:nvPr/>
              </p:nvSpPr>
              <p:spPr>
                <a:xfrm flipH="1">
                  <a:off x="0" y="0"/>
                  <a:ext cx="313603" cy="313603"/>
                </a:xfrm>
                <a:prstGeom prst="rect">
                  <a:avLst/>
                </a:prstGeom>
                <a:solidFill>
                  <a:srgbClr val="FFFFFF"/>
                </a:solidFill>
                <a:ln w="12700" cap="flat">
                  <a:noFill/>
                  <a:miter lim="400000"/>
                </a:ln>
                <a:effectLst/>
              </p:spPr>
              <p:txBody>
                <a:bodyPr wrap="square" lIns="45718" tIns="45718" rIns="45718" bIns="45718" numCol="1" anchor="ctr">
                  <a:noAutofit/>
                </a:bodyPr>
                <a:lstStyle/>
                <a:p>
                  <a:endParaRPr/>
                </a:p>
              </p:txBody>
            </p:sp>
            <p:pic>
              <p:nvPicPr>
                <p:cNvPr id="3985" name="image55.png" descr="image55.png"/>
                <p:cNvPicPr>
                  <a:picLocks noChangeAspect="1"/>
                </p:cNvPicPr>
                <p:nvPr/>
              </p:nvPicPr>
              <p:blipFill>
                <a:blip r:embed="rId7"/>
                <a:stretch>
                  <a:fillRect/>
                </a:stretch>
              </p:blipFill>
              <p:spPr>
                <a:xfrm flipH="1">
                  <a:off x="0" y="0"/>
                  <a:ext cx="313603" cy="313603"/>
                </a:xfrm>
                <a:prstGeom prst="rect">
                  <a:avLst/>
                </a:prstGeom>
                <a:ln w="12700" cap="flat">
                  <a:noFill/>
                  <a:miter lim="400000"/>
                </a:ln>
                <a:effectLst/>
              </p:spPr>
            </p:pic>
          </p:grpSp>
        </p:grpSp>
        <p:grpSp>
          <p:nvGrpSpPr>
            <p:cNvPr id="3992" name="Group 53"/>
            <p:cNvGrpSpPr/>
            <p:nvPr/>
          </p:nvGrpSpPr>
          <p:grpSpPr>
            <a:xfrm>
              <a:off x="3279965" y="1488461"/>
              <a:ext cx="523316" cy="523315"/>
              <a:chOff x="0" y="0"/>
              <a:chExt cx="523314" cy="523314"/>
            </a:xfrm>
          </p:grpSpPr>
          <p:sp>
            <p:nvSpPr>
              <p:cNvPr id="3988" name="Oval 40"/>
              <p:cNvSpPr/>
              <p:nvPr/>
            </p:nvSpPr>
            <p:spPr>
              <a:xfrm>
                <a:off x="0" y="0"/>
                <a:ext cx="523315" cy="523315"/>
              </a:xfrm>
              <a:prstGeom prst="ellipse">
                <a:avLst/>
              </a:prstGeom>
              <a:solidFill>
                <a:srgbClr val="FFFFF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grpSp>
            <p:nvGrpSpPr>
              <p:cNvPr id="3991" name="Picture 28"/>
              <p:cNvGrpSpPr/>
              <p:nvPr/>
            </p:nvGrpSpPr>
            <p:grpSpPr>
              <a:xfrm>
                <a:off x="51262" y="45165"/>
                <a:ext cx="403204" cy="403205"/>
                <a:chOff x="0" y="0"/>
                <a:chExt cx="403203" cy="403203"/>
              </a:xfrm>
            </p:grpSpPr>
            <p:sp>
              <p:nvSpPr>
                <p:cNvPr id="3989" name="Square"/>
                <p:cNvSpPr/>
                <p:nvPr/>
              </p:nvSpPr>
              <p:spPr>
                <a:xfrm>
                  <a:off x="0" y="0"/>
                  <a:ext cx="403204" cy="403204"/>
                </a:xfrm>
                <a:prstGeom prst="rect">
                  <a:avLst/>
                </a:prstGeom>
                <a:solidFill>
                  <a:srgbClr val="FFFFFF"/>
                </a:solidFill>
                <a:ln w="12700" cap="flat">
                  <a:noFill/>
                  <a:miter lim="400000"/>
                </a:ln>
                <a:effectLst/>
              </p:spPr>
              <p:txBody>
                <a:bodyPr wrap="square" lIns="45718" tIns="45718" rIns="45718" bIns="45718" numCol="1" anchor="ctr">
                  <a:noAutofit/>
                </a:bodyPr>
                <a:lstStyle/>
                <a:p>
                  <a:endParaRPr/>
                </a:p>
              </p:txBody>
            </p:sp>
            <p:pic>
              <p:nvPicPr>
                <p:cNvPr id="3990" name="image56.png" descr="image56.png"/>
                <p:cNvPicPr>
                  <a:picLocks noChangeAspect="1"/>
                </p:cNvPicPr>
                <p:nvPr/>
              </p:nvPicPr>
              <p:blipFill>
                <a:blip r:embed="rId8"/>
                <a:stretch>
                  <a:fillRect/>
                </a:stretch>
              </p:blipFill>
              <p:spPr>
                <a:xfrm>
                  <a:off x="0" y="0"/>
                  <a:ext cx="403204" cy="403204"/>
                </a:xfrm>
                <a:prstGeom prst="rect">
                  <a:avLst/>
                </a:prstGeom>
                <a:ln w="12700" cap="flat">
                  <a:noFill/>
                  <a:miter lim="400000"/>
                </a:ln>
                <a:effectLst/>
              </p:spPr>
            </p:pic>
          </p:grpSp>
        </p:grpSp>
        <p:grpSp>
          <p:nvGrpSpPr>
            <p:cNvPr id="3997" name="Group 58"/>
            <p:cNvGrpSpPr/>
            <p:nvPr/>
          </p:nvGrpSpPr>
          <p:grpSpPr>
            <a:xfrm>
              <a:off x="0" y="1506288"/>
              <a:ext cx="523315" cy="523315"/>
              <a:chOff x="0" y="0"/>
              <a:chExt cx="523314" cy="523314"/>
            </a:xfrm>
          </p:grpSpPr>
          <p:sp>
            <p:nvSpPr>
              <p:cNvPr id="3993" name="Oval 45"/>
              <p:cNvSpPr/>
              <p:nvPr/>
            </p:nvSpPr>
            <p:spPr>
              <a:xfrm>
                <a:off x="0" y="0"/>
                <a:ext cx="523315" cy="523315"/>
              </a:xfrm>
              <a:prstGeom prst="ellipse">
                <a:avLst/>
              </a:prstGeom>
              <a:solidFill>
                <a:srgbClr val="FFFFF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grpSp>
            <p:nvGrpSpPr>
              <p:cNvPr id="3996" name="Picture 31"/>
              <p:cNvGrpSpPr/>
              <p:nvPr/>
            </p:nvGrpSpPr>
            <p:grpSpPr>
              <a:xfrm>
                <a:off x="44238" y="62440"/>
                <a:ext cx="352639" cy="352640"/>
                <a:chOff x="0" y="0"/>
                <a:chExt cx="352638" cy="352638"/>
              </a:xfrm>
            </p:grpSpPr>
            <p:sp>
              <p:nvSpPr>
                <p:cNvPr id="3994" name="Square"/>
                <p:cNvSpPr/>
                <p:nvPr/>
              </p:nvSpPr>
              <p:spPr>
                <a:xfrm>
                  <a:off x="0" y="0"/>
                  <a:ext cx="352639" cy="352639"/>
                </a:xfrm>
                <a:prstGeom prst="rect">
                  <a:avLst/>
                </a:prstGeom>
                <a:solidFill>
                  <a:srgbClr val="FFFFFF"/>
                </a:solidFill>
                <a:ln w="12700" cap="flat">
                  <a:noFill/>
                  <a:miter lim="400000"/>
                </a:ln>
                <a:effectLst/>
              </p:spPr>
              <p:txBody>
                <a:bodyPr wrap="square" lIns="45718" tIns="45718" rIns="45718" bIns="45718" numCol="1" anchor="ctr">
                  <a:noAutofit/>
                </a:bodyPr>
                <a:lstStyle/>
                <a:p>
                  <a:endParaRPr/>
                </a:p>
              </p:txBody>
            </p:sp>
            <p:pic>
              <p:nvPicPr>
                <p:cNvPr id="3995" name="image57.png" descr="image57.png"/>
                <p:cNvPicPr>
                  <a:picLocks noChangeAspect="1"/>
                </p:cNvPicPr>
                <p:nvPr/>
              </p:nvPicPr>
              <p:blipFill>
                <a:blip r:embed="rId9"/>
                <a:stretch>
                  <a:fillRect/>
                </a:stretch>
              </p:blipFill>
              <p:spPr>
                <a:xfrm>
                  <a:off x="0" y="0"/>
                  <a:ext cx="352639" cy="352639"/>
                </a:xfrm>
                <a:prstGeom prst="rect">
                  <a:avLst/>
                </a:prstGeom>
                <a:ln w="12700" cap="flat">
                  <a:noFill/>
                  <a:miter lim="400000"/>
                </a:ln>
                <a:effectLst/>
              </p:spPr>
            </p:pic>
          </p:grpSp>
        </p:grpSp>
        <p:grpSp>
          <p:nvGrpSpPr>
            <p:cNvPr id="4002" name="Group 56"/>
            <p:cNvGrpSpPr/>
            <p:nvPr/>
          </p:nvGrpSpPr>
          <p:grpSpPr>
            <a:xfrm>
              <a:off x="1093341" y="3093639"/>
              <a:ext cx="475741" cy="444780"/>
              <a:chOff x="0" y="0"/>
              <a:chExt cx="475739" cy="444779"/>
            </a:xfrm>
          </p:grpSpPr>
          <p:sp>
            <p:nvSpPr>
              <p:cNvPr id="3998" name="Oval 47"/>
              <p:cNvSpPr/>
              <p:nvPr/>
            </p:nvSpPr>
            <p:spPr>
              <a:xfrm>
                <a:off x="0" y="0"/>
                <a:ext cx="475740" cy="432491"/>
              </a:xfrm>
              <a:prstGeom prst="ellipse">
                <a:avLst/>
              </a:prstGeom>
              <a:solidFill>
                <a:srgbClr val="FFFFF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grpSp>
            <p:nvGrpSpPr>
              <p:cNvPr id="4001" name="Picture 35"/>
              <p:cNvGrpSpPr/>
              <p:nvPr/>
            </p:nvGrpSpPr>
            <p:grpSpPr>
              <a:xfrm>
                <a:off x="41872" y="86376"/>
                <a:ext cx="358404" cy="358404"/>
                <a:chOff x="0" y="0"/>
                <a:chExt cx="358403" cy="358403"/>
              </a:xfrm>
            </p:grpSpPr>
            <p:sp>
              <p:nvSpPr>
                <p:cNvPr id="3999" name="Square"/>
                <p:cNvSpPr/>
                <p:nvPr/>
              </p:nvSpPr>
              <p:spPr>
                <a:xfrm>
                  <a:off x="0" y="0"/>
                  <a:ext cx="358404" cy="358404"/>
                </a:xfrm>
                <a:prstGeom prst="rect">
                  <a:avLst/>
                </a:prstGeom>
                <a:solidFill>
                  <a:srgbClr val="FFFFFF"/>
                </a:solidFill>
                <a:ln w="12700" cap="flat">
                  <a:noFill/>
                  <a:miter lim="400000"/>
                </a:ln>
                <a:effectLst/>
              </p:spPr>
              <p:txBody>
                <a:bodyPr wrap="square" lIns="45718" tIns="45718" rIns="45718" bIns="45718" numCol="1" anchor="ctr">
                  <a:noAutofit/>
                </a:bodyPr>
                <a:lstStyle/>
                <a:p>
                  <a:endParaRPr/>
                </a:p>
              </p:txBody>
            </p:sp>
            <p:pic>
              <p:nvPicPr>
                <p:cNvPr id="4000" name="image58.png" descr="image58.png"/>
                <p:cNvPicPr>
                  <a:picLocks noChangeAspect="1"/>
                </p:cNvPicPr>
                <p:nvPr/>
              </p:nvPicPr>
              <p:blipFill>
                <a:blip r:embed="rId10"/>
                <a:stretch>
                  <a:fillRect/>
                </a:stretch>
              </p:blipFill>
              <p:spPr>
                <a:xfrm>
                  <a:off x="0" y="0"/>
                  <a:ext cx="358404" cy="358404"/>
                </a:xfrm>
                <a:prstGeom prst="rect">
                  <a:avLst/>
                </a:prstGeom>
                <a:ln w="12700" cap="flat">
                  <a:noFill/>
                  <a:miter lim="400000"/>
                </a:ln>
                <a:effectLst/>
              </p:spPr>
            </p:pic>
          </p:grpSp>
        </p:grpSp>
        <p:grpSp>
          <p:nvGrpSpPr>
            <p:cNvPr id="4007" name="Group 55"/>
            <p:cNvGrpSpPr/>
            <p:nvPr/>
          </p:nvGrpSpPr>
          <p:grpSpPr>
            <a:xfrm>
              <a:off x="2237148" y="3048228"/>
              <a:ext cx="523316" cy="523314"/>
              <a:chOff x="0" y="0"/>
              <a:chExt cx="523314" cy="523313"/>
            </a:xfrm>
          </p:grpSpPr>
          <p:sp>
            <p:nvSpPr>
              <p:cNvPr id="4003" name="Oval 48"/>
              <p:cNvSpPr/>
              <p:nvPr/>
            </p:nvSpPr>
            <p:spPr>
              <a:xfrm>
                <a:off x="0" y="0"/>
                <a:ext cx="523315" cy="523314"/>
              </a:xfrm>
              <a:prstGeom prst="ellipse">
                <a:avLst/>
              </a:prstGeom>
              <a:solidFill>
                <a:srgbClr val="FFFFF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grpSp>
            <p:nvGrpSpPr>
              <p:cNvPr id="4006" name="Picture 36"/>
              <p:cNvGrpSpPr/>
              <p:nvPr/>
            </p:nvGrpSpPr>
            <p:grpSpPr>
              <a:xfrm>
                <a:off x="79340" y="131786"/>
                <a:ext cx="358404" cy="358404"/>
                <a:chOff x="0" y="0"/>
                <a:chExt cx="358403" cy="358402"/>
              </a:xfrm>
            </p:grpSpPr>
            <p:sp>
              <p:nvSpPr>
                <p:cNvPr id="4004" name="Square"/>
                <p:cNvSpPr/>
                <p:nvPr/>
              </p:nvSpPr>
              <p:spPr>
                <a:xfrm>
                  <a:off x="0" y="0"/>
                  <a:ext cx="358404" cy="358403"/>
                </a:xfrm>
                <a:prstGeom prst="rect">
                  <a:avLst/>
                </a:prstGeom>
                <a:solidFill>
                  <a:srgbClr val="FFFFFF"/>
                </a:solidFill>
                <a:ln w="12700" cap="flat">
                  <a:noFill/>
                  <a:miter lim="400000"/>
                </a:ln>
                <a:effectLst/>
              </p:spPr>
              <p:txBody>
                <a:bodyPr wrap="square" lIns="45718" tIns="45718" rIns="45718" bIns="45718" numCol="1" anchor="ctr">
                  <a:noAutofit/>
                </a:bodyPr>
                <a:lstStyle/>
                <a:p>
                  <a:endParaRPr/>
                </a:p>
              </p:txBody>
            </p:sp>
            <p:pic>
              <p:nvPicPr>
                <p:cNvPr id="4005" name="image59.png" descr="image59.png"/>
                <p:cNvPicPr>
                  <a:picLocks noChangeAspect="1"/>
                </p:cNvPicPr>
                <p:nvPr/>
              </p:nvPicPr>
              <p:blipFill>
                <a:blip r:embed="rId11"/>
                <a:stretch>
                  <a:fillRect/>
                </a:stretch>
              </p:blipFill>
              <p:spPr>
                <a:xfrm>
                  <a:off x="0" y="0"/>
                  <a:ext cx="358404" cy="358403"/>
                </a:xfrm>
                <a:prstGeom prst="rect">
                  <a:avLst/>
                </a:prstGeom>
                <a:ln w="12700" cap="flat">
                  <a:noFill/>
                  <a:miter lim="400000"/>
                </a:ln>
                <a:effectLst/>
              </p:spPr>
            </p:pic>
          </p:grpSp>
        </p:grpSp>
      </p:grpSp>
      <p:sp>
        <p:nvSpPr>
          <p:cNvPr id="4009" name="Google Shape;1991;p134"/>
          <p:cNvSpPr txBox="1"/>
          <p:nvPr/>
        </p:nvSpPr>
        <p:spPr>
          <a:xfrm>
            <a:off x="468657" y="246482"/>
            <a:ext cx="11017251" cy="9874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defRPr sz="3200" cap="all">
                <a:solidFill>
                  <a:srgbClr val="40474F"/>
                </a:solidFill>
                <a:latin typeface="Neusa Next Pro"/>
                <a:ea typeface="Neusa Next Pro"/>
                <a:cs typeface="Neusa Next Pro"/>
                <a:sym typeface="Neusa Next Pro"/>
              </a:defRPr>
            </a:pPr>
            <a:r>
              <a:t>Journey of national eHealth services </a:t>
            </a:r>
            <a:br/>
            <a:r>
              <a:rPr>
                <a:solidFill>
                  <a:srgbClr val="966440"/>
                </a:solidFill>
              </a:rPr>
              <a:t>/ in Estonia</a:t>
            </a:r>
          </a:p>
        </p:txBody>
      </p:sp>
      <p:grpSp>
        <p:nvGrpSpPr>
          <p:cNvPr id="4012" name="Group 7"/>
          <p:cNvGrpSpPr/>
          <p:nvPr/>
        </p:nvGrpSpPr>
        <p:grpSpPr>
          <a:xfrm>
            <a:off x="11961141" y="337345"/>
            <a:ext cx="244257" cy="805701"/>
            <a:chOff x="0" y="0"/>
            <a:chExt cx="244255" cy="805699"/>
          </a:xfrm>
        </p:grpSpPr>
        <p:sp>
          <p:nvSpPr>
            <p:cNvPr id="4010" name="Rectangle 8"/>
            <p:cNvSpPr/>
            <p:nvPr/>
          </p:nvSpPr>
          <p:spPr>
            <a:xfrm>
              <a:off x="0" y="0"/>
              <a:ext cx="244256" cy="805700"/>
            </a:xfrm>
            <a:prstGeom prst="rect">
              <a:avLst/>
            </a:prstGeom>
            <a:solidFill>
              <a:srgbClr val="40474F"/>
            </a:solidFill>
            <a:ln w="12700" cap="flat">
              <a:noFill/>
              <a:miter lim="400000"/>
            </a:ln>
            <a:effectLst/>
          </p:spPr>
          <p:txBody>
            <a:bodyPr wrap="square" lIns="45719" tIns="45719" rIns="45719" bIns="45719"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4011" name="Picture 9" descr="Picture 9"/>
            <p:cNvPicPr>
              <a:picLocks noChangeAspect="1"/>
            </p:cNvPicPr>
            <p:nvPr/>
          </p:nvPicPr>
          <p:blipFill>
            <a:blip r:embed="rId12"/>
            <a:stretch>
              <a:fillRect/>
            </a:stretch>
          </p:blipFill>
          <p:spPr>
            <a:xfrm rot="16200000">
              <a:off x="-171809" y="331177"/>
              <a:ext cx="599827" cy="99001"/>
            </a:xfrm>
            <a:prstGeom prst="rect">
              <a:avLst/>
            </a:prstGeom>
            <a:ln w="12700" cap="flat">
              <a:noFill/>
              <a:miter lim="400000"/>
            </a:ln>
            <a:effectLst/>
          </p:spPr>
        </p:pic>
      </p:gr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953"/>
                                        </p:tgtEl>
                                        <p:attrNameLst>
                                          <p:attrName>style.visibility</p:attrName>
                                        </p:attrNameLst>
                                      </p:cBhvr>
                                      <p:to>
                                        <p:strVal val="visible"/>
                                      </p:to>
                                    </p:set>
                                    <p:animEffect transition="in" filter="dissolve">
                                      <p:cBhvr>
                                        <p:cTn id="7" dur="1000"/>
                                        <p:tgtEl>
                                          <p:spTgt spid="3953"/>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3952"/>
                                        </p:tgtEl>
                                        <p:attrNameLst>
                                          <p:attrName>style.visibility</p:attrName>
                                        </p:attrNameLst>
                                      </p:cBhvr>
                                      <p:to>
                                        <p:strVal val="visible"/>
                                      </p:to>
                                    </p:set>
                                    <p:animEffect transition="in" filter="dissolve">
                                      <p:cBhvr>
                                        <p:cTn id="11" dur="1000"/>
                                        <p:tgtEl>
                                          <p:spTgt spid="3952"/>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3947"/>
                                        </p:tgtEl>
                                        <p:attrNameLst>
                                          <p:attrName>style.visibility</p:attrName>
                                        </p:attrNameLst>
                                      </p:cBhvr>
                                      <p:to>
                                        <p:strVal val="visible"/>
                                      </p:to>
                                    </p:set>
                                    <p:animEffect transition="in" filter="dissolve">
                                      <p:cBhvr>
                                        <p:cTn id="15" dur="500"/>
                                        <p:tgtEl>
                                          <p:spTgt spid="3947"/>
                                        </p:tgtEl>
                                      </p:cBhvr>
                                    </p:animEffect>
                                  </p:childTnLst>
                                </p:cTn>
                              </p:par>
                            </p:childTnLst>
                          </p:cTn>
                        </p:par>
                        <p:par>
                          <p:cTn id="16" fill="hold">
                            <p:stCondLst>
                              <p:cond delay="2500"/>
                            </p:stCondLst>
                            <p:childTnLst>
                              <p:par>
                                <p:cTn id="17" presetID="9" presetClass="entr" fill="hold" grpId="4" nodeType="afterEffect">
                                  <p:stCondLst>
                                    <p:cond delay="0"/>
                                  </p:stCondLst>
                                  <p:iterate>
                                    <p:tmAbs val="0"/>
                                  </p:iterate>
                                  <p:childTnLst>
                                    <p:set>
                                      <p:cBhvr>
                                        <p:cTn id="18" fill="hold"/>
                                        <p:tgtEl>
                                          <p:spTgt spid="3942"/>
                                        </p:tgtEl>
                                        <p:attrNameLst>
                                          <p:attrName>style.visibility</p:attrName>
                                        </p:attrNameLst>
                                      </p:cBhvr>
                                      <p:to>
                                        <p:strVal val="visible"/>
                                      </p:to>
                                    </p:set>
                                    <p:animEffect transition="in" filter="dissolve">
                                      <p:cBhvr>
                                        <p:cTn id="19" dur="500"/>
                                        <p:tgtEl>
                                          <p:spTgt spid="3942"/>
                                        </p:tgtEl>
                                      </p:cBhvr>
                                    </p:animEffect>
                                  </p:childTnLst>
                                </p:cTn>
                              </p:par>
                            </p:childTnLst>
                          </p:cTn>
                        </p:par>
                        <p:par>
                          <p:cTn id="20" fill="hold">
                            <p:stCondLst>
                              <p:cond delay="3000"/>
                            </p:stCondLst>
                            <p:childTnLst>
                              <p:par>
                                <p:cTn id="21" presetID="9" presetClass="entr" fill="hold" grpId="5" nodeType="afterEffect">
                                  <p:stCondLst>
                                    <p:cond delay="0"/>
                                  </p:stCondLst>
                                  <p:iterate>
                                    <p:tmAbs val="0"/>
                                  </p:iterate>
                                  <p:childTnLst>
                                    <p:set>
                                      <p:cBhvr>
                                        <p:cTn id="22" fill="hold"/>
                                        <p:tgtEl>
                                          <p:spTgt spid="3945"/>
                                        </p:tgtEl>
                                        <p:attrNameLst>
                                          <p:attrName>style.visibility</p:attrName>
                                        </p:attrNameLst>
                                      </p:cBhvr>
                                      <p:to>
                                        <p:strVal val="visible"/>
                                      </p:to>
                                    </p:set>
                                    <p:animEffect transition="in" filter="dissolve">
                                      <p:cBhvr>
                                        <p:cTn id="23" dur="500"/>
                                        <p:tgtEl>
                                          <p:spTgt spid="3945"/>
                                        </p:tgtEl>
                                      </p:cBhvr>
                                    </p:animEffect>
                                  </p:childTnLst>
                                </p:cTn>
                              </p:par>
                            </p:childTnLst>
                          </p:cTn>
                        </p:par>
                        <p:par>
                          <p:cTn id="24" fill="hold">
                            <p:stCondLst>
                              <p:cond delay="3500"/>
                            </p:stCondLst>
                            <p:childTnLst>
                              <p:par>
                                <p:cTn id="25" presetID="9" presetClass="entr" fill="hold" grpId="6" nodeType="afterEffect">
                                  <p:stCondLst>
                                    <p:cond delay="0"/>
                                  </p:stCondLst>
                                  <p:iterate>
                                    <p:tmAbs val="0"/>
                                  </p:iterate>
                                  <p:childTnLst>
                                    <p:set>
                                      <p:cBhvr>
                                        <p:cTn id="26" fill="hold"/>
                                        <p:tgtEl>
                                          <p:spTgt spid="3943"/>
                                        </p:tgtEl>
                                        <p:attrNameLst>
                                          <p:attrName>style.visibility</p:attrName>
                                        </p:attrNameLst>
                                      </p:cBhvr>
                                      <p:to>
                                        <p:strVal val="visible"/>
                                      </p:to>
                                    </p:set>
                                    <p:animEffect transition="in" filter="dissolve">
                                      <p:cBhvr>
                                        <p:cTn id="27" dur="500"/>
                                        <p:tgtEl>
                                          <p:spTgt spid="3943"/>
                                        </p:tgtEl>
                                      </p:cBhvr>
                                    </p:animEffect>
                                  </p:childTnLst>
                                </p:cTn>
                              </p:par>
                            </p:childTnLst>
                          </p:cTn>
                        </p:par>
                        <p:par>
                          <p:cTn id="28" fill="hold">
                            <p:stCondLst>
                              <p:cond delay="4000"/>
                            </p:stCondLst>
                            <p:childTnLst>
                              <p:par>
                                <p:cTn id="29" presetID="9" presetClass="entr" fill="hold" grpId="7" nodeType="afterEffect">
                                  <p:stCondLst>
                                    <p:cond delay="0"/>
                                  </p:stCondLst>
                                  <p:iterate>
                                    <p:tmAbs val="0"/>
                                  </p:iterate>
                                  <p:childTnLst>
                                    <p:set>
                                      <p:cBhvr>
                                        <p:cTn id="30" fill="hold"/>
                                        <p:tgtEl>
                                          <p:spTgt spid="3944"/>
                                        </p:tgtEl>
                                        <p:attrNameLst>
                                          <p:attrName>style.visibility</p:attrName>
                                        </p:attrNameLst>
                                      </p:cBhvr>
                                      <p:to>
                                        <p:strVal val="visible"/>
                                      </p:to>
                                    </p:set>
                                    <p:animEffect transition="in" filter="dissolve">
                                      <p:cBhvr>
                                        <p:cTn id="31" dur="500"/>
                                        <p:tgtEl>
                                          <p:spTgt spid="3944"/>
                                        </p:tgtEl>
                                      </p:cBhvr>
                                    </p:animEffect>
                                  </p:childTnLst>
                                </p:cTn>
                              </p:par>
                            </p:childTnLst>
                          </p:cTn>
                        </p:par>
                        <p:par>
                          <p:cTn id="32" fill="hold">
                            <p:stCondLst>
                              <p:cond delay="4500"/>
                            </p:stCondLst>
                            <p:childTnLst>
                              <p:par>
                                <p:cTn id="33" presetID="9" presetClass="entr" fill="hold" grpId="8" nodeType="afterEffect">
                                  <p:stCondLst>
                                    <p:cond delay="0"/>
                                  </p:stCondLst>
                                  <p:iterate>
                                    <p:tmAbs val="0"/>
                                  </p:iterate>
                                  <p:childTnLst>
                                    <p:set>
                                      <p:cBhvr>
                                        <p:cTn id="34" fill="hold"/>
                                        <p:tgtEl>
                                          <p:spTgt spid="3946"/>
                                        </p:tgtEl>
                                        <p:attrNameLst>
                                          <p:attrName>style.visibility</p:attrName>
                                        </p:attrNameLst>
                                      </p:cBhvr>
                                      <p:to>
                                        <p:strVal val="visible"/>
                                      </p:to>
                                    </p:set>
                                    <p:animEffect transition="in" filter="dissolve">
                                      <p:cBhvr>
                                        <p:cTn id="35" dur="500"/>
                                        <p:tgtEl>
                                          <p:spTgt spid="3946"/>
                                        </p:tgtEl>
                                      </p:cBhvr>
                                    </p:animEffect>
                                  </p:childTnLst>
                                </p:cTn>
                              </p:par>
                            </p:childTnLst>
                          </p:cTn>
                        </p:par>
                        <p:par>
                          <p:cTn id="36" fill="hold">
                            <p:stCondLst>
                              <p:cond delay="5000"/>
                            </p:stCondLst>
                            <p:childTnLst>
                              <p:par>
                                <p:cTn id="37" presetID="9" presetClass="entr" fill="hold" grpId="9" nodeType="afterEffect">
                                  <p:stCondLst>
                                    <p:cond delay="0"/>
                                  </p:stCondLst>
                                  <p:iterate>
                                    <p:tmAbs val="0"/>
                                  </p:iterate>
                                  <p:childTnLst>
                                    <p:set>
                                      <p:cBhvr>
                                        <p:cTn id="38" fill="hold"/>
                                        <p:tgtEl>
                                          <p:spTgt spid="3950"/>
                                        </p:tgtEl>
                                        <p:attrNameLst>
                                          <p:attrName>style.visibility</p:attrName>
                                        </p:attrNameLst>
                                      </p:cBhvr>
                                      <p:to>
                                        <p:strVal val="visible"/>
                                      </p:to>
                                    </p:set>
                                    <p:animEffect transition="in" filter="dissolve">
                                      <p:cBhvr>
                                        <p:cTn id="39" dur="1000"/>
                                        <p:tgtEl>
                                          <p:spTgt spid="3950"/>
                                        </p:tgtEl>
                                      </p:cBhvr>
                                    </p:animEffect>
                                  </p:childTnLst>
                                </p:cTn>
                              </p:par>
                            </p:childTnLst>
                          </p:cTn>
                        </p:par>
                        <p:par>
                          <p:cTn id="40" fill="hold">
                            <p:stCondLst>
                              <p:cond delay="6000"/>
                            </p:stCondLst>
                            <p:childTnLst>
                              <p:par>
                                <p:cTn id="41" presetID="9" presetClass="entr" fill="hold" grpId="10" nodeType="afterEffect">
                                  <p:stCondLst>
                                    <p:cond delay="0"/>
                                  </p:stCondLst>
                                  <p:iterate>
                                    <p:tmAbs val="0"/>
                                  </p:iterate>
                                  <p:childTnLst>
                                    <p:set>
                                      <p:cBhvr>
                                        <p:cTn id="42" fill="hold"/>
                                        <p:tgtEl>
                                          <p:spTgt spid="3949"/>
                                        </p:tgtEl>
                                        <p:attrNameLst>
                                          <p:attrName>style.visibility</p:attrName>
                                        </p:attrNameLst>
                                      </p:cBhvr>
                                      <p:to>
                                        <p:strVal val="visible"/>
                                      </p:to>
                                    </p:set>
                                    <p:animEffect transition="in" filter="dissolve">
                                      <p:cBhvr>
                                        <p:cTn id="43" dur="500"/>
                                        <p:tgtEl>
                                          <p:spTgt spid="3949"/>
                                        </p:tgtEl>
                                      </p:cBhvr>
                                    </p:animEffect>
                                  </p:childTnLst>
                                </p:cTn>
                              </p:par>
                            </p:childTnLst>
                          </p:cTn>
                        </p:par>
                        <p:par>
                          <p:cTn id="44" fill="hold">
                            <p:stCondLst>
                              <p:cond delay="6500"/>
                            </p:stCondLst>
                            <p:childTnLst>
                              <p:par>
                                <p:cTn id="45" presetID="9" presetClass="entr" fill="hold" grpId="11" nodeType="afterEffect">
                                  <p:stCondLst>
                                    <p:cond delay="0"/>
                                  </p:stCondLst>
                                  <p:iterate>
                                    <p:tmAbs val="0"/>
                                  </p:iterate>
                                  <p:childTnLst>
                                    <p:set>
                                      <p:cBhvr>
                                        <p:cTn id="46" fill="hold"/>
                                        <p:tgtEl>
                                          <p:spTgt spid="3948"/>
                                        </p:tgtEl>
                                        <p:attrNameLst>
                                          <p:attrName>style.visibility</p:attrName>
                                        </p:attrNameLst>
                                      </p:cBhvr>
                                      <p:to>
                                        <p:strVal val="visible"/>
                                      </p:to>
                                    </p:set>
                                    <p:animEffect transition="in" filter="dissolve">
                                      <p:cBhvr>
                                        <p:cTn id="47" dur="500"/>
                                        <p:tgtEl>
                                          <p:spTgt spid="3948"/>
                                        </p:tgtEl>
                                      </p:cBhvr>
                                    </p:animEffect>
                                  </p:childTnLst>
                                </p:cTn>
                              </p:par>
                            </p:childTnLst>
                          </p:cTn>
                        </p:par>
                        <p:par>
                          <p:cTn id="48" fill="hold">
                            <p:stCondLst>
                              <p:cond delay="7000"/>
                            </p:stCondLst>
                            <p:childTnLst>
                              <p:par>
                                <p:cTn id="49" presetID="9" presetClass="entr" fill="hold" grpId="12" nodeType="afterEffect">
                                  <p:stCondLst>
                                    <p:cond delay="0"/>
                                  </p:stCondLst>
                                  <p:iterate>
                                    <p:tmAbs val="0"/>
                                  </p:iterate>
                                  <p:childTnLst>
                                    <p:set>
                                      <p:cBhvr>
                                        <p:cTn id="50" fill="hold"/>
                                        <p:tgtEl>
                                          <p:spTgt spid="3951"/>
                                        </p:tgtEl>
                                        <p:attrNameLst>
                                          <p:attrName>style.visibility</p:attrName>
                                        </p:attrNameLst>
                                      </p:cBhvr>
                                      <p:to>
                                        <p:strVal val="visible"/>
                                      </p:to>
                                    </p:set>
                                    <p:animEffect transition="in" filter="dissolve">
                                      <p:cBhvr>
                                        <p:cTn id="51" dur="1000"/>
                                        <p:tgtEl>
                                          <p:spTgt spid="3951"/>
                                        </p:tgtEl>
                                      </p:cBhvr>
                                    </p:animEffect>
                                  </p:childTnLst>
                                </p:cTn>
                              </p:par>
                            </p:childTnLst>
                          </p:cTn>
                        </p:par>
                        <p:par>
                          <p:cTn id="52" fill="hold">
                            <p:stCondLst>
                              <p:cond delay="8000"/>
                            </p:stCondLst>
                            <p:childTnLst>
                              <p:par>
                                <p:cTn id="53" presetID="9" presetClass="entr" fill="hold" grpId="13" nodeType="afterEffect">
                                  <p:stCondLst>
                                    <p:cond delay="0"/>
                                  </p:stCondLst>
                                  <p:iterate>
                                    <p:tmAbs val="0"/>
                                  </p:iterate>
                                  <p:childTnLst>
                                    <p:set>
                                      <p:cBhvr>
                                        <p:cTn id="54" fill="hold"/>
                                        <p:tgtEl>
                                          <p:spTgt spid="3954"/>
                                        </p:tgtEl>
                                        <p:attrNameLst>
                                          <p:attrName>style.visibility</p:attrName>
                                        </p:attrNameLst>
                                      </p:cBhvr>
                                      <p:to>
                                        <p:strVal val="visible"/>
                                      </p:to>
                                    </p:set>
                                    <p:animEffect transition="in" filter="dissolve">
                                      <p:cBhvr>
                                        <p:cTn id="55" dur="500"/>
                                        <p:tgtEl>
                                          <p:spTgt spid="3954"/>
                                        </p:tgtEl>
                                      </p:cBhvr>
                                    </p:animEffect>
                                  </p:childTnLst>
                                </p:cTn>
                              </p:par>
                            </p:childTnLst>
                          </p:cTn>
                        </p:par>
                        <p:par>
                          <p:cTn id="56" fill="hold">
                            <p:stCondLst>
                              <p:cond delay="8500"/>
                            </p:stCondLst>
                            <p:childTnLst>
                              <p:par>
                                <p:cTn id="57" presetID="1" presetClass="entr" presetSubtype="0" fill="hold" grpId="14" nodeType="afterEffect">
                                  <p:stCondLst>
                                    <p:cond delay="0"/>
                                  </p:stCondLst>
                                  <p:iterate>
                                    <p:tmAbs val="0"/>
                                  </p:iterate>
                                  <p:childTnLst>
                                    <p:set>
                                      <p:cBhvr>
                                        <p:cTn id="58" fill="hold"/>
                                        <p:tgtEl>
                                          <p:spTgt spid="39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 grpId="4" animBg="1" advAuto="0"/>
      <p:bldP spid="3943" grpId="6" animBg="1" advAuto="0"/>
      <p:bldP spid="3944" grpId="7" animBg="1" advAuto="0"/>
      <p:bldP spid="3945" grpId="5" animBg="1" advAuto="0"/>
      <p:bldP spid="3946" grpId="8" animBg="1" advAuto="0"/>
      <p:bldP spid="3947" grpId="3" animBg="1" advAuto="0"/>
      <p:bldP spid="3948" grpId="11" animBg="1" advAuto="0"/>
      <p:bldP spid="3949" grpId="10" animBg="1" advAuto="0"/>
      <p:bldP spid="3950" grpId="9" animBg="1" advAuto="0"/>
      <p:bldP spid="3951" grpId="12" animBg="1" advAuto="0"/>
      <p:bldP spid="3952" grpId="2" animBg="1" advAuto="0"/>
      <p:bldP spid="3953" grpId="1" animBg="1" advAuto="0"/>
      <p:bldP spid="3954" grpId="13" animBg="1" advAuto="0"/>
      <p:bldP spid="3955" grpId="14"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 name="Sisu kohatäide 1"/>
          <p:cNvSpPr txBox="1">
            <a:spLocks noGrp="1"/>
          </p:cNvSpPr>
          <p:nvPr>
            <p:ph type="body" idx="1"/>
          </p:nvPr>
        </p:nvSpPr>
        <p:spPr>
          <a:xfrm>
            <a:off x="914400" y="2137229"/>
            <a:ext cx="10439400" cy="3764180"/>
          </a:xfrm>
          <a:prstGeom prst="rect">
            <a:avLst/>
          </a:prstGeom>
        </p:spPr>
        <p:txBody>
          <a:bodyPr>
            <a:normAutofit lnSpcReduction="10000"/>
          </a:bodyPr>
          <a:lstStyle/>
          <a:p>
            <a:pPr marL="0" indent="0" defTabSz="868680">
              <a:lnSpc>
                <a:spcPct val="120000"/>
              </a:lnSpc>
              <a:spcBef>
                <a:spcPts val="2200"/>
              </a:spcBef>
              <a:buSzTx/>
              <a:buNone/>
              <a:defRPr sz="2375">
                <a:latin typeface="Aino Regular"/>
                <a:ea typeface="Aino Regular"/>
                <a:cs typeface="Aino Regular"/>
                <a:sym typeface="Aino Regular"/>
              </a:defRPr>
            </a:pPr>
            <a:r>
              <a:t>Fundamental principle: </a:t>
            </a:r>
            <a:br/>
            <a:r>
              <a:t>Health data is </a:t>
            </a:r>
            <a:r>
              <a:rPr>
                <a:latin typeface="Aino Bold"/>
                <a:ea typeface="Aino Bold"/>
                <a:cs typeface="Aino Bold"/>
                <a:sym typeface="Aino Bold"/>
              </a:rPr>
              <a:t>controlled by the person</a:t>
            </a:r>
            <a:r>
              <a:t> (‘data subject’) &amp; </a:t>
            </a:r>
            <a:br/>
            <a:r>
              <a:t>enabled via </a:t>
            </a:r>
            <a:r>
              <a:rPr>
                <a:latin typeface="Aino Bold"/>
                <a:ea typeface="Aino Bold"/>
                <a:cs typeface="Aino Bold"/>
                <a:sym typeface="Aino Bold"/>
              </a:rPr>
              <a:t>blockchain-powered integrity</a:t>
            </a:r>
            <a:r>
              <a:t> services</a:t>
            </a:r>
          </a:p>
          <a:p>
            <a:pPr marL="563285" lvl="1" indent="-434340" defTabSz="868680">
              <a:spcBef>
                <a:spcPts val="2200"/>
              </a:spcBef>
              <a:buClr>
                <a:srgbClr val="966440"/>
              </a:buClr>
              <a:buFontTx/>
              <a:buAutoNum type="arabicPeriod"/>
              <a:defRPr sz="2375">
                <a:latin typeface="Aino Regular"/>
                <a:ea typeface="Aino Regular"/>
                <a:cs typeface="Aino Regular"/>
                <a:sym typeface="Aino Regular"/>
              </a:defRPr>
            </a:pPr>
            <a:r>
              <a:t>Access to my data</a:t>
            </a:r>
          </a:p>
          <a:p>
            <a:pPr marL="563285" lvl="1" indent="-434340" defTabSz="868680">
              <a:spcBef>
                <a:spcPts val="2200"/>
              </a:spcBef>
              <a:buClr>
                <a:srgbClr val="966440"/>
              </a:buClr>
              <a:buFontTx/>
              <a:buAutoNum type="arabicPeriod"/>
              <a:defRPr sz="2375">
                <a:latin typeface="Aino Regular"/>
                <a:ea typeface="Aino Regular"/>
                <a:cs typeface="Aino Regular"/>
                <a:sym typeface="Aino Regular"/>
              </a:defRPr>
            </a:pPr>
            <a:r>
              <a:t>Control of my data use</a:t>
            </a:r>
          </a:p>
          <a:p>
            <a:pPr marL="563285" lvl="1" indent="-434340" defTabSz="868680">
              <a:spcBef>
                <a:spcPts val="2200"/>
              </a:spcBef>
              <a:buClr>
                <a:srgbClr val="966440"/>
              </a:buClr>
              <a:buFontTx/>
              <a:buAutoNum type="arabicPeriod"/>
              <a:defRPr sz="2375">
                <a:latin typeface="Aino Regular"/>
                <a:ea typeface="Aino Regular"/>
                <a:cs typeface="Aino Regular"/>
                <a:sym typeface="Aino Regular"/>
              </a:defRPr>
            </a:pPr>
            <a:r>
              <a:t>Delegation of my access and control rights</a:t>
            </a:r>
          </a:p>
          <a:p>
            <a:pPr marL="563285" lvl="1" indent="-434340" defTabSz="868680">
              <a:spcBef>
                <a:spcPts val="2200"/>
              </a:spcBef>
              <a:buClr>
                <a:srgbClr val="966440"/>
              </a:buClr>
              <a:buFontTx/>
              <a:buAutoNum type="arabicPeriod"/>
              <a:defRPr sz="2375">
                <a:latin typeface="Aino Regular"/>
                <a:ea typeface="Aino Regular"/>
                <a:cs typeface="Aino Regular"/>
                <a:sym typeface="Aino Regular"/>
              </a:defRPr>
            </a:pPr>
            <a:r>
              <a:t>Individual monitoring of requests for my data</a:t>
            </a:r>
          </a:p>
        </p:txBody>
      </p:sp>
      <p:grpSp>
        <p:nvGrpSpPr>
          <p:cNvPr id="4017" name="Group 7"/>
          <p:cNvGrpSpPr/>
          <p:nvPr/>
        </p:nvGrpSpPr>
        <p:grpSpPr>
          <a:xfrm>
            <a:off x="11961141" y="549276"/>
            <a:ext cx="244257" cy="805701"/>
            <a:chOff x="0" y="0"/>
            <a:chExt cx="244255" cy="805699"/>
          </a:xfrm>
        </p:grpSpPr>
        <p:sp>
          <p:nvSpPr>
            <p:cNvPr id="4015" name="Rectangle 8"/>
            <p:cNvSpPr/>
            <p:nvPr/>
          </p:nvSpPr>
          <p:spPr>
            <a:xfrm>
              <a:off x="0" y="0"/>
              <a:ext cx="244256" cy="805700"/>
            </a:xfrm>
            <a:prstGeom prst="rect">
              <a:avLst/>
            </a:prstGeom>
            <a:solidFill>
              <a:srgbClr val="40474F"/>
            </a:solidFill>
            <a:ln w="12700" cap="flat">
              <a:noFill/>
              <a:miter lim="400000"/>
            </a:ln>
            <a:effectLst/>
          </p:spPr>
          <p:txBody>
            <a:bodyPr wrap="square" lIns="45719" tIns="45719" rIns="45719" bIns="45719"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4016" name="Picture 9" descr="Picture 9"/>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
        <p:nvSpPr>
          <p:cNvPr id="4018" name="Google Shape;1991;p134"/>
          <p:cNvSpPr txBox="1"/>
          <p:nvPr/>
        </p:nvSpPr>
        <p:spPr>
          <a:xfrm>
            <a:off x="587375" y="614131"/>
            <a:ext cx="11246907" cy="9874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fontScale="92500"/>
          </a:bodyPr>
          <a:lstStyle/>
          <a:p>
            <a:pPr defTabSz="822959">
              <a:defRPr sz="2880" cap="all">
                <a:solidFill>
                  <a:srgbClr val="40474F"/>
                </a:solidFill>
                <a:latin typeface="Neusa Next Pro"/>
                <a:ea typeface="Neusa Next Pro"/>
                <a:cs typeface="Neusa Next Pro"/>
                <a:sym typeface="Neusa Next Pro"/>
              </a:defRPr>
            </a:pPr>
            <a:r>
              <a:t>Fully integrated system requires</a:t>
            </a:r>
            <a:br/>
            <a:r>
              <a:rPr>
                <a:solidFill>
                  <a:srgbClr val="A77149"/>
                </a:solidFill>
              </a:rPr>
              <a:t>/ full transparency &amp; control of data use by citizens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0" name="Title 3"/>
          <p:cNvSpPr txBox="1">
            <a:spLocks noGrp="1"/>
          </p:cNvSpPr>
          <p:nvPr>
            <p:ph type="title"/>
          </p:nvPr>
        </p:nvSpPr>
        <p:spPr>
          <a:xfrm>
            <a:off x="536575" y="1056068"/>
            <a:ext cx="11068050" cy="3363532"/>
          </a:xfrm>
          <a:prstGeom prst="rect">
            <a:avLst/>
          </a:prstGeom>
        </p:spPr>
        <p:txBody>
          <a:bodyPr/>
          <a:lstStyle/>
          <a:p>
            <a:r>
              <a:t>the value</a:t>
            </a:r>
          </a:p>
        </p:txBody>
      </p:sp>
    </p:spTree>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3" name="Pealkiri 1"/>
          <p:cNvSpPr txBox="1">
            <a:spLocks noGrp="1"/>
          </p:cNvSpPr>
          <p:nvPr>
            <p:ph type="title"/>
          </p:nvPr>
        </p:nvSpPr>
        <p:spPr>
          <a:xfrm>
            <a:off x="711874" y="7112384"/>
            <a:ext cx="10145713" cy="969975"/>
          </a:xfrm>
          <a:prstGeom prst="rect">
            <a:avLst/>
          </a:prstGeom>
        </p:spPr>
        <p:txBody>
          <a:bodyPr/>
          <a:lstStyle>
            <a:lvl1pPr>
              <a:defRPr sz="3500">
                <a:solidFill>
                  <a:srgbClr val="575A5D"/>
                </a:solidFill>
              </a:defRPr>
            </a:lvl1pPr>
          </a:lstStyle>
          <a:p>
            <a:r>
              <a:t>:</a:t>
            </a:r>
          </a:p>
        </p:txBody>
      </p:sp>
      <p:pic>
        <p:nvPicPr>
          <p:cNvPr id="4024" name="Pilt 14" descr="Pilt 14"/>
          <p:cNvPicPr>
            <a:picLocks noChangeAspect="1"/>
          </p:cNvPicPr>
          <p:nvPr/>
        </p:nvPicPr>
        <p:blipFill>
          <a:blip r:embed="rId2"/>
          <a:stretch>
            <a:fillRect/>
          </a:stretch>
        </p:blipFill>
        <p:spPr>
          <a:xfrm>
            <a:off x="635057" y="1734633"/>
            <a:ext cx="10299346" cy="4580442"/>
          </a:xfrm>
          <a:prstGeom prst="rect">
            <a:avLst/>
          </a:prstGeom>
          <a:ln w="12700">
            <a:miter lim="400000"/>
          </a:ln>
        </p:spPr>
      </p:pic>
      <p:sp>
        <p:nvSpPr>
          <p:cNvPr id="4025" name="Google Shape;1991;p134"/>
          <p:cNvSpPr txBox="1"/>
          <p:nvPr/>
        </p:nvSpPr>
        <p:spPr>
          <a:xfrm>
            <a:off x="587375" y="614131"/>
            <a:ext cx="11246907" cy="9874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defRPr sz="3200" cap="all">
                <a:solidFill>
                  <a:srgbClr val="40474F"/>
                </a:solidFill>
                <a:latin typeface="Arial"/>
                <a:ea typeface="Arial"/>
                <a:cs typeface="Arial"/>
                <a:sym typeface="Arial"/>
              </a:defRPr>
            </a:pPr>
            <a:r>
              <a:rPr dirty="0"/>
              <a:t>Very fast system-wide adoption</a:t>
            </a:r>
            <a:br>
              <a:rPr dirty="0"/>
            </a:br>
            <a:r>
              <a:rPr dirty="0">
                <a:solidFill>
                  <a:srgbClr val="A77149"/>
                </a:solidFill>
              </a:rPr>
              <a:t>/ the case of e</a:t>
            </a:r>
            <a:r>
              <a:rPr lang="et-EE" dirty="0">
                <a:solidFill>
                  <a:srgbClr val="A77149"/>
                </a:solidFill>
              </a:rPr>
              <a:t>-</a:t>
            </a:r>
            <a:r>
              <a:rPr dirty="0">
                <a:solidFill>
                  <a:srgbClr val="A77149"/>
                </a:solidFill>
              </a:rPr>
              <a:t>Prescription </a:t>
            </a:r>
          </a:p>
        </p:txBody>
      </p:sp>
      <p:grpSp>
        <p:nvGrpSpPr>
          <p:cNvPr id="4028" name="Group 7"/>
          <p:cNvGrpSpPr/>
          <p:nvPr/>
        </p:nvGrpSpPr>
        <p:grpSpPr>
          <a:xfrm>
            <a:off x="11961141" y="549276"/>
            <a:ext cx="244257" cy="805701"/>
            <a:chOff x="0" y="0"/>
            <a:chExt cx="244255" cy="805699"/>
          </a:xfrm>
        </p:grpSpPr>
        <p:sp>
          <p:nvSpPr>
            <p:cNvPr id="4026" name="Rectangle 8"/>
            <p:cNvSpPr/>
            <p:nvPr/>
          </p:nvSpPr>
          <p:spPr>
            <a:xfrm>
              <a:off x="0" y="0"/>
              <a:ext cx="244256" cy="805700"/>
            </a:xfrm>
            <a:prstGeom prst="rect">
              <a:avLst/>
            </a:prstGeom>
            <a:solidFill>
              <a:srgbClr val="40474F"/>
            </a:solidFill>
            <a:ln w="12700" cap="flat">
              <a:noFill/>
              <a:miter lim="400000"/>
            </a:ln>
            <a:effectLst/>
          </p:spPr>
          <p:txBody>
            <a:bodyPr wrap="square" lIns="45719" tIns="45719" rIns="45719" bIns="45719"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4027" name="Picture 9" descr="Picture 9"/>
            <p:cNvPicPr>
              <a:picLocks noChangeAspect="1"/>
            </p:cNvPicPr>
            <p:nvPr/>
          </p:nvPicPr>
          <p:blipFill>
            <a:blip r:embed="rId3"/>
            <a:stretch>
              <a:fillRect/>
            </a:stretch>
          </p:blipFill>
          <p:spPr>
            <a:xfrm rot="16200000">
              <a:off x="-171809" y="331177"/>
              <a:ext cx="599827" cy="99001"/>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30" name="Text Placeholder 2"/>
          <p:cNvSpPr txBox="1">
            <a:spLocks noGrp="1"/>
          </p:cNvSpPr>
          <p:nvPr>
            <p:ph type="body" idx="1"/>
          </p:nvPr>
        </p:nvSpPr>
        <p:spPr>
          <a:xfrm>
            <a:off x="542817" y="2701618"/>
            <a:ext cx="10785793" cy="3137536"/>
          </a:xfrm>
          <a:prstGeom prst="rect">
            <a:avLst/>
          </a:prstGeom>
        </p:spPr>
        <p:txBody>
          <a:bodyPr>
            <a:normAutofit/>
          </a:bodyPr>
          <a:lstStyle/>
          <a:p>
            <a:pPr marL="212597" indent="-212597" defTabSz="850391">
              <a:lnSpc>
                <a:spcPct val="120000"/>
              </a:lnSpc>
              <a:spcBef>
                <a:spcPts val="100"/>
              </a:spcBef>
              <a:buClr>
                <a:srgbClr val="966440"/>
              </a:buClr>
              <a:defRPr sz="2139"/>
            </a:pPr>
            <a:r>
              <a:rPr sz="2000" dirty="0"/>
              <a:t>Administrative costs for error correction dropped by 80%</a:t>
            </a:r>
          </a:p>
          <a:p>
            <a:pPr marL="212597" indent="-212597" defTabSz="850391">
              <a:lnSpc>
                <a:spcPct val="120000"/>
              </a:lnSpc>
              <a:spcBef>
                <a:spcPts val="100"/>
              </a:spcBef>
              <a:buClr>
                <a:srgbClr val="966440"/>
              </a:buClr>
              <a:defRPr sz="2139"/>
            </a:pPr>
            <a:r>
              <a:rPr sz="2000" dirty="0"/>
              <a:t>ROI from reduced paper prescriptions in 2 years</a:t>
            </a:r>
          </a:p>
          <a:p>
            <a:pPr marL="212597" indent="-212597" defTabSz="850391">
              <a:lnSpc>
                <a:spcPct val="120000"/>
              </a:lnSpc>
              <a:spcBef>
                <a:spcPts val="100"/>
              </a:spcBef>
              <a:buClr>
                <a:srgbClr val="966440"/>
              </a:buClr>
              <a:defRPr sz="2139"/>
            </a:pPr>
            <a:r>
              <a:rPr sz="2000" dirty="0"/>
              <a:t>Time spent on repeated prescriptions by doctors dropped 2 times</a:t>
            </a:r>
          </a:p>
          <a:p>
            <a:pPr marL="212597" indent="-212597" defTabSz="850391">
              <a:lnSpc>
                <a:spcPct val="120000"/>
              </a:lnSpc>
              <a:spcBef>
                <a:spcPts val="100"/>
              </a:spcBef>
              <a:buClr>
                <a:srgbClr val="966440"/>
              </a:buClr>
              <a:defRPr sz="2139"/>
            </a:pPr>
            <a:r>
              <a:rPr sz="2000" dirty="0"/>
              <a:t>Liability claims to doctors for mistakenly erroneous prescriptions dropped close to 0</a:t>
            </a:r>
          </a:p>
          <a:p>
            <a:pPr marL="212597" indent="-212597" defTabSz="850391">
              <a:lnSpc>
                <a:spcPct val="120000"/>
              </a:lnSpc>
              <a:spcBef>
                <a:spcPts val="100"/>
              </a:spcBef>
              <a:buClr>
                <a:srgbClr val="966440"/>
              </a:buClr>
              <a:defRPr sz="2139"/>
            </a:pPr>
            <a:r>
              <a:rPr sz="2000" dirty="0"/>
              <a:t>Prescriptions by active ingredient, rather than brand name, went from 50% to 90% of all prescriptions, which reduced patients’ out of pocket costs by about 25% </a:t>
            </a:r>
          </a:p>
        </p:txBody>
      </p:sp>
      <p:sp>
        <p:nvSpPr>
          <p:cNvPr id="4031" name="Text Placeholder 3"/>
          <p:cNvSpPr>
            <a:spLocks noGrp="1"/>
          </p:cNvSpPr>
          <p:nvPr>
            <p:ph type="body" idx="13"/>
          </p:nvPr>
        </p:nvSpPr>
        <p:spPr>
          <a:xfrm>
            <a:off x="591460" y="2416944"/>
            <a:ext cx="9678352" cy="6477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lnSpc>
                <a:spcPct val="100000"/>
              </a:lnSpc>
              <a:spcBef>
                <a:spcPts val="200"/>
              </a:spcBef>
              <a:buSzTx/>
              <a:buFontTx/>
              <a:buNone/>
              <a:defRPr sz="2500">
                <a:solidFill>
                  <a:srgbClr val="000000"/>
                </a:solidFill>
                <a:latin typeface="Aino Regular"/>
                <a:ea typeface="Aino Regular"/>
                <a:cs typeface="Aino Regular"/>
                <a:sym typeface="Aino Regular"/>
              </a:defRPr>
            </a:lvl1pPr>
          </a:lstStyle>
          <a:p>
            <a:r>
              <a:t>Nationwide integrated and indication based ePrescription service</a:t>
            </a:r>
          </a:p>
        </p:txBody>
      </p:sp>
      <p:sp>
        <p:nvSpPr>
          <p:cNvPr id="4032" name="Google Shape;1991;p134"/>
          <p:cNvSpPr txBox="1"/>
          <p:nvPr/>
        </p:nvSpPr>
        <p:spPr>
          <a:xfrm>
            <a:off x="587375" y="614131"/>
            <a:ext cx="11246907" cy="9874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defRPr sz="3200" cap="all">
                <a:solidFill>
                  <a:srgbClr val="40474F"/>
                </a:solidFill>
                <a:latin typeface="Arial"/>
                <a:ea typeface="Arial"/>
                <a:cs typeface="Arial"/>
                <a:sym typeface="Arial"/>
              </a:defRPr>
            </a:pPr>
            <a:r>
              <a:t>Fully integrated digital health services</a:t>
            </a:r>
            <a:br/>
            <a:r>
              <a:rPr>
                <a:solidFill>
                  <a:srgbClr val="A77149"/>
                </a:solidFill>
              </a:rPr>
              <a:t>/ save money </a:t>
            </a:r>
          </a:p>
        </p:txBody>
      </p:sp>
      <p:grpSp>
        <p:nvGrpSpPr>
          <p:cNvPr id="4035" name="Group 7"/>
          <p:cNvGrpSpPr/>
          <p:nvPr/>
        </p:nvGrpSpPr>
        <p:grpSpPr>
          <a:xfrm>
            <a:off x="11961141" y="549276"/>
            <a:ext cx="244257" cy="805701"/>
            <a:chOff x="0" y="0"/>
            <a:chExt cx="244255" cy="805699"/>
          </a:xfrm>
        </p:grpSpPr>
        <p:sp>
          <p:nvSpPr>
            <p:cNvPr id="4033" name="Rectangle 8"/>
            <p:cNvSpPr/>
            <p:nvPr/>
          </p:nvSpPr>
          <p:spPr>
            <a:xfrm>
              <a:off x="0" y="0"/>
              <a:ext cx="244256" cy="805700"/>
            </a:xfrm>
            <a:prstGeom prst="rect">
              <a:avLst/>
            </a:prstGeom>
            <a:solidFill>
              <a:srgbClr val="40474F"/>
            </a:solidFill>
            <a:ln w="12700" cap="flat">
              <a:noFill/>
              <a:miter lim="400000"/>
            </a:ln>
            <a:effectLst/>
          </p:spPr>
          <p:txBody>
            <a:bodyPr wrap="square" lIns="45719" tIns="45719" rIns="45719" bIns="45719"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4034" name="Picture 9" descr="Picture 9"/>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4037" name="Content Placeholder 3"/>
          <p:cNvGraphicFramePr/>
          <p:nvPr/>
        </p:nvGraphicFramePr>
        <p:xfrm>
          <a:off x="230316" y="1871406"/>
          <a:ext cx="11381401" cy="4563048"/>
        </p:xfrm>
        <a:graphic>
          <a:graphicData uri="http://schemas.openxmlformats.org/drawingml/2006/chart">
            <c:chart xmlns:c="http://schemas.openxmlformats.org/drawingml/2006/chart" xmlns:r="http://schemas.openxmlformats.org/officeDocument/2006/relationships" r:id="rId3"/>
          </a:graphicData>
        </a:graphic>
      </p:graphicFrame>
      <p:sp>
        <p:nvSpPr>
          <p:cNvPr id="4038" name="Text Placeholder 14"/>
          <p:cNvSpPr txBox="1">
            <a:spLocks noGrp="1"/>
          </p:cNvSpPr>
          <p:nvPr>
            <p:ph type="body" sz="quarter" idx="1"/>
          </p:nvPr>
        </p:nvSpPr>
        <p:spPr>
          <a:xfrm>
            <a:off x="607674" y="1763720"/>
            <a:ext cx="8606609" cy="647701"/>
          </a:xfrm>
          <a:prstGeom prst="rect">
            <a:avLst/>
          </a:prstGeom>
        </p:spPr>
        <p:txBody>
          <a:bodyPr anchor="t">
            <a:normAutofit lnSpcReduction="10000"/>
          </a:bodyPr>
          <a:lstStyle/>
          <a:p>
            <a:pPr marL="0" indent="0">
              <a:buSzTx/>
              <a:buNone/>
              <a:defRPr sz="2200">
                <a:solidFill>
                  <a:srgbClr val="000000"/>
                </a:solidFill>
              </a:defRPr>
            </a:pPr>
            <a:r>
              <a:t>Public support to Estonian Genome Foundation </a:t>
            </a:r>
            <a:br/>
            <a:r>
              <a:t>(combining population genomic data with all existing health data)</a:t>
            </a:r>
          </a:p>
        </p:txBody>
      </p:sp>
      <p:grpSp>
        <p:nvGrpSpPr>
          <p:cNvPr id="4041" name="Group 7"/>
          <p:cNvGrpSpPr/>
          <p:nvPr/>
        </p:nvGrpSpPr>
        <p:grpSpPr>
          <a:xfrm>
            <a:off x="11961141" y="549276"/>
            <a:ext cx="244257" cy="805701"/>
            <a:chOff x="0" y="0"/>
            <a:chExt cx="244255" cy="805699"/>
          </a:xfrm>
        </p:grpSpPr>
        <p:sp>
          <p:nvSpPr>
            <p:cNvPr id="4039" name="Rectangle 8"/>
            <p:cNvSpPr/>
            <p:nvPr/>
          </p:nvSpPr>
          <p:spPr>
            <a:xfrm>
              <a:off x="0" y="0"/>
              <a:ext cx="244256" cy="805700"/>
            </a:xfrm>
            <a:prstGeom prst="rect">
              <a:avLst/>
            </a:prstGeom>
            <a:solidFill>
              <a:srgbClr val="40474F"/>
            </a:solidFill>
            <a:ln w="12700" cap="flat">
              <a:noFill/>
              <a:miter lim="400000"/>
            </a:ln>
            <a:effectLst/>
          </p:spPr>
          <p:txBody>
            <a:bodyPr wrap="square" lIns="45719" tIns="45719" rIns="45719" bIns="45719"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4040" name="Picture 9" descr="Picture 9"/>
            <p:cNvPicPr>
              <a:picLocks noChangeAspect="1"/>
            </p:cNvPicPr>
            <p:nvPr/>
          </p:nvPicPr>
          <p:blipFill>
            <a:blip r:embed="rId4"/>
            <a:stretch>
              <a:fillRect/>
            </a:stretch>
          </p:blipFill>
          <p:spPr>
            <a:xfrm rot="16200000">
              <a:off x="-171809" y="331177"/>
              <a:ext cx="599827" cy="99001"/>
            </a:xfrm>
            <a:prstGeom prst="rect">
              <a:avLst/>
            </a:prstGeom>
            <a:ln w="12700" cap="flat">
              <a:noFill/>
              <a:miter lim="400000"/>
            </a:ln>
            <a:effectLst/>
          </p:spPr>
        </p:pic>
      </p:grpSp>
      <p:sp>
        <p:nvSpPr>
          <p:cNvPr id="4042" name="Google Shape;1991;p134"/>
          <p:cNvSpPr txBox="1"/>
          <p:nvPr/>
        </p:nvSpPr>
        <p:spPr>
          <a:xfrm>
            <a:off x="587375" y="614131"/>
            <a:ext cx="11246907" cy="9874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defRPr sz="3200" cap="all">
                <a:solidFill>
                  <a:srgbClr val="40474F"/>
                </a:solidFill>
                <a:latin typeface="Arial"/>
                <a:ea typeface="Arial"/>
                <a:cs typeface="Arial"/>
                <a:sym typeface="Arial"/>
              </a:defRPr>
            </a:pPr>
            <a:r>
              <a:t>Trust towards digital society</a:t>
            </a:r>
            <a:br/>
            <a:r>
              <a:rPr>
                <a:solidFill>
                  <a:srgbClr val="A77149"/>
                </a:solidFill>
              </a:rPr>
              <a:t>/ grows over time </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6" name="Title 3"/>
          <p:cNvSpPr txBox="1">
            <a:spLocks noGrp="1"/>
          </p:cNvSpPr>
          <p:nvPr>
            <p:ph type="title"/>
          </p:nvPr>
        </p:nvSpPr>
        <p:spPr>
          <a:xfrm>
            <a:off x="536575" y="1056068"/>
            <a:ext cx="11068050" cy="3363532"/>
          </a:xfrm>
          <a:prstGeom prst="rect">
            <a:avLst/>
          </a:prstGeom>
        </p:spPr>
        <p:txBody>
          <a:bodyPr/>
          <a:lstStyle/>
          <a:p>
            <a:r>
              <a:t>the reality</a:t>
            </a:r>
          </a:p>
        </p:txBody>
      </p:sp>
    </p:spTree>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9" name="Rectangle 97"/>
          <p:cNvSpPr/>
          <p:nvPr/>
        </p:nvSpPr>
        <p:spPr>
          <a:xfrm>
            <a:off x="6911917" y="1837887"/>
            <a:ext cx="25201" cy="3600001"/>
          </a:xfrm>
          <a:prstGeom prst="rect">
            <a:avLst/>
          </a:prstGeom>
          <a:solidFill>
            <a:srgbClr val="FF0000"/>
          </a:solidFill>
          <a:ln w="38100">
            <a:solidFill>
              <a:srgbClr val="AEB5BD"/>
            </a:solidFill>
            <a:miter/>
            <a:tailEnd type="triangle"/>
          </a:ln>
        </p:spPr>
        <p:txBody>
          <a:bodyPr lIns="45718" tIns="45718" rIns="45718" bIns="45718" anchor="ctr"/>
          <a:lstStyle/>
          <a:p>
            <a:pPr algn="ctr" defTabSz="451704">
              <a:defRPr sz="1600">
                <a:solidFill>
                  <a:srgbClr val="FFFFFF"/>
                </a:solidFill>
                <a:latin typeface="Arial"/>
                <a:ea typeface="Arial"/>
                <a:cs typeface="Arial"/>
                <a:sym typeface="Arial"/>
              </a:defRPr>
            </a:pPr>
            <a:endParaRPr/>
          </a:p>
        </p:txBody>
      </p:sp>
      <p:sp>
        <p:nvSpPr>
          <p:cNvPr id="4050" name="Rectangle 67"/>
          <p:cNvSpPr/>
          <p:nvPr/>
        </p:nvSpPr>
        <p:spPr>
          <a:xfrm>
            <a:off x="9648935" y="1583055"/>
            <a:ext cx="25201" cy="1080001"/>
          </a:xfrm>
          <a:prstGeom prst="rect">
            <a:avLst/>
          </a:prstGeom>
          <a:solidFill>
            <a:srgbClr val="FF0000"/>
          </a:solidFill>
          <a:ln w="38100">
            <a:solidFill>
              <a:srgbClr val="AEB5BD"/>
            </a:solidFill>
            <a:miter/>
            <a:tailEnd type="triangle"/>
          </a:ln>
        </p:spPr>
        <p:txBody>
          <a:bodyPr lIns="45718" tIns="45718" rIns="45718" bIns="45718" anchor="ctr"/>
          <a:lstStyle/>
          <a:p>
            <a:pPr algn="ctr" defTabSz="451704">
              <a:defRPr sz="1600">
                <a:solidFill>
                  <a:srgbClr val="FFFFFF"/>
                </a:solidFill>
                <a:latin typeface="Arial"/>
                <a:ea typeface="Arial"/>
                <a:cs typeface="Arial"/>
                <a:sym typeface="Arial"/>
              </a:defRPr>
            </a:pPr>
            <a:endParaRPr/>
          </a:p>
        </p:txBody>
      </p:sp>
      <p:sp>
        <p:nvSpPr>
          <p:cNvPr id="4051" name="Rectangle 66"/>
          <p:cNvSpPr/>
          <p:nvPr/>
        </p:nvSpPr>
        <p:spPr>
          <a:xfrm>
            <a:off x="10138661" y="1722217"/>
            <a:ext cx="25201" cy="1584001"/>
          </a:xfrm>
          <a:prstGeom prst="rect">
            <a:avLst/>
          </a:prstGeom>
          <a:solidFill>
            <a:srgbClr val="FF0000"/>
          </a:solidFill>
          <a:ln w="38100">
            <a:solidFill>
              <a:srgbClr val="AEB5BD"/>
            </a:solidFill>
            <a:miter/>
            <a:tailEnd type="triangle"/>
          </a:ln>
        </p:spPr>
        <p:txBody>
          <a:bodyPr lIns="45718" tIns="45718" rIns="45718" bIns="45718" anchor="ctr"/>
          <a:lstStyle/>
          <a:p>
            <a:pPr algn="ctr" defTabSz="451704">
              <a:defRPr sz="1600">
                <a:solidFill>
                  <a:srgbClr val="FFFFFF"/>
                </a:solidFill>
                <a:latin typeface="Arial"/>
                <a:ea typeface="Arial"/>
                <a:cs typeface="Arial"/>
                <a:sym typeface="Arial"/>
              </a:defRPr>
            </a:pPr>
            <a:endParaRPr/>
          </a:p>
        </p:txBody>
      </p:sp>
      <p:sp>
        <p:nvSpPr>
          <p:cNvPr id="4052" name="Rectangle 65"/>
          <p:cNvSpPr/>
          <p:nvPr/>
        </p:nvSpPr>
        <p:spPr>
          <a:xfrm>
            <a:off x="11118115" y="1943634"/>
            <a:ext cx="25201" cy="2483988"/>
          </a:xfrm>
          <a:prstGeom prst="rect">
            <a:avLst/>
          </a:prstGeom>
          <a:solidFill>
            <a:srgbClr val="FF0000"/>
          </a:solidFill>
          <a:ln w="38100">
            <a:solidFill>
              <a:srgbClr val="AEB5BD"/>
            </a:solidFill>
            <a:miter/>
            <a:tailEnd type="triangle"/>
          </a:ln>
        </p:spPr>
        <p:txBody>
          <a:bodyPr lIns="45718" tIns="45718" rIns="45718" bIns="45718" anchor="ctr"/>
          <a:lstStyle/>
          <a:p>
            <a:pPr algn="ctr" defTabSz="451704">
              <a:defRPr sz="1600">
                <a:solidFill>
                  <a:srgbClr val="FFFFFF"/>
                </a:solidFill>
                <a:latin typeface="Arial"/>
                <a:ea typeface="Arial"/>
                <a:cs typeface="Arial"/>
                <a:sym typeface="Arial"/>
              </a:defRPr>
            </a:pPr>
            <a:endParaRPr/>
          </a:p>
        </p:txBody>
      </p:sp>
      <p:sp>
        <p:nvSpPr>
          <p:cNvPr id="4053" name="Title 9"/>
          <p:cNvSpPr txBox="1">
            <a:spLocks noGrp="1"/>
          </p:cNvSpPr>
          <p:nvPr>
            <p:ph type="title"/>
          </p:nvPr>
        </p:nvSpPr>
        <p:spPr>
          <a:prstGeom prst="rect">
            <a:avLst/>
          </a:prstGeom>
        </p:spPr>
        <p:txBody>
          <a:bodyPr/>
          <a:lstStyle/>
          <a:p>
            <a:pPr>
              <a:lnSpc>
                <a:spcPct val="100000"/>
              </a:lnSpc>
            </a:pPr>
            <a:r>
              <a:t>Technology</a:t>
            </a:r>
            <a:br/>
            <a:r>
              <a:rPr>
                <a:solidFill>
                  <a:srgbClr val="A77149"/>
                </a:solidFill>
              </a:rPr>
              <a:t>/ Stacked approach</a:t>
            </a:r>
          </a:p>
        </p:txBody>
      </p:sp>
      <p:sp>
        <p:nvSpPr>
          <p:cNvPr id="4054" name="Content Placeholder 16"/>
          <p:cNvSpPr txBox="1">
            <a:spLocks noGrp="1"/>
          </p:cNvSpPr>
          <p:nvPr>
            <p:ph type="body" sz="half" idx="1"/>
          </p:nvPr>
        </p:nvSpPr>
        <p:spPr>
          <a:xfrm>
            <a:off x="587375" y="1773793"/>
            <a:ext cx="4831814" cy="4327526"/>
          </a:xfrm>
          <a:prstGeom prst="rect">
            <a:avLst/>
          </a:prstGeom>
        </p:spPr>
        <p:txBody>
          <a:bodyPr/>
          <a:lstStyle/>
          <a:p>
            <a:pPr>
              <a:lnSpc>
                <a:spcPct val="120000"/>
              </a:lnSpc>
              <a:defRPr sz="1900"/>
            </a:pPr>
            <a:r>
              <a:t>End-to-end modular blockchain technology stack, from physical infrastructure (Anti Tamper server hardware if needed) to blockchain to middleware to solution packages.</a:t>
            </a:r>
          </a:p>
          <a:p>
            <a:pPr>
              <a:lnSpc>
                <a:spcPct val="120000"/>
              </a:lnSpc>
              <a:spcBef>
                <a:spcPts val="1400"/>
              </a:spcBef>
              <a:defRPr sz="1900"/>
            </a:pPr>
            <a:r>
              <a:t>Unix philosophy to blockchain - abstraction and encapsulation of functionality into  components which do one thing well, with minimal complexity, to ensure </a:t>
            </a:r>
            <a:br/>
            <a:r>
              <a:rPr sz="2200" b="1"/>
              <a:t>scale</a:t>
            </a:r>
            <a:r>
              <a:rPr sz="2200"/>
              <a:t>,</a:t>
            </a:r>
            <a:r>
              <a:rPr sz="2200" b="1"/>
              <a:t> performance</a:t>
            </a:r>
            <a:r>
              <a:rPr sz="2200"/>
              <a:t> and </a:t>
            </a:r>
            <a:r>
              <a:rPr sz="2200" b="1"/>
              <a:t>resiliency</a:t>
            </a:r>
            <a:r>
              <a:rPr sz="2200"/>
              <a:t>.</a:t>
            </a:r>
          </a:p>
        </p:txBody>
      </p:sp>
      <p:sp>
        <p:nvSpPr>
          <p:cNvPr id="4055" name="Rectangle 22"/>
          <p:cNvSpPr/>
          <p:nvPr/>
        </p:nvSpPr>
        <p:spPr>
          <a:xfrm>
            <a:off x="10628389" y="1791234"/>
            <a:ext cx="25201" cy="2483988"/>
          </a:xfrm>
          <a:prstGeom prst="rect">
            <a:avLst/>
          </a:prstGeom>
          <a:solidFill>
            <a:srgbClr val="FF0000"/>
          </a:solidFill>
          <a:ln w="38100">
            <a:solidFill>
              <a:srgbClr val="AEB5BD"/>
            </a:solidFill>
            <a:miter/>
            <a:tailEnd type="triangle"/>
          </a:ln>
        </p:spPr>
        <p:txBody>
          <a:bodyPr lIns="45718" tIns="45718" rIns="45718" bIns="45718" anchor="ctr"/>
          <a:lstStyle/>
          <a:p>
            <a:pPr algn="ctr" defTabSz="451704">
              <a:defRPr sz="1600">
                <a:solidFill>
                  <a:srgbClr val="FFFFFF"/>
                </a:solidFill>
                <a:latin typeface="Arial"/>
                <a:ea typeface="Arial"/>
                <a:cs typeface="Arial"/>
                <a:sym typeface="Arial"/>
              </a:defRPr>
            </a:pPr>
            <a:endParaRPr/>
          </a:p>
        </p:txBody>
      </p:sp>
      <p:grpSp>
        <p:nvGrpSpPr>
          <p:cNvPr id="4058" name="Rectangle 26"/>
          <p:cNvGrpSpPr/>
          <p:nvPr/>
        </p:nvGrpSpPr>
        <p:grpSpPr>
          <a:xfrm>
            <a:off x="6324600" y="1219200"/>
            <a:ext cx="5168247" cy="684724"/>
            <a:chOff x="0" y="0"/>
            <a:chExt cx="5168246" cy="684723"/>
          </a:xfrm>
        </p:grpSpPr>
        <p:sp>
          <p:nvSpPr>
            <p:cNvPr id="4056" name="Rectangle"/>
            <p:cNvSpPr/>
            <p:nvPr/>
          </p:nvSpPr>
          <p:spPr>
            <a:xfrm>
              <a:off x="0" y="0"/>
              <a:ext cx="5168247" cy="684724"/>
            </a:xfrm>
            <a:prstGeom prst="rect">
              <a:avLst/>
            </a:prstGeom>
            <a:solidFill>
              <a:srgbClr val="307970"/>
            </a:solidFill>
            <a:ln w="38100" cap="flat">
              <a:solidFill>
                <a:srgbClr val="307970"/>
              </a:solidFill>
              <a:prstDash val="solid"/>
              <a:miter lim="800000"/>
              <a:tailEnd type="triangle" w="med" len="med"/>
            </a:ln>
            <a:effectLst/>
          </p:spPr>
          <p:txBody>
            <a:bodyPr wrap="square" lIns="45718" tIns="45718" rIns="45718" bIns="45718" numCol="1" anchor="ctr">
              <a:noAutofit/>
            </a:bodyPr>
            <a:lstStyle/>
            <a:p>
              <a:pPr defTabSz="451704">
                <a:defRPr>
                  <a:solidFill>
                    <a:srgbClr val="40474F"/>
                  </a:solidFill>
                  <a:latin typeface="Neusa Next Pro"/>
                  <a:ea typeface="Neusa Next Pro"/>
                  <a:cs typeface="Neusa Next Pro"/>
                  <a:sym typeface="Neusa Next Pro"/>
                </a:defRPr>
              </a:pPr>
              <a:endParaRPr/>
            </a:p>
          </p:txBody>
        </p:sp>
        <p:sp>
          <p:nvSpPr>
            <p:cNvPr id="4057" name="End-user applications &amp; services"/>
            <p:cNvSpPr txBox="1"/>
            <p:nvPr/>
          </p:nvSpPr>
          <p:spPr>
            <a:xfrm>
              <a:off x="0" y="226711"/>
              <a:ext cx="5168247" cy="2313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958" tIns="16958" rIns="16958" bIns="16958" numCol="1" anchor="ctr">
              <a:spAutoFit/>
            </a:bodyPr>
            <a:lstStyle>
              <a:lvl1pPr defTabSz="451704">
                <a:defRPr sz="1400">
                  <a:solidFill>
                    <a:srgbClr val="FFFFFF"/>
                  </a:solidFill>
                  <a:latin typeface="Arial"/>
                  <a:ea typeface="Arial"/>
                  <a:cs typeface="Arial"/>
                  <a:sym typeface="Arial"/>
                </a:defRPr>
              </a:lvl1pPr>
            </a:lstStyle>
            <a:p>
              <a:r>
                <a:t>			End-user applications &amp; services</a:t>
              </a:r>
            </a:p>
          </p:txBody>
        </p:sp>
      </p:grpSp>
      <p:grpSp>
        <p:nvGrpSpPr>
          <p:cNvPr id="4068" name="Group 6"/>
          <p:cNvGrpSpPr/>
          <p:nvPr/>
        </p:nvGrpSpPr>
        <p:grpSpPr>
          <a:xfrm>
            <a:off x="6369822" y="1258724"/>
            <a:ext cx="1143367" cy="608643"/>
            <a:chOff x="0" y="0"/>
            <a:chExt cx="1143365" cy="608642"/>
          </a:xfrm>
        </p:grpSpPr>
        <p:grpSp>
          <p:nvGrpSpPr>
            <p:cNvPr id="4061" name="Rectangle 27"/>
            <p:cNvGrpSpPr/>
            <p:nvPr/>
          </p:nvGrpSpPr>
          <p:grpSpPr>
            <a:xfrm>
              <a:off x="0" y="0"/>
              <a:ext cx="1143366" cy="187147"/>
              <a:chOff x="0" y="0"/>
              <a:chExt cx="1143365" cy="187146"/>
            </a:xfrm>
          </p:grpSpPr>
          <p:sp>
            <p:nvSpPr>
              <p:cNvPr id="4059" name="Rectangle"/>
              <p:cNvSpPr/>
              <p:nvPr/>
            </p:nvSpPr>
            <p:spPr>
              <a:xfrm>
                <a:off x="0" y="-1"/>
                <a:ext cx="1143366" cy="187148"/>
              </a:xfrm>
              <a:prstGeom prst="rect">
                <a:avLst/>
              </a:prstGeom>
              <a:solidFill>
                <a:srgbClr val="245B54"/>
              </a:solidFill>
              <a:ln w="12700" cap="flat">
                <a:noFill/>
                <a:miter lim="400000"/>
                <a:tailEnd type="triangle" w="med" len="med"/>
              </a:ln>
              <a:effectLst/>
            </p:spPr>
            <p:txBody>
              <a:bodyPr wrap="square" lIns="45718" tIns="45718" rIns="45718" bIns="45718" numCol="1" anchor="ctr">
                <a:noAutofit/>
              </a:bodyPr>
              <a:lstStyle/>
              <a:p>
                <a:pPr algn="ctr" defTabSz="451704">
                  <a:defRPr>
                    <a:solidFill>
                      <a:srgbClr val="40474F"/>
                    </a:solidFill>
                    <a:latin typeface="Neusa Next Pro"/>
                    <a:ea typeface="Neusa Next Pro"/>
                    <a:cs typeface="Neusa Next Pro"/>
                    <a:sym typeface="Neusa Next Pro"/>
                  </a:defRPr>
                </a:pPr>
                <a:endParaRPr/>
              </a:p>
            </p:txBody>
          </p:sp>
          <p:sp>
            <p:nvSpPr>
              <p:cNvPr id="4060" name="industry solutions"/>
              <p:cNvSpPr txBox="1"/>
              <p:nvPr/>
            </p:nvSpPr>
            <p:spPr>
              <a:xfrm>
                <a:off x="0" y="30073"/>
                <a:ext cx="1143366"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958" tIns="16958" rIns="16958" bIns="16958" numCol="1" anchor="ctr">
                <a:spAutoFit/>
              </a:bodyPr>
              <a:lstStyle>
                <a:lvl1pPr algn="ctr" defTabSz="451704">
                  <a:defRPr sz="700">
                    <a:solidFill>
                      <a:srgbClr val="FFFFFF"/>
                    </a:solidFill>
                    <a:latin typeface="Arial"/>
                    <a:ea typeface="Arial"/>
                    <a:cs typeface="Arial"/>
                    <a:sym typeface="Arial"/>
                  </a:defRPr>
                </a:lvl1pPr>
              </a:lstStyle>
              <a:p>
                <a:r>
                  <a:t>industry solutions</a:t>
                </a:r>
              </a:p>
            </p:txBody>
          </p:sp>
        </p:grpSp>
        <p:grpSp>
          <p:nvGrpSpPr>
            <p:cNvPr id="4064" name="Rectangle 28"/>
            <p:cNvGrpSpPr/>
            <p:nvPr/>
          </p:nvGrpSpPr>
          <p:grpSpPr>
            <a:xfrm>
              <a:off x="0" y="209116"/>
              <a:ext cx="1143366" cy="187147"/>
              <a:chOff x="0" y="0"/>
              <a:chExt cx="1143365" cy="187146"/>
            </a:xfrm>
          </p:grpSpPr>
          <p:sp>
            <p:nvSpPr>
              <p:cNvPr id="4062" name="Rectangle"/>
              <p:cNvSpPr/>
              <p:nvPr/>
            </p:nvSpPr>
            <p:spPr>
              <a:xfrm>
                <a:off x="0" y="-1"/>
                <a:ext cx="1143366" cy="187148"/>
              </a:xfrm>
              <a:prstGeom prst="rect">
                <a:avLst/>
              </a:prstGeom>
              <a:solidFill>
                <a:srgbClr val="245B54"/>
              </a:solidFill>
              <a:ln w="12700" cap="flat">
                <a:noFill/>
                <a:miter lim="400000"/>
                <a:tailEnd type="triangle" w="med" len="med"/>
              </a:ln>
              <a:effectLst/>
            </p:spPr>
            <p:txBody>
              <a:bodyPr wrap="square" lIns="45718" tIns="45718" rIns="45718" bIns="45718" numCol="1" anchor="ctr">
                <a:noAutofit/>
              </a:bodyPr>
              <a:lstStyle/>
              <a:p>
                <a:pPr algn="ctr" defTabSz="451704">
                  <a:defRPr>
                    <a:solidFill>
                      <a:srgbClr val="40474F"/>
                    </a:solidFill>
                    <a:latin typeface="Neusa Next Pro"/>
                    <a:ea typeface="Neusa Next Pro"/>
                    <a:cs typeface="Neusa Next Pro"/>
                    <a:sym typeface="Neusa Next Pro"/>
                  </a:defRPr>
                </a:pPr>
                <a:endParaRPr/>
              </a:p>
            </p:txBody>
          </p:sp>
          <p:sp>
            <p:nvSpPr>
              <p:cNvPr id="4063" name="customer solutions"/>
              <p:cNvSpPr txBox="1"/>
              <p:nvPr/>
            </p:nvSpPr>
            <p:spPr>
              <a:xfrm>
                <a:off x="0" y="30073"/>
                <a:ext cx="1143366"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958" tIns="16958" rIns="16958" bIns="16958" numCol="1" anchor="ctr">
                <a:spAutoFit/>
              </a:bodyPr>
              <a:lstStyle>
                <a:lvl1pPr algn="ctr" defTabSz="451704">
                  <a:defRPr sz="700">
                    <a:solidFill>
                      <a:srgbClr val="FFFFFF"/>
                    </a:solidFill>
                    <a:latin typeface="Arial"/>
                    <a:ea typeface="Arial"/>
                    <a:cs typeface="Arial"/>
                    <a:sym typeface="Arial"/>
                  </a:defRPr>
                </a:lvl1pPr>
              </a:lstStyle>
              <a:p>
                <a:r>
                  <a:t>customer solutions</a:t>
                </a:r>
              </a:p>
            </p:txBody>
          </p:sp>
        </p:grpSp>
        <p:grpSp>
          <p:nvGrpSpPr>
            <p:cNvPr id="4067" name="Rectangle 29"/>
            <p:cNvGrpSpPr/>
            <p:nvPr/>
          </p:nvGrpSpPr>
          <p:grpSpPr>
            <a:xfrm>
              <a:off x="0" y="421496"/>
              <a:ext cx="1143366" cy="187147"/>
              <a:chOff x="0" y="0"/>
              <a:chExt cx="1143365" cy="187146"/>
            </a:xfrm>
          </p:grpSpPr>
          <p:sp>
            <p:nvSpPr>
              <p:cNvPr id="4065" name="Rectangle"/>
              <p:cNvSpPr/>
              <p:nvPr/>
            </p:nvSpPr>
            <p:spPr>
              <a:xfrm>
                <a:off x="0" y="-1"/>
                <a:ext cx="1143366" cy="187148"/>
              </a:xfrm>
              <a:prstGeom prst="rect">
                <a:avLst/>
              </a:prstGeom>
              <a:solidFill>
                <a:srgbClr val="245B54"/>
              </a:solidFill>
              <a:ln w="12700" cap="flat">
                <a:noFill/>
                <a:miter lim="400000"/>
                <a:tailEnd type="triangle" w="med" len="med"/>
              </a:ln>
              <a:effectLst/>
            </p:spPr>
            <p:txBody>
              <a:bodyPr wrap="square" lIns="45718" tIns="45718" rIns="45718" bIns="45718" numCol="1" anchor="ctr">
                <a:noAutofit/>
              </a:bodyPr>
              <a:lstStyle/>
              <a:p>
                <a:pPr algn="ctr" defTabSz="451704">
                  <a:defRPr>
                    <a:solidFill>
                      <a:srgbClr val="40474F"/>
                    </a:solidFill>
                    <a:latin typeface="Neusa Next Pro"/>
                    <a:ea typeface="Neusa Next Pro"/>
                    <a:cs typeface="Neusa Next Pro"/>
                    <a:sym typeface="Neusa Next Pro"/>
                  </a:defRPr>
                </a:pPr>
                <a:endParaRPr/>
              </a:p>
            </p:txBody>
          </p:sp>
          <p:sp>
            <p:nvSpPr>
              <p:cNvPr id="4066" name="3rd party applications"/>
              <p:cNvSpPr txBox="1"/>
              <p:nvPr/>
            </p:nvSpPr>
            <p:spPr>
              <a:xfrm>
                <a:off x="0" y="21125"/>
                <a:ext cx="1143366" cy="144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958" tIns="16958" rIns="16958" bIns="16958" numCol="1" anchor="ctr">
                <a:spAutoFit/>
              </a:bodyPr>
              <a:lstStyle/>
              <a:p>
                <a:pPr algn="ctr" defTabSz="451704">
                  <a:defRPr sz="700">
                    <a:solidFill>
                      <a:srgbClr val="FFFFFF"/>
                    </a:solidFill>
                    <a:latin typeface="Arial"/>
                    <a:ea typeface="Arial"/>
                    <a:cs typeface="Arial"/>
                    <a:sym typeface="Arial"/>
                  </a:defRPr>
                </a:pPr>
                <a:r>
                  <a:t>3</a:t>
                </a:r>
                <a:r>
                  <a:rPr sz="800" baseline="30000"/>
                  <a:t>rd</a:t>
                </a:r>
                <a:r>
                  <a:rPr sz="800"/>
                  <a:t> </a:t>
                </a:r>
                <a:r>
                  <a:t>party applications</a:t>
                </a:r>
              </a:p>
            </p:txBody>
          </p:sp>
        </p:grpSp>
      </p:grpSp>
      <p:grpSp>
        <p:nvGrpSpPr>
          <p:cNvPr id="4071" name="Rectangle 62"/>
          <p:cNvGrpSpPr/>
          <p:nvPr/>
        </p:nvGrpSpPr>
        <p:grpSpPr>
          <a:xfrm>
            <a:off x="6308846" y="5301601"/>
            <a:ext cx="5184002" cy="684455"/>
            <a:chOff x="0" y="0"/>
            <a:chExt cx="5184000" cy="684454"/>
          </a:xfrm>
        </p:grpSpPr>
        <p:sp>
          <p:nvSpPr>
            <p:cNvPr id="4069" name="Rectangle"/>
            <p:cNvSpPr/>
            <p:nvPr/>
          </p:nvSpPr>
          <p:spPr>
            <a:xfrm>
              <a:off x="-1" y="-1"/>
              <a:ext cx="5184002" cy="684456"/>
            </a:xfrm>
            <a:prstGeom prst="rect">
              <a:avLst/>
            </a:prstGeom>
            <a:solidFill>
              <a:srgbClr val="3E6A7E"/>
            </a:solidFill>
            <a:ln w="12700" cap="flat">
              <a:noFill/>
              <a:miter lim="400000"/>
              <a:tailEnd type="triangle" w="med" len="med"/>
            </a:ln>
            <a:effectLst/>
          </p:spPr>
          <p:txBody>
            <a:bodyPr wrap="square" lIns="45718" tIns="45718" rIns="45718" bIns="45718" numCol="1" anchor="ctr">
              <a:noAutofit/>
            </a:bodyPr>
            <a:lstStyle/>
            <a:p>
              <a:pPr defTabSz="451704">
                <a:defRPr sz="1000">
                  <a:solidFill>
                    <a:srgbClr val="FFFFFF"/>
                  </a:solidFill>
                  <a:latin typeface="Arial"/>
                  <a:ea typeface="Arial"/>
                  <a:cs typeface="Arial"/>
                  <a:sym typeface="Arial"/>
                </a:defRPr>
              </a:pPr>
              <a:endParaRPr/>
            </a:p>
          </p:txBody>
        </p:sp>
        <p:sp>
          <p:nvSpPr>
            <p:cNvPr id="4070" name="KSI Infrastructure platform"/>
            <p:cNvSpPr txBox="1"/>
            <p:nvPr/>
          </p:nvSpPr>
          <p:spPr>
            <a:xfrm>
              <a:off x="-1" y="226576"/>
              <a:ext cx="5184002" cy="2313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958" tIns="16958" rIns="16958" bIns="16958" numCol="1" anchor="ctr">
              <a:spAutoFit/>
            </a:bodyPr>
            <a:lstStyle>
              <a:lvl1pPr defTabSz="451704">
                <a:defRPr sz="1400">
                  <a:solidFill>
                    <a:srgbClr val="FFFFFF"/>
                  </a:solidFill>
                  <a:latin typeface="Arial"/>
                  <a:ea typeface="Arial"/>
                  <a:cs typeface="Arial"/>
                  <a:sym typeface="Arial"/>
                </a:defRPr>
              </a:lvl1pPr>
            </a:lstStyle>
            <a:p>
              <a:r>
                <a:t>			 KSI Infrastructure platform</a:t>
              </a:r>
            </a:p>
          </p:txBody>
        </p:sp>
      </p:grpSp>
      <p:grpSp>
        <p:nvGrpSpPr>
          <p:cNvPr id="4090" name="Group 7"/>
          <p:cNvGrpSpPr/>
          <p:nvPr/>
        </p:nvGrpSpPr>
        <p:grpSpPr>
          <a:xfrm>
            <a:off x="6327297" y="4403795"/>
            <a:ext cx="5166002" cy="684001"/>
            <a:chOff x="0" y="0"/>
            <a:chExt cx="5166000" cy="684000"/>
          </a:xfrm>
        </p:grpSpPr>
        <p:sp>
          <p:nvSpPr>
            <p:cNvPr id="4072" name="TextBox 81"/>
            <p:cNvSpPr txBox="1"/>
            <p:nvPr/>
          </p:nvSpPr>
          <p:spPr>
            <a:xfrm>
              <a:off x="3704710" y="395177"/>
              <a:ext cx="1401667" cy="165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lnSpc>
                  <a:spcPct val="120000"/>
                </a:lnSpc>
                <a:defRPr sz="1100">
                  <a:solidFill>
                    <a:srgbClr val="40474F"/>
                  </a:solidFill>
                  <a:latin typeface="Neusa Next Pro"/>
                  <a:ea typeface="Neusa Next Pro"/>
                  <a:cs typeface="Neusa Next Pro"/>
                  <a:sym typeface="Neusa Next Pro"/>
                </a:defRPr>
              </a:lvl1pPr>
            </a:lstStyle>
            <a:p>
              <a:r>
                <a:t>Run Time Security</a:t>
              </a:r>
            </a:p>
          </p:txBody>
        </p:sp>
        <p:grpSp>
          <p:nvGrpSpPr>
            <p:cNvPr id="4079" name="Group 30"/>
            <p:cNvGrpSpPr/>
            <p:nvPr/>
          </p:nvGrpSpPr>
          <p:grpSpPr>
            <a:xfrm>
              <a:off x="0" y="0"/>
              <a:ext cx="5166001" cy="684001"/>
              <a:chOff x="0" y="0"/>
              <a:chExt cx="5166000" cy="684000"/>
            </a:xfrm>
          </p:grpSpPr>
          <p:grpSp>
            <p:nvGrpSpPr>
              <p:cNvPr id="4075" name="Rectangle 31"/>
              <p:cNvGrpSpPr/>
              <p:nvPr/>
            </p:nvGrpSpPr>
            <p:grpSpPr>
              <a:xfrm>
                <a:off x="-1" y="-1"/>
                <a:ext cx="5166002" cy="684002"/>
                <a:chOff x="0" y="0"/>
                <a:chExt cx="5166000" cy="684000"/>
              </a:xfrm>
            </p:grpSpPr>
            <p:sp>
              <p:nvSpPr>
                <p:cNvPr id="4073" name="Rectangle"/>
                <p:cNvSpPr/>
                <p:nvPr/>
              </p:nvSpPr>
              <p:spPr>
                <a:xfrm>
                  <a:off x="-1" y="-1"/>
                  <a:ext cx="5166002" cy="684002"/>
                </a:xfrm>
                <a:prstGeom prst="rect">
                  <a:avLst/>
                </a:prstGeom>
                <a:solidFill>
                  <a:srgbClr val="A77149"/>
                </a:solidFill>
                <a:ln w="38100" cap="flat">
                  <a:solidFill>
                    <a:srgbClr val="A77149"/>
                  </a:solidFill>
                  <a:prstDash val="solid"/>
                  <a:miter lim="800000"/>
                  <a:tailEnd type="triangle" w="med" len="med"/>
                </a:ln>
                <a:effectLst/>
              </p:spPr>
              <p:txBody>
                <a:bodyPr wrap="square" lIns="45718" tIns="45718" rIns="45718" bIns="45718" numCol="1" anchor="ctr">
                  <a:noAutofit/>
                </a:bodyPr>
                <a:lstStyle/>
                <a:p>
                  <a:pPr defTabSz="451704">
                    <a:defRPr>
                      <a:solidFill>
                        <a:srgbClr val="40474F"/>
                      </a:solidFill>
                      <a:latin typeface="Neusa Next Pro"/>
                      <a:ea typeface="Neusa Next Pro"/>
                      <a:cs typeface="Neusa Next Pro"/>
                      <a:sym typeface="Neusa Next Pro"/>
                    </a:defRPr>
                  </a:pPr>
                  <a:endParaRPr/>
                </a:p>
              </p:txBody>
            </p:sp>
            <p:sp>
              <p:nvSpPr>
                <p:cNvPr id="4074" name="KSI Blockchain / high-scale immutability"/>
                <p:cNvSpPr txBox="1"/>
                <p:nvPr/>
              </p:nvSpPr>
              <p:spPr>
                <a:xfrm>
                  <a:off x="-1" y="226349"/>
                  <a:ext cx="5166002" cy="2313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958" tIns="16958" rIns="16958" bIns="16958" numCol="1" anchor="ctr">
                  <a:spAutoFit/>
                </a:bodyPr>
                <a:lstStyle/>
                <a:p>
                  <a:pPr defTabSz="451704">
                    <a:defRPr sz="1400">
                      <a:solidFill>
                        <a:srgbClr val="FFFFFF"/>
                      </a:solidFill>
                      <a:latin typeface="Arial"/>
                      <a:ea typeface="Arial"/>
                      <a:cs typeface="Arial"/>
                      <a:sym typeface="Arial"/>
                    </a:defRPr>
                  </a:pPr>
                  <a:r>
                    <a:t>			KSI Blockchain </a:t>
                  </a:r>
                  <a:r>
                    <a:rPr sz="1000"/>
                    <a:t>/ high-scale immutability </a:t>
                  </a:r>
                </a:p>
              </p:txBody>
            </p:sp>
          </p:grpSp>
          <p:grpSp>
            <p:nvGrpSpPr>
              <p:cNvPr id="4078" name="Rectangle 32"/>
              <p:cNvGrpSpPr/>
              <p:nvPr/>
            </p:nvGrpSpPr>
            <p:grpSpPr>
              <a:xfrm>
                <a:off x="4469664" y="23826"/>
                <a:ext cx="667505" cy="166862"/>
                <a:chOff x="0" y="0"/>
                <a:chExt cx="667504" cy="166860"/>
              </a:xfrm>
            </p:grpSpPr>
            <p:sp>
              <p:nvSpPr>
                <p:cNvPr id="4076" name="Rectangle"/>
                <p:cNvSpPr/>
                <p:nvPr/>
              </p:nvSpPr>
              <p:spPr>
                <a:xfrm>
                  <a:off x="0" y="0"/>
                  <a:ext cx="667505" cy="166861"/>
                </a:xfrm>
                <a:prstGeom prst="rect">
                  <a:avLst/>
                </a:prstGeom>
                <a:solidFill>
                  <a:srgbClr val="966440"/>
                </a:solidFill>
                <a:ln w="38100" cap="flat">
                  <a:solidFill>
                    <a:srgbClr val="966440"/>
                  </a:solidFill>
                  <a:prstDash val="solid"/>
                  <a:miter lim="800000"/>
                  <a:tailEnd type="triangle" w="med" len="med"/>
                </a:ln>
                <a:effectLst/>
              </p:spPr>
              <p:txBody>
                <a:bodyPr wrap="square" lIns="45718" tIns="45718" rIns="45718" bIns="45718" numCol="1" anchor="ctr">
                  <a:noAutofit/>
                </a:bodyPr>
                <a:lstStyle/>
                <a:p>
                  <a:pPr algn="ctr" defTabSz="451704">
                    <a:defRPr sz="1100">
                      <a:solidFill>
                        <a:srgbClr val="FFFFFF"/>
                      </a:solidFill>
                      <a:latin typeface="Arial"/>
                      <a:ea typeface="Arial"/>
                      <a:cs typeface="Arial"/>
                      <a:sym typeface="Arial"/>
                    </a:defRPr>
                  </a:pPr>
                  <a:endParaRPr/>
                </a:p>
              </p:txBody>
            </p:sp>
            <p:sp>
              <p:nvSpPr>
                <p:cNvPr id="4077" name="APIs"/>
                <p:cNvSpPr txBox="1"/>
                <p:nvPr/>
              </p:nvSpPr>
              <p:spPr>
                <a:xfrm>
                  <a:off x="0" y="19930"/>
                  <a:ext cx="667505"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958" tIns="16958" rIns="16958" bIns="16958" numCol="1" anchor="ctr">
                  <a:spAutoFit/>
                </a:bodyPr>
                <a:lstStyle>
                  <a:lvl1pPr algn="ctr" defTabSz="451704">
                    <a:defRPr sz="700">
                      <a:solidFill>
                        <a:srgbClr val="FFFFFF"/>
                      </a:solidFill>
                      <a:latin typeface="Arial"/>
                      <a:ea typeface="Arial"/>
                      <a:cs typeface="Arial"/>
                      <a:sym typeface="Arial"/>
                    </a:defRPr>
                  </a:lvl1pPr>
                </a:lstStyle>
                <a:p>
                  <a:r>
                    <a:t>APIs</a:t>
                  </a:r>
                </a:p>
              </p:txBody>
            </p:sp>
          </p:grpSp>
        </p:grpSp>
        <p:grpSp>
          <p:nvGrpSpPr>
            <p:cNvPr id="4089" name="Group 5"/>
            <p:cNvGrpSpPr/>
            <p:nvPr/>
          </p:nvGrpSpPr>
          <p:grpSpPr>
            <a:xfrm>
              <a:off x="42525" y="36749"/>
              <a:ext cx="1143367" cy="608643"/>
              <a:chOff x="0" y="0"/>
              <a:chExt cx="1143365" cy="608642"/>
            </a:xfrm>
          </p:grpSpPr>
          <p:grpSp>
            <p:nvGrpSpPr>
              <p:cNvPr id="4082" name="Rectangle 68"/>
              <p:cNvGrpSpPr/>
              <p:nvPr/>
            </p:nvGrpSpPr>
            <p:grpSpPr>
              <a:xfrm>
                <a:off x="0" y="0"/>
                <a:ext cx="1143366" cy="187147"/>
                <a:chOff x="0" y="0"/>
                <a:chExt cx="1143365" cy="187146"/>
              </a:xfrm>
            </p:grpSpPr>
            <p:sp>
              <p:nvSpPr>
                <p:cNvPr id="4080" name="Rectangle"/>
                <p:cNvSpPr/>
                <p:nvPr/>
              </p:nvSpPr>
              <p:spPr>
                <a:xfrm>
                  <a:off x="0" y="-1"/>
                  <a:ext cx="1143366" cy="187148"/>
                </a:xfrm>
                <a:prstGeom prst="rect">
                  <a:avLst/>
                </a:prstGeom>
                <a:solidFill>
                  <a:srgbClr val="966440"/>
                </a:solidFill>
                <a:ln w="12700" cap="flat">
                  <a:noFill/>
                  <a:miter lim="400000"/>
                  <a:tailEnd type="triangle" w="med" len="med"/>
                </a:ln>
                <a:effectLst/>
              </p:spPr>
              <p:txBody>
                <a:bodyPr wrap="square" lIns="45718" tIns="45718" rIns="45718" bIns="45718" numCol="1" anchor="ctr">
                  <a:noAutofit/>
                </a:bodyPr>
                <a:lstStyle/>
                <a:p>
                  <a:pPr algn="ctr" defTabSz="451704">
                    <a:defRPr>
                      <a:solidFill>
                        <a:srgbClr val="40474F"/>
                      </a:solidFill>
                      <a:latin typeface="Neusa Next Pro"/>
                      <a:ea typeface="Neusa Next Pro"/>
                      <a:cs typeface="Neusa Next Pro"/>
                      <a:sym typeface="Neusa Next Pro"/>
                    </a:defRPr>
                  </a:pPr>
                  <a:endParaRPr/>
                </a:p>
              </p:txBody>
            </p:sp>
            <p:sp>
              <p:nvSpPr>
                <p:cNvPr id="4081" name="time"/>
                <p:cNvSpPr txBox="1"/>
                <p:nvPr/>
              </p:nvSpPr>
              <p:spPr>
                <a:xfrm>
                  <a:off x="0" y="30073"/>
                  <a:ext cx="1143366"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958" tIns="16958" rIns="16958" bIns="16958" numCol="1" anchor="ctr">
                  <a:spAutoFit/>
                </a:bodyPr>
                <a:lstStyle>
                  <a:lvl1pPr algn="ctr" defTabSz="451704">
                    <a:defRPr sz="700">
                      <a:solidFill>
                        <a:srgbClr val="FFFFFF"/>
                      </a:solidFill>
                      <a:latin typeface="Arial"/>
                      <a:ea typeface="Arial"/>
                      <a:cs typeface="Arial"/>
                      <a:sym typeface="Arial"/>
                    </a:defRPr>
                  </a:lvl1pPr>
                </a:lstStyle>
                <a:p>
                  <a:r>
                    <a:t>time</a:t>
                  </a:r>
                </a:p>
              </p:txBody>
            </p:sp>
          </p:grpSp>
          <p:grpSp>
            <p:nvGrpSpPr>
              <p:cNvPr id="4085" name="Rectangle 71"/>
              <p:cNvGrpSpPr/>
              <p:nvPr/>
            </p:nvGrpSpPr>
            <p:grpSpPr>
              <a:xfrm>
                <a:off x="0" y="209116"/>
                <a:ext cx="1143366" cy="187147"/>
                <a:chOff x="0" y="0"/>
                <a:chExt cx="1143365" cy="187146"/>
              </a:xfrm>
            </p:grpSpPr>
            <p:sp>
              <p:nvSpPr>
                <p:cNvPr id="4083" name="Rectangle"/>
                <p:cNvSpPr/>
                <p:nvPr/>
              </p:nvSpPr>
              <p:spPr>
                <a:xfrm>
                  <a:off x="0" y="-1"/>
                  <a:ext cx="1143366" cy="187148"/>
                </a:xfrm>
                <a:prstGeom prst="rect">
                  <a:avLst/>
                </a:prstGeom>
                <a:solidFill>
                  <a:srgbClr val="966440"/>
                </a:solidFill>
                <a:ln w="12700" cap="flat">
                  <a:noFill/>
                  <a:miter lim="400000"/>
                  <a:tailEnd type="triangle" w="med" len="med"/>
                </a:ln>
                <a:effectLst/>
              </p:spPr>
              <p:txBody>
                <a:bodyPr wrap="square" lIns="45718" tIns="45718" rIns="45718" bIns="45718" numCol="1" anchor="ctr">
                  <a:noAutofit/>
                </a:bodyPr>
                <a:lstStyle/>
                <a:p>
                  <a:pPr algn="ctr" defTabSz="451704">
                    <a:defRPr>
                      <a:solidFill>
                        <a:srgbClr val="40474F"/>
                      </a:solidFill>
                      <a:latin typeface="Neusa Next Pro"/>
                      <a:ea typeface="Neusa Next Pro"/>
                      <a:cs typeface="Neusa Next Pro"/>
                      <a:sym typeface="Neusa Next Pro"/>
                    </a:defRPr>
                  </a:pPr>
                  <a:endParaRPr/>
                </a:p>
              </p:txBody>
            </p:sp>
            <p:sp>
              <p:nvSpPr>
                <p:cNvPr id="4084" name="integrity"/>
                <p:cNvSpPr txBox="1"/>
                <p:nvPr/>
              </p:nvSpPr>
              <p:spPr>
                <a:xfrm>
                  <a:off x="0" y="30073"/>
                  <a:ext cx="1143366"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958" tIns="16958" rIns="16958" bIns="16958" numCol="1" anchor="ctr">
                  <a:spAutoFit/>
                </a:bodyPr>
                <a:lstStyle>
                  <a:lvl1pPr algn="ctr" defTabSz="451704">
                    <a:defRPr sz="700">
                      <a:solidFill>
                        <a:srgbClr val="FFFFFF"/>
                      </a:solidFill>
                      <a:latin typeface="Arial"/>
                      <a:ea typeface="Arial"/>
                      <a:cs typeface="Arial"/>
                      <a:sym typeface="Arial"/>
                    </a:defRPr>
                  </a:lvl1pPr>
                </a:lstStyle>
                <a:p>
                  <a:r>
                    <a:t>integrity</a:t>
                  </a:r>
                </a:p>
              </p:txBody>
            </p:sp>
          </p:grpSp>
          <p:grpSp>
            <p:nvGrpSpPr>
              <p:cNvPr id="4088" name="Rectangle 73"/>
              <p:cNvGrpSpPr/>
              <p:nvPr/>
            </p:nvGrpSpPr>
            <p:grpSpPr>
              <a:xfrm>
                <a:off x="0" y="421496"/>
                <a:ext cx="1143366" cy="187147"/>
                <a:chOff x="0" y="0"/>
                <a:chExt cx="1143365" cy="187146"/>
              </a:xfrm>
            </p:grpSpPr>
            <p:sp>
              <p:nvSpPr>
                <p:cNvPr id="4086" name="Rectangle"/>
                <p:cNvSpPr/>
                <p:nvPr/>
              </p:nvSpPr>
              <p:spPr>
                <a:xfrm>
                  <a:off x="0" y="-1"/>
                  <a:ext cx="1143366" cy="187148"/>
                </a:xfrm>
                <a:prstGeom prst="rect">
                  <a:avLst/>
                </a:prstGeom>
                <a:solidFill>
                  <a:srgbClr val="966440"/>
                </a:solidFill>
                <a:ln w="12700" cap="flat">
                  <a:noFill/>
                  <a:miter lim="400000"/>
                  <a:tailEnd type="triangle" w="med" len="med"/>
                </a:ln>
                <a:effectLst/>
              </p:spPr>
              <p:txBody>
                <a:bodyPr wrap="square" lIns="45718" tIns="45718" rIns="45718" bIns="45718" numCol="1" anchor="ctr">
                  <a:noAutofit/>
                </a:bodyPr>
                <a:lstStyle/>
                <a:p>
                  <a:pPr algn="ctr" defTabSz="451704">
                    <a:defRPr>
                      <a:solidFill>
                        <a:srgbClr val="40474F"/>
                      </a:solidFill>
                      <a:latin typeface="Neusa Next Pro"/>
                      <a:ea typeface="Neusa Next Pro"/>
                      <a:cs typeface="Neusa Next Pro"/>
                      <a:sym typeface="Neusa Next Pro"/>
                    </a:defRPr>
                  </a:pPr>
                  <a:endParaRPr/>
                </a:p>
              </p:txBody>
            </p:sp>
            <p:sp>
              <p:nvSpPr>
                <p:cNvPr id="4087" name="identity"/>
                <p:cNvSpPr txBox="1"/>
                <p:nvPr/>
              </p:nvSpPr>
              <p:spPr>
                <a:xfrm>
                  <a:off x="0" y="30073"/>
                  <a:ext cx="1143366"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958" tIns="16958" rIns="16958" bIns="16958" numCol="1" anchor="ctr">
                  <a:spAutoFit/>
                </a:bodyPr>
                <a:lstStyle>
                  <a:lvl1pPr algn="ctr" defTabSz="451704">
                    <a:defRPr sz="700">
                      <a:solidFill>
                        <a:srgbClr val="FFFFFF"/>
                      </a:solidFill>
                      <a:latin typeface="Arial"/>
                      <a:ea typeface="Arial"/>
                      <a:cs typeface="Arial"/>
                      <a:sym typeface="Arial"/>
                    </a:defRPr>
                  </a:lvl1pPr>
                </a:lstStyle>
                <a:p>
                  <a:r>
                    <a:t>identity</a:t>
                  </a:r>
                </a:p>
              </p:txBody>
            </p:sp>
          </p:grpSp>
        </p:grpSp>
      </p:grpSp>
      <p:grpSp>
        <p:nvGrpSpPr>
          <p:cNvPr id="4100" name="Group 4"/>
          <p:cNvGrpSpPr/>
          <p:nvPr/>
        </p:nvGrpSpPr>
        <p:grpSpPr>
          <a:xfrm>
            <a:off x="6369822" y="5342497"/>
            <a:ext cx="1143367" cy="608643"/>
            <a:chOff x="0" y="0"/>
            <a:chExt cx="1143365" cy="608642"/>
          </a:xfrm>
        </p:grpSpPr>
        <p:grpSp>
          <p:nvGrpSpPr>
            <p:cNvPr id="4093" name="Rectangle 78"/>
            <p:cNvGrpSpPr/>
            <p:nvPr/>
          </p:nvGrpSpPr>
          <p:grpSpPr>
            <a:xfrm>
              <a:off x="0" y="0"/>
              <a:ext cx="1143366" cy="187147"/>
              <a:chOff x="0" y="0"/>
              <a:chExt cx="1143365" cy="187146"/>
            </a:xfrm>
          </p:grpSpPr>
          <p:sp>
            <p:nvSpPr>
              <p:cNvPr id="4091" name="Rectangle"/>
              <p:cNvSpPr/>
              <p:nvPr/>
            </p:nvSpPr>
            <p:spPr>
              <a:xfrm>
                <a:off x="0" y="-1"/>
                <a:ext cx="1143366" cy="187148"/>
              </a:xfrm>
              <a:prstGeom prst="rect">
                <a:avLst/>
              </a:prstGeom>
              <a:solidFill>
                <a:srgbClr val="2F505F"/>
              </a:solidFill>
              <a:ln w="12700" cap="flat">
                <a:noFill/>
                <a:miter lim="400000"/>
                <a:tailEnd type="triangle" w="med" len="med"/>
              </a:ln>
              <a:effectLst/>
            </p:spPr>
            <p:txBody>
              <a:bodyPr wrap="square" lIns="45718" tIns="45718" rIns="45718" bIns="45718" numCol="1" anchor="ctr">
                <a:noAutofit/>
              </a:bodyPr>
              <a:lstStyle/>
              <a:p>
                <a:pPr algn="ctr" defTabSz="451704">
                  <a:defRPr>
                    <a:solidFill>
                      <a:srgbClr val="40474F"/>
                    </a:solidFill>
                    <a:latin typeface="Neusa Next Pro"/>
                    <a:ea typeface="Neusa Next Pro"/>
                    <a:cs typeface="Neusa Next Pro"/>
                    <a:sym typeface="Neusa Next Pro"/>
                  </a:defRPr>
                </a:pPr>
                <a:endParaRPr/>
              </a:p>
            </p:txBody>
          </p:sp>
          <p:sp>
            <p:nvSpPr>
              <p:cNvPr id="4092" name="virtualized nodes"/>
              <p:cNvSpPr txBox="1"/>
              <p:nvPr/>
            </p:nvSpPr>
            <p:spPr>
              <a:xfrm>
                <a:off x="0" y="30073"/>
                <a:ext cx="1143366"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958" tIns="16958" rIns="16958" bIns="16958" numCol="1" anchor="ctr">
                <a:spAutoFit/>
              </a:bodyPr>
              <a:lstStyle>
                <a:lvl1pPr algn="ctr" defTabSz="451704">
                  <a:defRPr sz="700">
                    <a:solidFill>
                      <a:srgbClr val="FFFFFF"/>
                    </a:solidFill>
                    <a:latin typeface="Arial"/>
                    <a:ea typeface="Arial"/>
                    <a:cs typeface="Arial"/>
                    <a:sym typeface="Arial"/>
                  </a:defRPr>
                </a:lvl1pPr>
              </a:lstStyle>
              <a:p>
                <a:r>
                  <a:t>virtualized nodes</a:t>
                </a:r>
              </a:p>
            </p:txBody>
          </p:sp>
        </p:grpSp>
        <p:grpSp>
          <p:nvGrpSpPr>
            <p:cNvPr id="4096" name="Rectangle 80"/>
            <p:cNvGrpSpPr/>
            <p:nvPr/>
          </p:nvGrpSpPr>
          <p:grpSpPr>
            <a:xfrm>
              <a:off x="0" y="209116"/>
              <a:ext cx="1143366" cy="187147"/>
              <a:chOff x="0" y="0"/>
              <a:chExt cx="1143365" cy="187146"/>
            </a:xfrm>
          </p:grpSpPr>
          <p:sp>
            <p:nvSpPr>
              <p:cNvPr id="4094" name="Rectangle"/>
              <p:cNvSpPr/>
              <p:nvPr/>
            </p:nvSpPr>
            <p:spPr>
              <a:xfrm>
                <a:off x="0" y="-1"/>
                <a:ext cx="1143366" cy="187148"/>
              </a:xfrm>
              <a:prstGeom prst="rect">
                <a:avLst/>
              </a:prstGeom>
              <a:solidFill>
                <a:srgbClr val="2F505F"/>
              </a:solidFill>
              <a:ln w="12700" cap="flat">
                <a:noFill/>
                <a:miter lim="400000"/>
                <a:tailEnd type="triangle" w="med" len="med"/>
              </a:ln>
              <a:effectLst/>
            </p:spPr>
            <p:txBody>
              <a:bodyPr wrap="square" lIns="45718" tIns="45718" rIns="45718" bIns="45718" numCol="1" anchor="ctr">
                <a:noAutofit/>
              </a:bodyPr>
              <a:lstStyle/>
              <a:p>
                <a:pPr algn="ctr" defTabSz="451704">
                  <a:defRPr>
                    <a:solidFill>
                      <a:srgbClr val="40474F"/>
                    </a:solidFill>
                    <a:latin typeface="Neusa Next Pro"/>
                    <a:ea typeface="Neusa Next Pro"/>
                    <a:cs typeface="Neusa Next Pro"/>
                    <a:sym typeface="Neusa Next Pro"/>
                  </a:defRPr>
                </a:pPr>
                <a:endParaRPr/>
              </a:p>
            </p:txBody>
          </p:sp>
          <p:sp>
            <p:nvSpPr>
              <p:cNvPr id="4095" name="physical nodes"/>
              <p:cNvSpPr txBox="1"/>
              <p:nvPr/>
            </p:nvSpPr>
            <p:spPr>
              <a:xfrm>
                <a:off x="0" y="30073"/>
                <a:ext cx="1143366"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958" tIns="16958" rIns="16958" bIns="16958" numCol="1" anchor="ctr">
                <a:spAutoFit/>
              </a:bodyPr>
              <a:lstStyle>
                <a:lvl1pPr algn="ctr" defTabSz="451704">
                  <a:defRPr sz="700">
                    <a:solidFill>
                      <a:srgbClr val="FFFFFF"/>
                    </a:solidFill>
                    <a:latin typeface="Arial"/>
                    <a:ea typeface="Arial"/>
                    <a:cs typeface="Arial"/>
                    <a:sym typeface="Arial"/>
                  </a:defRPr>
                </a:lvl1pPr>
              </a:lstStyle>
              <a:p>
                <a:r>
                  <a:t>physical nodes</a:t>
                </a:r>
              </a:p>
            </p:txBody>
          </p:sp>
        </p:grpSp>
        <p:grpSp>
          <p:nvGrpSpPr>
            <p:cNvPr id="4099" name="Rectangle 87"/>
            <p:cNvGrpSpPr/>
            <p:nvPr/>
          </p:nvGrpSpPr>
          <p:grpSpPr>
            <a:xfrm>
              <a:off x="0" y="421496"/>
              <a:ext cx="1143366" cy="187147"/>
              <a:chOff x="0" y="0"/>
              <a:chExt cx="1143365" cy="187146"/>
            </a:xfrm>
          </p:grpSpPr>
          <p:sp>
            <p:nvSpPr>
              <p:cNvPr id="4097" name="Rectangle"/>
              <p:cNvSpPr/>
              <p:nvPr/>
            </p:nvSpPr>
            <p:spPr>
              <a:xfrm>
                <a:off x="0" y="-1"/>
                <a:ext cx="1143366" cy="187148"/>
              </a:xfrm>
              <a:prstGeom prst="rect">
                <a:avLst/>
              </a:prstGeom>
              <a:solidFill>
                <a:srgbClr val="2F505F"/>
              </a:solidFill>
              <a:ln w="12700" cap="flat">
                <a:noFill/>
                <a:miter lim="400000"/>
                <a:tailEnd type="triangle" w="med" len="med"/>
              </a:ln>
              <a:effectLst/>
            </p:spPr>
            <p:txBody>
              <a:bodyPr wrap="square" lIns="45718" tIns="45718" rIns="45718" bIns="45718" numCol="1" anchor="ctr">
                <a:noAutofit/>
              </a:bodyPr>
              <a:lstStyle/>
              <a:p>
                <a:pPr algn="ctr" defTabSz="451704">
                  <a:defRPr>
                    <a:solidFill>
                      <a:srgbClr val="40474F"/>
                    </a:solidFill>
                    <a:latin typeface="Neusa Next Pro"/>
                    <a:ea typeface="Neusa Next Pro"/>
                    <a:cs typeface="Neusa Next Pro"/>
                    <a:sym typeface="Neusa Next Pro"/>
                  </a:defRPr>
                </a:pPr>
                <a:endParaRPr/>
              </a:p>
            </p:txBody>
          </p:sp>
          <p:sp>
            <p:nvSpPr>
              <p:cNvPr id="4098" name="anti-tamper nodes"/>
              <p:cNvSpPr txBox="1"/>
              <p:nvPr/>
            </p:nvSpPr>
            <p:spPr>
              <a:xfrm>
                <a:off x="0" y="30073"/>
                <a:ext cx="1143366"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958" tIns="16958" rIns="16958" bIns="16958" numCol="1" anchor="ctr">
                <a:spAutoFit/>
              </a:bodyPr>
              <a:lstStyle>
                <a:lvl1pPr algn="ctr" defTabSz="451704">
                  <a:defRPr sz="700">
                    <a:solidFill>
                      <a:srgbClr val="FFFFFF"/>
                    </a:solidFill>
                    <a:latin typeface="Arial"/>
                    <a:ea typeface="Arial"/>
                    <a:cs typeface="Arial"/>
                    <a:sym typeface="Arial"/>
                  </a:defRPr>
                </a:lvl1pPr>
              </a:lstStyle>
              <a:p>
                <a:r>
                  <a:t>anti-tamper nodes</a:t>
                </a:r>
              </a:p>
            </p:txBody>
          </p:sp>
        </p:grpSp>
      </p:grpSp>
      <p:grpSp>
        <p:nvGrpSpPr>
          <p:cNvPr id="4120" name="Group 10"/>
          <p:cNvGrpSpPr/>
          <p:nvPr/>
        </p:nvGrpSpPr>
        <p:grpSpPr>
          <a:xfrm>
            <a:off x="6330001" y="3642774"/>
            <a:ext cx="4674627" cy="684001"/>
            <a:chOff x="0" y="0"/>
            <a:chExt cx="4674625" cy="684000"/>
          </a:xfrm>
        </p:grpSpPr>
        <p:grpSp>
          <p:nvGrpSpPr>
            <p:cNvPr id="4109" name="Group 49"/>
            <p:cNvGrpSpPr/>
            <p:nvPr/>
          </p:nvGrpSpPr>
          <p:grpSpPr>
            <a:xfrm>
              <a:off x="-1" y="-1"/>
              <a:ext cx="4674627" cy="684002"/>
              <a:chOff x="0" y="0"/>
              <a:chExt cx="4674625" cy="684000"/>
            </a:xfrm>
          </p:grpSpPr>
          <p:grpSp>
            <p:nvGrpSpPr>
              <p:cNvPr id="4107" name="Group 50"/>
              <p:cNvGrpSpPr/>
              <p:nvPr/>
            </p:nvGrpSpPr>
            <p:grpSpPr>
              <a:xfrm>
                <a:off x="-1" y="-1"/>
                <a:ext cx="4674627" cy="684002"/>
                <a:chOff x="0" y="0"/>
                <a:chExt cx="4674625" cy="684000"/>
              </a:xfrm>
            </p:grpSpPr>
            <p:grpSp>
              <p:nvGrpSpPr>
                <p:cNvPr id="4103" name="Rectangle 53"/>
                <p:cNvGrpSpPr/>
                <p:nvPr/>
              </p:nvGrpSpPr>
              <p:grpSpPr>
                <a:xfrm>
                  <a:off x="-1" y="-1"/>
                  <a:ext cx="4674627" cy="684002"/>
                  <a:chOff x="0" y="0"/>
                  <a:chExt cx="4674625" cy="684000"/>
                </a:xfrm>
              </p:grpSpPr>
              <p:sp>
                <p:nvSpPr>
                  <p:cNvPr id="4101" name="Rectangle"/>
                  <p:cNvSpPr/>
                  <p:nvPr/>
                </p:nvSpPr>
                <p:spPr>
                  <a:xfrm>
                    <a:off x="-1" y="-1"/>
                    <a:ext cx="4674627" cy="684002"/>
                  </a:xfrm>
                  <a:prstGeom prst="rect">
                    <a:avLst/>
                  </a:prstGeom>
                  <a:solidFill>
                    <a:srgbClr val="A77149"/>
                  </a:solidFill>
                  <a:ln w="38100" cap="flat">
                    <a:solidFill>
                      <a:srgbClr val="A77149"/>
                    </a:solidFill>
                    <a:prstDash val="solid"/>
                    <a:miter lim="800000"/>
                    <a:tailEnd type="triangle" w="med" len="med"/>
                  </a:ln>
                  <a:effectLst/>
                </p:spPr>
                <p:txBody>
                  <a:bodyPr wrap="square" lIns="45718" tIns="45718" rIns="45718" bIns="45718" numCol="1" anchor="ctr">
                    <a:noAutofit/>
                  </a:bodyPr>
                  <a:lstStyle/>
                  <a:p>
                    <a:pPr defTabSz="451704">
                      <a:defRPr>
                        <a:solidFill>
                          <a:srgbClr val="40474F"/>
                        </a:solidFill>
                        <a:latin typeface="Neusa Next Pro"/>
                        <a:ea typeface="Neusa Next Pro"/>
                        <a:cs typeface="Neusa Next Pro"/>
                        <a:sym typeface="Neusa Next Pro"/>
                      </a:defRPr>
                    </a:pPr>
                    <a:endParaRPr/>
                  </a:p>
                </p:txBody>
              </p:sp>
              <p:sp>
                <p:nvSpPr>
                  <p:cNvPr id="4102" name="Text"/>
                  <p:cNvSpPr txBox="1"/>
                  <p:nvPr/>
                </p:nvSpPr>
                <p:spPr>
                  <a:xfrm>
                    <a:off x="-1" y="226349"/>
                    <a:ext cx="4674627" cy="2313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958" tIns="16958" rIns="16958" bIns="16958" numCol="1" anchor="ctr">
                    <a:spAutoFit/>
                  </a:bodyPr>
                  <a:lstStyle>
                    <a:lvl1pPr defTabSz="451704">
                      <a:defRPr sz="1400">
                        <a:solidFill>
                          <a:srgbClr val="FFFFFF"/>
                        </a:solidFill>
                        <a:latin typeface="Arial"/>
                        <a:ea typeface="Arial"/>
                        <a:cs typeface="Arial"/>
                        <a:sym typeface="Arial"/>
                      </a:defRPr>
                    </a:lvl1pPr>
                  </a:lstStyle>
                  <a:p>
                    <a:r>
                      <a:t>			</a:t>
                    </a:r>
                  </a:p>
                </p:txBody>
              </p:sp>
            </p:grpSp>
            <p:grpSp>
              <p:nvGrpSpPr>
                <p:cNvPr id="4106" name="Rectangle 54"/>
                <p:cNvGrpSpPr/>
                <p:nvPr/>
              </p:nvGrpSpPr>
              <p:grpSpPr>
                <a:xfrm>
                  <a:off x="3961403" y="45491"/>
                  <a:ext cx="667506" cy="166862"/>
                  <a:chOff x="0" y="0"/>
                  <a:chExt cx="667504" cy="166860"/>
                </a:xfrm>
              </p:grpSpPr>
              <p:sp>
                <p:nvSpPr>
                  <p:cNvPr id="4104" name="Rectangle"/>
                  <p:cNvSpPr/>
                  <p:nvPr/>
                </p:nvSpPr>
                <p:spPr>
                  <a:xfrm>
                    <a:off x="0" y="0"/>
                    <a:ext cx="667505" cy="166861"/>
                  </a:xfrm>
                  <a:prstGeom prst="rect">
                    <a:avLst/>
                  </a:prstGeom>
                  <a:solidFill>
                    <a:srgbClr val="966440"/>
                  </a:solidFill>
                  <a:ln w="38100" cap="flat">
                    <a:solidFill>
                      <a:srgbClr val="966440"/>
                    </a:solidFill>
                    <a:prstDash val="solid"/>
                    <a:miter lim="800000"/>
                    <a:tailEnd type="triangle" w="med" len="med"/>
                  </a:ln>
                  <a:effectLst/>
                </p:spPr>
                <p:txBody>
                  <a:bodyPr wrap="square" lIns="45718" tIns="45718" rIns="45718" bIns="45718" numCol="1" anchor="ctr">
                    <a:noAutofit/>
                  </a:bodyPr>
                  <a:lstStyle/>
                  <a:p>
                    <a:pPr algn="ctr" defTabSz="451704">
                      <a:defRPr sz="1100">
                        <a:solidFill>
                          <a:srgbClr val="FFFFFF"/>
                        </a:solidFill>
                        <a:latin typeface="Arial"/>
                        <a:ea typeface="Arial"/>
                        <a:cs typeface="Arial"/>
                        <a:sym typeface="Arial"/>
                      </a:defRPr>
                    </a:pPr>
                    <a:endParaRPr/>
                  </a:p>
                </p:txBody>
              </p:sp>
              <p:sp>
                <p:nvSpPr>
                  <p:cNvPr id="4105" name="APIs"/>
                  <p:cNvSpPr txBox="1"/>
                  <p:nvPr/>
                </p:nvSpPr>
                <p:spPr>
                  <a:xfrm>
                    <a:off x="0" y="19930"/>
                    <a:ext cx="667505"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958" tIns="16958" rIns="16958" bIns="16958" numCol="1" anchor="ctr">
                    <a:spAutoFit/>
                  </a:bodyPr>
                  <a:lstStyle>
                    <a:lvl1pPr algn="ctr" defTabSz="451704">
                      <a:defRPr sz="700">
                        <a:solidFill>
                          <a:srgbClr val="FFFFFF"/>
                        </a:solidFill>
                        <a:latin typeface="Arial"/>
                        <a:ea typeface="Arial"/>
                        <a:cs typeface="Arial"/>
                        <a:sym typeface="Arial"/>
                      </a:defRPr>
                    </a:lvl1pPr>
                  </a:lstStyle>
                  <a:p>
                    <a:r>
                      <a:t>APIs</a:t>
                    </a:r>
                  </a:p>
                </p:txBody>
              </p:sp>
            </p:grpSp>
          </p:grpSp>
          <p:sp>
            <p:nvSpPr>
              <p:cNvPr id="4108" name="Rectangle 51"/>
              <p:cNvSpPr/>
              <p:nvPr/>
            </p:nvSpPr>
            <p:spPr>
              <a:xfrm>
                <a:off x="1314958" y="183337"/>
                <a:ext cx="2358431" cy="298289"/>
              </a:xfrm>
              <a:prstGeom prst="rect">
                <a:avLst/>
              </a:prstGeom>
              <a:solidFill>
                <a:srgbClr val="A77149"/>
              </a:solidFill>
              <a:ln w="9525" cap="flat">
                <a:solidFill>
                  <a:srgbClr val="A77149"/>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90" tIns="45690" rIns="45690" bIns="45690" numCol="1" anchor="t">
                <a:spAutoFit/>
              </a:bodyPr>
              <a:lstStyle/>
              <a:p>
                <a:pPr defTabSz="451704">
                  <a:defRPr sz="1400">
                    <a:solidFill>
                      <a:srgbClr val="FFFFFF"/>
                    </a:solidFill>
                    <a:latin typeface="Arial"/>
                    <a:ea typeface="Arial"/>
                    <a:cs typeface="Arial"/>
                    <a:sym typeface="Arial"/>
                  </a:defRPr>
                </a:pPr>
                <a:r>
                  <a:t>KSI Resonance </a:t>
                </a:r>
                <a:r>
                  <a:rPr sz="1000"/>
                  <a:t>/process integrity</a:t>
                </a:r>
              </a:p>
            </p:txBody>
          </p:sp>
        </p:grpSp>
        <p:grpSp>
          <p:nvGrpSpPr>
            <p:cNvPr id="4119" name="Group 1"/>
            <p:cNvGrpSpPr/>
            <p:nvPr/>
          </p:nvGrpSpPr>
          <p:grpSpPr>
            <a:xfrm>
              <a:off x="39821" y="35983"/>
              <a:ext cx="1143366" cy="608643"/>
              <a:chOff x="0" y="0"/>
              <a:chExt cx="1143365" cy="608642"/>
            </a:xfrm>
          </p:grpSpPr>
          <p:grpSp>
            <p:nvGrpSpPr>
              <p:cNvPr id="4112" name="Rectangle 88"/>
              <p:cNvGrpSpPr/>
              <p:nvPr/>
            </p:nvGrpSpPr>
            <p:grpSpPr>
              <a:xfrm>
                <a:off x="0" y="0"/>
                <a:ext cx="1143366" cy="187147"/>
                <a:chOff x="0" y="0"/>
                <a:chExt cx="1143365" cy="187146"/>
              </a:xfrm>
            </p:grpSpPr>
            <p:sp>
              <p:nvSpPr>
                <p:cNvPr id="4110" name="Rectangle"/>
                <p:cNvSpPr/>
                <p:nvPr/>
              </p:nvSpPr>
              <p:spPr>
                <a:xfrm>
                  <a:off x="0" y="-1"/>
                  <a:ext cx="1143366" cy="187148"/>
                </a:xfrm>
                <a:prstGeom prst="rect">
                  <a:avLst/>
                </a:prstGeom>
                <a:solidFill>
                  <a:srgbClr val="966440"/>
                </a:solidFill>
                <a:ln w="12700" cap="flat">
                  <a:noFill/>
                  <a:miter lim="400000"/>
                  <a:tailEnd type="triangle" w="med" len="med"/>
                </a:ln>
                <a:effectLst/>
              </p:spPr>
              <p:txBody>
                <a:bodyPr wrap="square" lIns="45718" tIns="45718" rIns="45718" bIns="45718" numCol="1" anchor="ctr">
                  <a:noAutofit/>
                </a:bodyPr>
                <a:lstStyle/>
                <a:p>
                  <a:pPr algn="ctr" defTabSz="451704">
                    <a:defRPr>
                      <a:solidFill>
                        <a:srgbClr val="40474F"/>
                      </a:solidFill>
                      <a:latin typeface="Neusa Next Pro"/>
                      <a:ea typeface="Neusa Next Pro"/>
                      <a:cs typeface="Neusa Next Pro"/>
                      <a:sym typeface="Neusa Next Pro"/>
                    </a:defRPr>
                  </a:pPr>
                  <a:endParaRPr/>
                </a:p>
              </p:txBody>
            </p:sp>
            <p:sp>
              <p:nvSpPr>
                <p:cNvPr id="4111" name="accounting services"/>
                <p:cNvSpPr txBox="1"/>
                <p:nvPr/>
              </p:nvSpPr>
              <p:spPr>
                <a:xfrm>
                  <a:off x="0" y="30073"/>
                  <a:ext cx="1143366"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958" tIns="16958" rIns="16958" bIns="16958" numCol="1" anchor="ctr">
                  <a:spAutoFit/>
                </a:bodyPr>
                <a:lstStyle>
                  <a:lvl1pPr algn="ctr" defTabSz="451704">
                    <a:defRPr sz="700">
                      <a:solidFill>
                        <a:srgbClr val="FFFFFF"/>
                      </a:solidFill>
                      <a:latin typeface="Arial"/>
                      <a:ea typeface="Arial"/>
                      <a:cs typeface="Arial"/>
                      <a:sym typeface="Arial"/>
                    </a:defRPr>
                  </a:lvl1pPr>
                </a:lstStyle>
                <a:p>
                  <a:r>
                    <a:t>accounting services</a:t>
                  </a:r>
                </a:p>
              </p:txBody>
            </p:sp>
          </p:grpSp>
          <p:grpSp>
            <p:nvGrpSpPr>
              <p:cNvPr id="4115" name="Rectangle 89"/>
              <p:cNvGrpSpPr/>
              <p:nvPr/>
            </p:nvGrpSpPr>
            <p:grpSpPr>
              <a:xfrm>
                <a:off x="0" y="209116"/>
                <a:ext cx="1143366" cy="187147"/>
                <a:chOff x="0" y="0"/>
                <a:chExt cx="1143365" cy="187146"/>
              </a:xfrm>
            </p:grpSpPr>
            <p:sp>
              <p:nvSpPr>
                <p:cNvPr id="4113" name="Rectangle"/>
                <p:cNvSpPr/>
                <p:nvPr/>
              </p:nvSpPr>
              <p:spPr>
                <a:xfrm>
                  <a:off x="0" y="-1"/>
                  <a:ext cx="1143366" cy="187148"/>
                </a:xfrm>
                <a:prstGeom prst="rect">
                  <a:avLst/>
                </a:prstGeom>
                <a:solidFill>
                  <a:srgbClr val="966440"/>
                </a:solidFill>
                <a:ln w="12700" cap="flat">
                  <a:noFill/>
                  <a:miter lim="400000"/>
                  <a:tailEnd type="triangle" w="med" len="med"/>
                </a:ln>
                <a:effectLst/>
              </p:spPr>
              <p:txBody>
                <a:bodyPr wrap="square" lIns="45718" tIns="45718" rIns="45718" bIns="45718" numCol="1" anchor="ctr">
                  <a:noAutofit/>
                </a:bodyPr>
                <a:lstStyle/>
                <a:p>
                  <a:pPr algn="ctr" defTabSz="451704">
                    <a:defRPr>
                      <a:solidFill>
                        <a:srgbClr val="40474F"/>
                      </a:solidFill>
                      <a:latin typeface="Neusa Next Pro"/>
                      <a:ea typeface="Neusa Next Pro"/>
                      <a:cs typeface="Neusa Next Pro"/>
                      <a:sym typeface="Neusa Next Pro"/>
                    </a:defRPr>
                  </a:pPr>
                  <a:endParaRPr/>
                </a:p>
              </p:txBody>
            </p:sp>
            <p:sp>
              <p:nvSpPr>
                <p:cNvPr id="4114" name="commitment services"/>
                <p:cNvSpPr txBox="1"/>
                <p:nvPr/>
              </p:nvSpPr>
              <p:spPr>
                <a:xfrm>
                  <a:off x="0" y="30073"/>
                  <a:ext cx="1143366"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958" tIns="16958" rIns="16958" bIns="16958" numCol="1" anchor="ctr">
                  <a:spAutoFit/>
                </a:bodyPr>
                <a:lstStyle>
                  <a:lvl1pPr algn="ctr" defTabSz="451704">
                    <a:defRPr sz="700">
                      <a:solidFill>
                        <a:srgbClr val="FFFFFF"/>
                      </a:solidFill>
                      <a:latin typeface="Arial"/>
                      <a:ea typeface="Arial"/>
                      <a:cs typeface="Arial"/>
                      <a:sym typeface="Arial"/>
                    </a:defRPr>
                  </a:lvl1pPr>
                </a:lstStyle>
                <a:p>
                  <a:r>
                    <a:t>commitment services</a:t>
                  </a:r>
                </a:p>
              </p:txBody>
            </p:sp>
          </p:grpSp>
          <p:grpSp>
            <p:nvGrpSpPr>
              <p:cNvPr id="4118" name="Rectangle 90"/>
              <p:cNvGrpSpPr/>
              <p:nvPr/>
            </p:nvGrpSpPr>
            <p:grpSpPr>
              <a:xfrm>
                <a:off x="0" y="421496"/>
                <a:ext cx="1143366" cy="187147"/>
                <a:chOff x="0" y="0"/>
                <a:chExt cx="1143365" cy="187146"/>
              </a:xfrm>
            </p:grpSpPr>
            <p:sp>
              <p:nvSpPr>
                <p:cNvPr id="4116" name="Rectangle"/>
                <p:cNvSpPr/>
                <p:nvPr/>
              </p:nvSpPr>
              <p:spPr>
                <a:xfrm>
                  <a:off x="0" y="-1"/>
                  <a:ext cx="1143366" cy="187148"/>
                </a:xfrm>
                <a:prstGeom prst="rect">
                  <a:avLst/>
                </a:prstGeom>
                <a:solidFill>
                  <a:srgbClr val="966440"/>
                </a:solidFill>
                <a:ln w="12700" cap="flat">
                  <a:noFill/>
                  <a:miter lim="400000"/>
                  <a:tailEnd type="triangle" w="med" len="med"/>
                </a:ln>
                <a:effectLst/>
              </p:spPr>
              <p:txBody>
                <a:bodyPr wrap="square" lIns="45718" tIns="45718" rIns="45718" bIns="45718" numCol="1" anchor="ctr">
                  <a:noAutofit/>
                </a:bodyPr>
                <a:lstStyle/>
                <a:p>
                  <a:pPr algn="ctr" defTabSz="451704">
                    <a:defRPr>
                      <a:solidFill>
                        <a:srgbClr val="40474F"/>
                      </a:solidFill>
                      <a:latin typeface="Neusa Next Pro"/>
                      <a:ea typeface="Neusa Next Pro"/>
                      <a:cs typeface="Neusa Next Pro"/>
                      <a:sym typeface="Neusa Next Pro"/>
                    </a:defRPr>
                  </a:pPr>
                  <a:endParaRPr/>
                </a:p>
              </p:txBody>
            </p:sp>
            <p:sp>
              <p:nvSpPr>
                <p:cNvPr id="4117" name="storage services"/>
                <p:cNvSpPr txBox="1"/>
                <p:nvPr/>
              </p:nvSpPr>
              <p:spPr>
                <a:xfrm>
                  <a:off x="0" y="30073"/>
                  <a:ext cx="1143366"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958" tIns="16958" rIns="16958" bIns="16958" numCol="1" anchor="ctr">
                  <a:spAutoFit/>
                </a:bodyPr>
                <a:lstStyle>
                  <a:lvl1pPr algn="ctr" defTabSz="451704">
                    <a:defRPr sz="700">
                      <a:solidFill>
                        <a:srgbClr val="FFFFFF"/>
                      </a:solidFill>
                      <a:latin typeface="Arial"/>
                      <a:ea typeface="Arial"/>
                      <a:cs typeface="Arial"/>
                      <a:sym typeface="Arial"/>
                    </a:defRPr>
                  </a:lvl1pPr>
                </a:lstStyle>
                <a:p>
                  <a:r>
                    <a:t>storage services</a:t>
                  </a:r>
                </a:p>
              </p:txBody>
            </p:sp>
          </p:grpSp>
        </p:grpSp>
      </p:grpSp>
      <p:grpSp>
        <p:nvGrpSpPr>
          <p:cNvPr id="4138" name="Group 14"/>
          <p:cNvGrpSpPr/>
          <p:nvPr/>
        </p:nvGrpSpPr>
        <p:grpSpPr>
          <a:xfrm>
            <a:off x="6327302" y="2881754"/>
            <a:ext cx="4189174" cy="684001"/>
            <a:chOff x="0" y="0"/>
            <a:chExt cx="4189172" cy="684000"/>
          </a:xfrm>
        </p:grpSpPr>
        <p:grpSp>
          <p:nvGrpSpPr>
            <p:cNvPr id="4127" name="Group 43"/>
            <p:cNvGrpSpPr/>
            <p:nvPr/>
          </p:nvGrpSpPr>
          <p:grpSpPr>
            <a:xfrm>
              <a:off x="0" y="-1"/>
              <a:ext cx="4189173" cy="684002"/>
              <a:chOff x="0" y="0"/>
              <a:chExt cx="4189172" cy="684000"/>
            </a:xfrm>
          </p:grpSpPr>
          <p:grpSp>
            <p:nvGrpSpPr>
              <p:cNvPr id="4123" name="Rectangle 44"/>
              <p:cNvGrpSpPr/>
              <p:nvPr/>
            </p:nvGrpSpPr>
            <p:grpSpPr>
              <a:xfrm>
                <a:off x="0" y="-1"/>
                <a:ext cx="4189173" cy="684002"/>
                <a:chOff x="0" y="0"/>
                <a:chExt cx="4189172" cy="684000"/>
              </a:xfrm>
            </p:grpSpPr>
            <p:sp>
              <p:nvSpPr>
                <p:cNvPr id="4121" name="Rectangle"/>
                <p:cNvSpPr/>
                <p:nvPr/>
              </p:nvSpPr>
              <p:spPr>
                <a:xfrm>
                  <a:off x="0" y="-1"/>
                  <a:ext cx="4189173" cy="684002"/>
                </a:xfrm>
                <a:prstGeom prst="rect">
                  <a:avLst/>
                </a:prstGeom>
                <a:solidFill>
                  <a:srgbClr val="A77149"/>
                </a:solidFill>
                <a:ln w="38100" cap="flat">
                  <a:solidFill>
                    <a:srgbClr val="A77149"/>
                  </a:solidFill>
                  <a:prstDash val="solid"/>
                  <a:miter lim="800000"/>
                  <a:tailEnd type="triangle" w="med" len="med"/>
                </a:ln>
                <a:effectLst/>
              </p:spPr>
              <p:txBody>
                <a:bodyPr wrap="square" lIns="45718" tIns="45718" rIns="45718" bIns="45718" numCol="1" anchor="ctr">
                  <a:noAutofit/>
                </a:bodyPr>
                <a:lstStyle/>
                <a:p>
                  <a:pPr defTabSz="451704">
                    <a:defRPr>
                      <a:solidFill>
                        <a:srgbClr val="40474F"/>
                      </a:solidFill>
                      <a:latin typeface="Neusa Next Pro"/>
                      <a:ea typeface="Neusa Next Pro"/>
                      <a:cs typeface="Neusa Next Pro"/>
                      <a:sym typeface="Neusa Next Pro"/>
                    </a:defRPr>
                  </a:pPr>
                  <a:endParaRPr/>
                </a:p>
              </p:txBody>
            </p:sp>
            <p:sp>
              <p:nvSpPr>
                <p:cNvPr id="4122" name="KSI Microservices"/>
                <p:cNvSpPr txBox="1"/>
                <p:nvPr/>
              </p:nvSpPr>
              <p:spPr>
                <a:xfrm>
                  <a:off x="0" y="226349"/>
                  <a:ext cx="4189173" cy="2313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958" tIns="16958" rIns="16958" bIns="16958" numCol="1" anchor="ctr">
                  <a:spAutoFit/>
                </a:bodyPr>
                <a:lstStyle>
                  <a:lvl1pPr defTabSz="451704">
                    <a:defRPr sz="1400">
                      <a:solidFill>
                        <a:srgbClr val="FFFFFF"/>
                      </a:solidFill>
                      <a:latin typeface="Arial"/>
                      <a:ea typeface="Arial"/>
                      <a:cs typeface="Arial"/>
                      <a:sym typeface="Arial"/>
                    </a:defRPr>
                  </a:lvl1pPr>
                </a:lstStyle>
                <a:p>
                  <a:r>
                    <a:t>			KSI Microservices</a:t>
                  </a:r>
                </a:p>
              </p:txBody>
            </p:sp>
          </p:grpSp>
          <p:grpSp>
            <p:nvGrpSpPr>
              <p:cNvPr id="4126" name="Rectangle 47"/>
              <p:cNvGrpSpPr/>
              <p:nvPr/>
            </p:nvGrpSpPr>
            <p:grpSpPr>
              <a:xfrm>
                <a:off x="3480058" y="46175"/>
                <a:ext cx="667506" cy="166862"/>
                <a:chOff x="0" y="0"/>
                <a:chExt cx="667504" cy="166860"/>
              </a:xfrm>
            </p:grpSpPr>
            <p:sp>
              <p:nvSpPr>
                <p:cNvPr id="4124" name="Rectangle"/>
                <p:cNvSpPr/>
                <p:nvPr/>
              </p:nvSpPr>
              <p:spPr>
                <a:xfrm>
                  <a:off x="0" y="0"/>
                  <a:ext cx="667505" cy="166861"/>
                </a:xfrm>
                <a:prstGeom prst="rect">
                  <a:avLst/>
                </a:prstGeom>
                <a:solidFill>
                  <a:srgbClr val="966440"/>
                </a:solidFill>
                <a:ln w="38100" cap="flat">
                  <a:solidFill>
                    <a:srgbClr val="966440"/>
                  </a:solidFill>
                  <a:prstDash val="solid"/>
                  <a:miter lim="800000"/>
                  <a:tailEnd type="triangle" w="med" len="med"/>
                </a:ln>
                <a:effectLst/>
              </p:spPr>
              <p:txBody>
                <a:bodyPr wrap="square" lIns="45718" tIns="45718" rIns="45718" bIns="45718" numCol="1" anchor="ctr">
                  <a:noAutofit/>
                </a:bodyPr>
                <a:lstStyle/>
                <a:p>
                  <a:pPr algn="ctr" defTabSz="451704">
                    <a:defRPr sz="1100">
                      <a:solidFill>
                        <a:srgbClr val="FFFFFF"/>
                      </a:solidFill>
                      <a:latin typeface="Arial"/>
                      <a:ea typeface="Arial"/>
                      <a:cs typeface="Arial"/>
                      <a:sym typeface="Arial"/>
                    </a:defRPr>
                  </a:pPr>
                  <a:endParaRPr/>
                </a:p>
              </p:txBody>
            </p:sp>
            <p:sp>
              <p:nvSpPr>
                <p:cNvPr id="4125" name="APIs"/>
                <p:cNvSpPr txBox="1"/>
                <p:nvPr/>
              </p:nvSpPr>
              <p:spPr>
                <a:xfrm>
                  <a:off x="0" y="19930"/>
                  <a:ext cx="667505"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958" tIns="16958" rIns="16958" bIns="16958" numCol="1" anchor="ctr">
                  <a:spAutoFit/>
                </a:bodyPr>
                <a:lstStyle>
                  <a:lvl1pPr algn="ctr" defTabSz="451704">
                    <a:defRPr sz="700">
                      <a:solidFill>
                        <a:srgbClr val="FFFFFF"/>
                      </a:solidFill>
                      <a:latin typeface="Arial"/>
                      <a:ea typeface="Arial"/>
                      <a:cs typeface="Arial"/>
                      <a:sym typeface="Arial"/>
                    </a:defRPr>
                  </a:lvl1pPr>
                </a:lstStyle>
                <a:p>
                  <a:r>
                    <a:t>APIs</a:t>
                  </a:r>
                </a:p>
              </p:txBody>
            </p:sp>
          </p:grpSp>
        </p:grpSp>
        <p:grpSp>
          <p:nvGrpSpPr>
            <p:cNvPr id="4137" name="Group 2"/>
            <p:cNvGrpSpPr/>
            <p:nvPr/>
          </p:nvGrpSpPr>
          <p:grpSpPr>
            <a:xfrm>
              <a:off x="42520" y="45604"/>
              <a:ext cx="1143366" cy="608643"/>
              <a:chOff x="0" y="0"/>
              <a:chExt cx="1143365" cy="608642"/>
            </a:xfrm>
          </p:grpSpPr>
          <p:grpSp>
            <p:nvGrpSpPr>
              <p:cNvPr id="4130" name="Rectangle 91"/>
              <p:cNvGrpSpPr/>
              <p:nvPr/>
            </p:nvGrpSpPr>
            <p:grpSpPr>
              <a:xfrm>
                <a:off x="0" y="0"/>
                <a:ext cx="1143366" cy="187147"/>
                <a:chOff x="0" y="0"/>
                <a:chExt cx="1143365" cy="187146"/>
              </a:xfrm>
            </p:grpSpPr>
            <p:sp>
              <p:nvSpPr>
                <p:cNvPr id="4128" name="Rectangle"/>
                <p:cNvSpPr/>
                <p:nvPr/>
              </p:nvSpPr>
              <p:spPr>
                <a:xfrm>
                  <a:off x="0" y="-1"/>
                  <a:ext cx="1143366" cy="187148"/>
                </a:xfrm>
                <a:prstGeom prst="rect">
                  <a:avLst/>
                </a:prstGeom>
                <a:solidFill>
                  <a:srgbClr val="966440"/>
                </a:solidFill>
                <a:ln w="12700" cap="flat">
                  <a:noFill/>
                  <a:miter lim="400000"/>
                  <a:tailEnd type="triangle" w="med" len="med"/>
                </a:ln>
                <a:effectLst/>
              </p:spPr>
              <p:txBody>
                <a:bodyPr wrap="square" lIns="45718" tIns="45718" rIns="45718" bIns="45718" numCol="1" anchor="ctr">
                  <a:noAutofit/>
                </a:bodyPr>
                <a:lstStyle/>
                <a:p>
                  <a:pPr algn="ctr" defTabSz="451704">
                    <a:defRPr>
                      <a:solidFill>
                        <a:srgbClr val="40474F"/>
                      </a:solidFill>
                      <a:latin typeface="Neusa Next Pro"/>
                      <a:ea typeface="Neusa Next Pro"/>
                      <a:cs typeface="Neusa Next Pro"/>
                      <a:sym typeface="Neusa Next Pro"/>
                    </a:defRPr>
                  </a:pPr>
                  <a:endParaRPr/>
                </a:p>
              </p:txBody>
            </p:sp>
            <p:sp>
              <p:nvSpPr>
                <p:cNvPr id="4129" name="provenance"/>
                <p:cNvSpPr txBox="1"/>
                <p:nvPr/>
              </p:nvSpPr>
              <p:spPr>
                <a:xfrm>
                  <a:off x="0" y="30073"/>
                  <a:ext cx="1143366"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958" tIns="16958" rIns="16958" bIns="16958" numCol="1" anchor="ctr">
                  <a:spAutoFit/>
                </a:bodyPr>
                <a:lstStyle>
                  <a:lvl1pPr algn="ctr" defTabSz="451704">
                    <a:defRPr sz="700">
                      <a:solidFill>
                        <a:srgbClr val="FFFFFF"/>
                      </a:solidFill>
                      <a:latin typeface="Arial"/>
                      <a:ea typeface="Arial"/>
                      <a:cs typeface="Arial"/>
                      <a:sym typeface="Arial"/>
                    </a:defRPr>
                  </a:lvl1pPr>
                </a:lstStyle>
                <a:p>
                  <a:r>
                    <a:t>provenance</a:t>
                  </a:r>
                </a:p>
              </p:txBody>
            </p:sp>
          </p:grpSp>
          <p:grpSp>
            <p:nvGrpSpPr>
              <p:cNvPr id="4133" name="Rectangle 92"/>
              <p:cNvGrpSpPr/>
              <p:nvPr/>
            </p:nvGrpSpPr>
            <p:grpSpPr>
              <a:xfrm>
                <a:off x="0" y="209116"/>
                <a:ext cx="1143366" cy="187147"/>
                <a:chOff x="0" y="0"/>
                <a:chExt cx="1143365" cy="187146"/>
              </a:xfrm>
            </p:grpSpPr>
            <p:sp>
              <p:nvSpPr>
                <p:cNvPr id="4131" name="Rectangle"/>
                <p:cNvSpPr/>
                <p:nvPr/>
              </p:nvSpPr>
              <p:spPr>
                <a:xfrm>
                  <a:off x="0" y="-1"/>
                  <a:ext cx="1143366" cy="187148"/>
                </a:xfrm>
                <a:prstGeom prst="rect">
                  <a:avLst/>
                </a:prstGeom>
                <a:solidFill>
                  <a:srgbClr val="966440"/>
                </a:solidFill>
                <a:ln w="12700" cap="flat">
                  <a:noFill/>
                  <a:miter lim="400000"/>
                  <a:tailEnd type="triangle" w="med" len="med"/>
                </a:ln>
                <a:effectLst/>
              </p:spPr>
              <p:txBody>
                <a:bodyPr wrap="square" lIns="45718" tIns="45718" rIns="45718" bIns="45718" numCol="1" anchor="ctr">
                  <a:noAutofit/>
                </a:bodyPr>
                <a:lstStyle/>
                <a:p>
                  <a:pPr algn="ctr" defTabSz="451704">
                    <a:defRPr>
                      <a:solidFill>
                        <a:srgbClr val="40474F"/>
                      </a:solidFill>
                      <a:latin typeface="Neusa Next Pro"/>
                      <a:ea typeface="Neusa Next Pro"/>
                      <a:cs typeface="Neusa Next Pro"/>
                      <a:sym typeface="Neusa Next Pro"/>
                    </a:defRPr>
                  </a:pPr>
                  <a:endParaRPr/>
                </a:p>
              </p:txBody>
            </p:sp>
            <p:sp>
              <p:nvSpPr>
                <p:cNvPr id="4132" name="middleware components"/>
                <p:cNvSpPr txBox="1"/>
                <p:nvPr/>
              </p:nvSpPr>
              <p:spPr>
                <a:xfrm>
                  <a:off x="0" y="30073"/>
                  <a:ext cx="1143366"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958" tIns="16958" rIns="16958" bIns="16958" numCol="1" anchor="ctr">
                  <a:spAutoFit/>
                </a:bodyPr>
                <a:lstStyle>
                  <a:lvl1pPr algn="ctr" defTabSz="451704">
                    <a:defRPr sz="700">
                      <a:solidFill>
                        <a:srgbClr val="FFFFFF"/>
                      </a:solidFill>
                      <a:latin typeface="Arial"/>
                      <a:ea typeface="Arial"/>
                      <a:cs typeface="Arial"/>
                      <a:sym typeface="Arial"/>
                    </a:defRPr>
                  </a:lvl1pPr>
                </a:lstStyle>
                <a:p>
                  <a:r>
                    <a:t>middleware components</a:t>
                  </a:r>
                </a:p>
              </p:txBody>
            </p:sp>
          </p:grpSp>
          <p:grpSp>
            <p:nvGrpSpPr>
              <p:cNvPr id="4136" name="Rectangle 93"/>
              <p:cNvGrpSpPr/>
              <p:nvPr/>
            </p:nvGrpSpPr>
            <p:grpSpPr>
              <a:xfrm>
                <a:off x="0" y="421496"/>
                <a:ext cx="1143366" cy="187147"/>
                <a:chOff x="0" y="0"/>
                <a:chExt cx="1143365" cy="187146"/>
              </a:xfrm>
            </p:grpSpPr>
            <p:sp>
              <p:nvSpPr>
                <p:cNvPr id="4134" name="Rectangle"/>
                <p:cNvSpPr/>
                <p:nvPr/>
              </p:nvSpPr>
              <p:spPr>
                <a:xfrm>
                  <a:off x="0" y="-1"/>
                  <a:ext cx="1143366" cy="187148"/>
                </a:xfrm>
                <a:prstGeom prst="rect">
                  <a:avLst/>
                </a:prstGeom>
                <a:solidFill>
                  <a:srgbClr val="966440"/>
                </a:solidFill>
                <a:ln w="12700" cap="flat">
                  <a:noFill/>
                  <a:miter lim="400000"/>
                  <a:tailEnd type="triangle" w="med" len="med"/>
                </a:ln>
                <a:effectLst/>
              </p:spPr>
              <p:txBody>
                <a:bodyPr wrap="square" lIns="45718" tIns="45718" rIns="45718" bIns="45718" numCol="1" anchor="ctr">
                  <a:noAutofit/>
                </a:bodyPr>
                <a:lstStyle/>
                <a:p>
                  <a:pPr algn="ctr" defTabSz="451704">
                    <a:defRPr>
                      <a:solidFill>
                        <a:srgbClr val="40474F"/>
                      </a:solidFill>
                      <a:latin typeface="Neusa Next Pro"/>
                      <a:ea typeface="Neusa Next Pro"/>
                      <a:cs typeface="Neusa Next Pro"/>
                      <a:sym typeface="Neusa Next Pro"/>
                    </a:defRPr>
                  </a:pPr>
                  <a:endParaRPr/>
                </a:p>
              </p:txBody>
            </p:sp>
            <p:sp>
              <p:nvSpPr>
                <p:cNvPr id="4135" name="connectors"/>
                <p:cNvSpPr txBox="1"/>
                <p:nvPr/>
              </p:nvSpPr>
              <p:spPr>
                <a:xfrm>
                  <a:off x="0" y="30073"/>
                  <a:ext cx="1143366"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958" tIns="16958" rIns="16958" bIns="16958" numCol="1" anchor="ctr">
                  <a:spAutoFit/>
                </a:bodyPr>
                <a:lstStyle>
                  <a:lvl1pPr algn="ctr" defTabSz="451704">
                    <a:defRPr sz="700">
                      <a:solidFill>
                        <a:srgbClr val="FFFFFF"/>
                      </a:solidFill>
                      <a:latin typeface="Arial"/>
                      <a:ea typeface="Arial"/>
                      <a:cs typeface="Arial"/>
                      <a:sym typeface="Arial"/>
                    </a:defRPr>
                  </a:lvl1pPr>
                </a:lstStyle>
                <a:p>
                  <a:r>
                    <a:t>connectors</a:t>
                  </a:r>
                </a:p>
              </p:txBody>
            </p:sp>
          </p:grpSp>
        </p:grpSp>
      </p:grpSp>
      <p:grpSp>
        <p:nvGrpSpPr>
          <p:cNvPr id="4156" name="Group 15"/>
          <p:cNvGrpSpPr/>
          <p:nvPr/>
        </p:nvGrpSpPr>
        <p:grpSpPr>
          <a:xfrm>
            <a:off x="6324596" y="2120735"/>
            <a:ext cx="3703431" cy="684001"/>
            <a:chOff x="0" y="0"/>
            <a:chExt cx="3703430" cy="684000"/>
          </a:xfrm>
        </p:grpSpPr>
        <p:grpSp>
          <p:nvGrpSpPr>
            <p:cNvPr id="4145" name="Group 37"/>
            <p:cNvGrpSpPr/>
            <p:nvPr/>
          </p:nvGrpSpPr>
          <p:grpSpPr>
            <a:xfrm>
              <a:off x="-1" y="-1"/>
              <a:ext cx="3703432" cy="684002"/>
              <a:chOff x="0" y="0"/>
              <a:chExt cx="3703430" cy="684000"/>
            </a:xfrm>
          </p:grpSpPr>
          <p:grpSp>
            <p:nvGrpSpPr>
              <p:cNvPr id="4141" name="Rectangle 38"/>
              <p:cNvGrpSpPr/>
              <p:nvPr/>
            </p:nvGrpSpPr>
            <p:grpSpPr>
              <a:xfrm>
                <a:off x="-1" y="-1"/>
                <a:ext cx="3703432" cy="684002"/>
                <a:chOff x="0" y="0"/>
                <a:chExt cx="3703430" cy="684000"/>
              </a:xfrm>
            </p:grpSpPr>
            <p:sp>
              <p:nvSpPr>
                <p:cNvPr id="4139" name="Rectangle"/>
                <p:cNvSpPr/>
                <p:nvPr/>
              </p:nvSpPr>
              <p:spPr>
                <a:xfrm>
                  <a:off x="-1" y="-1"/>
                  <a:ext cx="3703432" cy="684002"/>
                </a:xfrm>
                <a:prstGeom prst="rect">
                  <a:avLst/>
                </a:prstGeom>
                <a:solidFill>
                  <a:srgbClr val="A77149"/>
                </a:solidFill>
                <a:ln w="38100" cap="flat">
                  <a:solidFill>
                    <a:srgbClr val="A77149"/>
                  </a:solidFill>
                  <a:prstDash val="solid"/>
                  <a:miter lim="800000"/>
                  <a:tailEnd type="triangle" w="med" len="med"/>
                </a:ln>
                <a:effectLst/>
              </p:spPr>
              <p:txBody>
                <a:bodyPr wrap="square" lIns="45718" tIns="45718" rIns="45718" bIns="45718" numCol="1" anchor="ctr">
                  <a:noAutofit/>
                </a:bodyPr>
                <a:lstStyle/>
                <a:p>
                  <a:pPr defTabSz="451704">
                    <a:defRPr>
                      <a:solidFill>
                        <a:srgbClr val="40474F"/>
                      </a:solidFill>
                      <a:latin typeface="Neusa Next Pro"/>
                      <a:ea typeface="Neusa Next Pro"/>
                      <a:cs typeface="Neusa Next Pro"/>
                      <a:sym typeface="Neusa Next Pro"/>
                    </a:defRPr>
                  </a:pPr>
                  <a:endParaRPr/>
                </a:p>
              </p:txBody>
            </p:sp>
            <p:sp>
              <p:nvSpPr>
                <p:cNvPr id="4140" name="KSI Solutions Packages"/>
                <p:cNvSpPr txBox="1"/>
                <p:nvPr/>
              </p:nvSpPr>
              <p:spPr>
                <a:xfrm>
                  <a:off x="-1" y="226349"/>
                  <a:ext cx="3703432" cy="2313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958" tIns="16958" rIns="16958" bIns="16958" numCol="1" anchor="ctr">
                  <a:spAutoFit/>
                </a:bodyPr>
                <a:lstStyle>
                  <a:lvl1pPr defTabSz="451704">
                    <a:defRPr sz="1400">
                      <a:solidFill>
                        <a:srgbClr val="FFFFFF"/>
                      </a:solidFill>
                      <a:latin typeface="Arial"/>
                      <a:ea typeface="Arial"/>
                      <a:cs typeface="Arial"/>
                      <a:sym typeface="Arial"/>
                    </a:defRPr>
                  </a:lvl1pPr>
                </a:lstStyle>
                <a:p>
                  <a:r>
                    <a:t>			KSI Solutions Packages</a:t>
                  </a:r>
                </a:p>
              </p:txBody>
            </p:sp>
          </p:grpSp>
          <p:grpSp>
            <p:nvGrpSpPr>
              <p:cNvPr id="4144" name="Rectangle 39"/>
              <p:cNvGrpSpPr/>
              <p:nvPr/>
            </p:nvGrpSpPr>
            <p:grpSpPr>
              <a:xfrm>
                <a:off x="2992318" y="38801"/>
                <a:ext cx="667506" cy="166862"/>
                <a:chOff x="0" y="0"/>
                <a:chExt cx="667504" cy="166860"/>
              </a:xfrm>
            </p:grpSpPr>
            <p:sp>
              <p:nvSpPr>
                <p:cNvPr id="4142" name="Rectangle"/>
                <p:cNvSpPr/>
                <p:nvPr/>
              </p:nvSpPr>
              <p:spPr>
                <a:xfrm>
                  <a:off x="0" y="0"/>
                  <a:ext cx="667505" cy="166861"/>
                </a:xfrm>
                <a:prstGeom prst="rect">
                  <a:avLst/>
                </a:prstGeom>
                <a:solidFill>
                  <a:srgbClr val="966440"/>
                </a:solidFill>
                <a:ln w="38100" cap="flat">
                  <a:solidFill>
                    <a:srgbClr val="966440"/>
                  </a:solidFill>
                  <a:prstDash val="solid"/>
                  <a:miter lim="800000"/>
                  <a:tailEnd type="triangle" w="med" len="med"/>
                </a:ln>
                <a:effectLst/>
              </p:spPr>
              <p:txBody>
                <a:bodyPr wrap="square" lIns="45718" tIns="45718" rIns="45718" bIns="45718" numCol="1" anchor="ctr">
                  <a:noAutofit/>
                </a:bodyPr>
                <a:lstStyle/>
                <a:p>
                  <a:pPr algn="ctr" defTabSz="451704">
                    <a:defRPr sz="1100">
                      <a:solidFill>
                        <a:srgbClr val="FFFFFF"/>
                      </a:solidFill>
                      <a:latin typeface="Arial"/>
                      <a:ea typeface="Arial"/>
                      <a:cs typeface="Arial"/>
                      <a:sym typeface="Arial"/>
                    </a:defRPr>
                  </a:pPr>
                  <a:endParaRPr/>
                </a:p>
              </p:txBody>
            </p:sp>
            <p:sp>
              <p:nvSpPr>
                <p:cNvPr id="4143" name="APIs"/>
                <p:cNvSpPr txBox="1"/>
                <p:nvPr/>
              </p:nvSpPr>
              <p:spPr>
                <a:xfrm>
                  <a:off x="0" y="19930"/>
                  <a:ext cx="667505"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958" tIns="16958" rIns="16958" bIns="16958" numCol="1" anchor="ctr">
                  <a:spAutoFit/>
                </a:bodyPr>
                <a:lstStyle>
                  <a:lvl1pPr algn="ctr" defTabSz="451704">
                    <a:defRPr sz="700">
                      <a:solidFill>
                        <a:srgbClr val="FFFFFF"/>
                      </a:solidFill>
                      <a:latin typeface="Arial"/>
                      <a:ea typeface="Arial"/>
                      <a:cs typeface="Arial"/>
                      <a:sym typeface="Arial"/>
                    </a:defRPr>
                  </a:lvl1pPr>
                </a:lstStyle>
                <a:p>
                  <a:r>
                    <a:t>APIs</a:t>
                  </a:r>
                </a:p>
              </p:txBody>
            </p:sp>
          </p:grpSp>
        </p:grpSp>
        <p:grpSp>
          <p:nvGrpSpPr>
            <p:cNvPr id="4155" name="Group 3"/>
            <p:cNvGrpSpPr/>
            <p:nvPr/>
          </p:nvGrpSpPr>
          <p:grpSpPr>
            <a:xfrm>
              <a:off x="45227" y="37679"/>
              <a:ext cx="1143366" cy="608643"/>
              <a:chOff x="0" y="0"/>
              <a:chExt cx="1143365" cy="608642"/>
            </a:xfrm>
          </p:grpSpPr>
          <p:grpSp>
            <p:nvGrpSpPr>
              <p:cNvPr id="4148" name="Rectangle 94"/>
              <p:cNvGrpSpPr/>
              <p:nvPr/>
            </p:nvGrpSpPr>
            <p:grpSpPr>
              <a:xfrm>
                <a:off x="0" y="0"/>
                <a:ext cx="1143366" cy="187147"/>
                <a:chOff x="0" y="0"/>
                <a:chExt cx="1143365" cy="187146"/>
              </a:xfrm>
            </p:grpSpPr>
            <p:sp>
              <p:nvSpPr>
                <p:cNvPr id="4146" name="Rectangle"/>
                <p:cNvSpPr/>
                <p:nvPr/>
              </p:nvSpPr>
              <p:spPr>
                <a:xfrm>
                  <a:off x="0" y="-1"/>
                  <a:ext cx="1143366" cy="187148"/>
                </a:xfrm>
                <a:prstGeom prst="rect">
                  <a:avLst/>
                </a:prstGeom>
                <a:solidFill>
                  <a:srgbClr val="966440"/>
                </a:solidFill>
                <a:ln w="12700" cap="flat">
                  <a:noFill/>
                  <a:miter lim="400000"/>
                  <a:tailEnd type="triangle" w="med" len="med"/>
                </a:ln>
                <a:effectLst/>
              </p:spPr>
              <p:txBody>
                <a:bodyPr wrap="square" lIns="45718" tIns="45718" rIns="45718" bIns="45718" numCol="1" anchor="ctr">
                  <a:noAutofit/>
                </a:bodyPr>
                <a:lstStyle/>
                <a:p>
                  <a:pPr algn="ctr" defTabSz="451704">
                    <a:defRPr>
                      <a:solidFill>
                        <a:srgbClr val="40474F"/>
                      </a:solidFill>
                      <a:latin typeface="Neusa Next Pro"/>
                      <a:ea typeface="Neusa Next Pro"/>
                      <a:cs typeface="Neusa Next Pro"/>
                      <a:sym typeface="Neusa Next Pro"/>
                    </a:defRPr>
                  </a:pPr>
                  <a:endParaRPr/>
                </a:p>
              </p:txBody>
            </p:sp>
            <p:sp>
              <p:nvSpPr>
                <p:cNvPr id="4147" name="solution support services"/>
                <p:cNvSpPr txBox="1"/>
                <p:nvPr/>
              </p:nvSpPr>
              <p:spPr>
                <a:xfrm>
                  <a:off x="0" y="30073"/>
                  <a:ext cx="1143366"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958" tIns="16958" rIns="16958" bIns="16958" numCol="1" anchor="ctr">
                  <a:spAutoFit/>
                </a:bodyPr>
                <a:lstStyle>
                  <a:lvl1pPr algn="ctr" defTabSz="451704">
                    <a:defRPr sz="700">
                      <a:solidFill>
                        <a:srgbClr val="FFFFFF"/>
                      </a:solidFill>
                      <a:latin typeface="Arial"/>
                      <a:ea typeface="Arial"/>
                      <a:cs typeface="Arial"/>
                      <a:sym typeface="Arial"/>
                    </a:defRPr>
                  </a:lvl1pPr>
                </a:lstStyle>
                <a:p>
                  <a:r>
                    <a:t>solution support services</a:t>
                  </a:r>
                </a:p>
              </p:txBody>
            </p:sp>
          </p:grpSp>
          <p:grpSp>
            <p:nvGrpSpPr>
              <p:cNvPr id="4151" name="Rectangle 95"/>
              <p:cNvGrpSpPr/>
              <p:nvPr/>
            </p:nvGrpSpPr>
            <p:grpSpPr>
              <a:xfrm>
                <a:off x="0" y="209116"/>
                <a:ext cx="1143366" cy="187147"/>
                <a:chOff x="0" y="0"/>
                <a:chExt cx="1143365" cy="187146"/>
              </a:xfrm>
            </p:grpSpPr>
            <p:sp>
              <p:nvSpPr>
                <p:cNvPr id="4149" name="Rectangle"/>
                <p:cNvSpPr/>
                <p:nvPr/>
              </p:nvSpPr>
              <p:spPr>
                <a:xfrm>
                  <a:off x="0" y="-1"/>
                  <a:ext cx="1143366" cy="187148"/>
                </a:xfrm>
                <a:prstGeom prst="rect">
                  <a:avLst/>
                </a:prstGeom>
                <a:solidFill>
                  <a:srgbClr val="966440"/>
                </a:solidFill>
                <a:ln w="12700" cap="flat">
                  <a:noFill/>
                  <a:miter lim="400000"/>
                  <a:tailEnd type="triangle" w="med" len="med"/>
                </a:ln>
                <a:effectLst/>
              </p:spPr>
              <p:txBody>
                <a:bodyPr wrap="square" lIns="45718" tIns="45718" rIns="45718" bIns="45718" numCol="1" anchor="ctr">
                  <a:noAutofit/>
                </a:bodyPr>
                <a:lstStyle/>
                <a:p>
                  <a:pPr algn="ctr" defTabSz="451704">
                    <a:defRPr>
                      <a:solidFill>
                        <a:srgbClr val="40474F"/>
                      </a:solidFill>
                      <a:latin typeface="Neusa Next Pro"/>
                      <a:ea typeface="Neusa Next Pro"/>
                      <a:cs typeface="Neusa Next Pro"/>
                      <a:sym typeface="Neusa Next Pro"/>
                    </a:defRPr>
                  </a:pPr>
                  <a:endParaRPr/>
                </a:p>
              </p:txBody>
            </p:sp>
            <p:sp>
              <p:nvSpPr>
                <p:cNvPr id="4150" name="component orchestration"/>
                <p:cNvSpPr txBox="1"/>
                <p:nvPr/>
              </p:nvSpPr>
              <p:spPr>
                <a:xfrm>
                  <a:off x="0" y="30073"/>
                  <a:ext cx="1143366"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958" tIns="16958" rIns="16958" bIns="16958" numCol="1" anchor="ctr">
                  <a:spAutoFit/>
                </a:bodyPr>
                <a:lstStyle>
                  <a:lvl1pPr algn="ctr" defTabSz="451704">
                    <a:defRPr sz="700">
                      <a:solidFill>
                        <a:srgbClr val="FFFFFF"/>
                      </a:solidFill>
                      <a:latin typeface="Arial"/>
                      <a:ea typeface="Arial"/>
                      <a:cs typeface="Arial"/>
                      <a:sym typeface="Arial"/>
                    </a:defRPr>
                  </a:lvl1pPr>
                </a:lstStyle>
                <a:p>
                  <a:r>
                    <a:t>component orchestration</a:t>
                  </a:r>
                </a:p>
              </p:txBody>
            </p:sp>
          </p:grpSp>
          <p:grpSp>
            <p:nvGrpSpPr>
              <p:cNvPr id="4154" name="Rectangle 96"/>
              <p:cNvGrpSpPr/>
              <p:nvPr/>
            </p:nvGrpSpPr>
            <p:grpSpPr>
              <a:xfrm>
                <a:off x="0" y="421496"/>
                <a:ext cx="1143366" cy="187147"/>
                <a:chOff x="0" y="0"/>
                <a:chExt cx="1143365" cy="187146"/>
              </a:xfrm>
            </p:grpSpPr>
            <p:sp>
              <p:nvSpPr>
                <p:cNvPr id="4152" name="Rectangle"/>
                <p:cNvSpPr/>
                <p:nvPr/>
              </p:nvSpPr>
              <p:spPr>
                <a:xfrm>
                  <a:off x="0" y="-1"/>
                  <a:ext cx="1143366" cy="187148"/>
                </a:xfrm>
                <a:prstGeom prst="rect">
                  <a:avLst/>
                </a:prstGeom>
                <a:solidFill>
                  <a:srgbClr val="966440"/>
                </a:solidFill>
                <a:ln w="12700" cap="flat">
                  <a:noFill/>
                  <a:miter lim="400000"/>
                  <a:tailEnd type="triangle" w="med" len="med"/>
                </a:ln>
                <a:effectLst/>
              </p:spPr>
              <p:txBody>
                <a:bodyPr wrap="square" lIns="45718" tIns="45718" rIns="45718" bIns="45718" numCol="1" anchor="ctr">
                  <a:noAutofit/>
                </a:bodyPr>
                <a:lstStyle/>
                <a:p>
                  <a:pPr algn="ctr" defTabSz="451704">
                    <a:defRPr>
                      <a:solidFill>
                        <a:srgbClr val="40474F"/>
                      </a:solidFill>
                      <a:latin typeface="Neusa Next Pro"/>
                      <a:ea typeface="Neusa Next Pro"/>
                      <a:cs typeface="Neusa Next Pro"/>
                      <a:sym typeface="Neusa Next Pro"/>
                    </a:defRPr>
                  </a:pPr>
                  <a:endParaRPr/>
                </a:p>
              </p:txBody>
            </p:sp>
            <p:sp>
              <p:nvSpPr>
                <p:cNvPr id="4153" name="policy &amp; events"/>
                <p:cNvSpPr txBox="1"/>
                <p:nvPr/>
              </p:nvSpPr>
              <p:spPr>
                <a:xfrm>
                  <a:off x="0" y="30073"/>
                  <a:ext cx="1143366"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958" tIns="16958" rIns="16958" bIns="16958" numCol="1" anchor="ctr">
                  <a:spAutoFit/>
                </a:bodyPr>
                <a:lstStyle>
                  <a:lvl1pPr algn="ctr" defTabSz="451704">
                    <a:defRPr sz="700">
                      <a:solidFill>
                        <a:srgbClr val="FFFFFF"/>
                      </a:solidFill>
                      <a:latin typeface="Arial"/>
                      <a:ea typeface="Arial"/>
                      <a:cs typeface="Arial"/>
                      <a:sym typeface="Arial"/>
                    </a:defRPr>
                  </a:lvl1pPr>
                </a:lstStyle>
                <a:p>
                  <a:r>
                    <a:t>policy &amp; events</a:t>
                  </a:r>
                </a:p>
              </p:txBody>
            </p:sp>
          </p:grpSp>
        </p:grpSp>
      </p:grpSp>
      <p:sp>
        <p:nvSpPr>
          <p:cNvPr id="4157" name="Easy deployment with value-driven  (not technology-driven) cost base."/>
          <p:cNvSpPr txBox="1"/>
          <p:nvPr/>
        </p:nvSpPr>
        <p:spPr>
          <a:xfrm>
            <a:off x="556383" y="5675631"/>
            <a:ext cx="4674626" cy="724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ts val="2500"/>
              </a:lnSpc>
              <a:defRPr sz="2100">
                <a:latin typeface="Calibri Light"/>
                <a:ea typeface="Calibri Light"/>
                <a:cs typeface="Calibri Light"/>
                <a:sym typeface="Calibri Light"/>
              </a:defRPr>
            </a:pPr>
            <a:r>
              <a:rPr b="1"/>
              <a:t>Easy</a:t>
            </a:r>
            <a:r>
              <a:t> deployment with </a:t>
            </a:r>
            <a:r>
              <a:rPr b="1"/>
              <a:t>value</a:t>
            </a:r>
            <a:r>
              <a:t>-driven </a:t>
            </a:r>
            <a:br/>
            <a:r>
              <a:t>(not technology-driven) cost base.</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1" name="Oval 6"/>
          <p:cNvSpPr/>
          <p:nvPr/>
        </p:nvSpPr>
        <p:spPr>
          <a:xfrm>
            <a:off x="5297856" y="1223657"/>
            <a:ext cx="5040001" cy="5040001"/>
          </a:xfrm>
          <a:prstGeom prst="ellipse">
            <a:avLst/>
          </a:prstGeom>
          <a:ln w="38100">
            <a:solidFill>
              <a:srgbClr val="ED1C24"/>
            </a:solidFill>
            <a:miter/>
          </a:ln>
        </p:spPr>
        <p:txBody>
          <a:bodyPr lIns="45718" tIns="45718" rIns="45718" bIns="45718" anchor="ctr"/>
          <a:lstStyle/>
          <a:p>
            <a:pPr algn="ctr">
              <a:defRPr sz="1200" cap="all">
                <a:solidFill>
                  <a:srgbClr val="FF0000"/>
                </a:solidFill>
                <a:latin typeface="Neusa Next Pro"/>
                <a:ea typeface="Neusa Next Pro"/>
                <a:cs typeface="Neusa Next Pro"/>
                <a:sym typeface="Neusa Next Pro"/>
              </a:defRPr>
            </a:pPr>
            <a:endParaRPr/>
          </a:p>
        </p:txBody>
      </p:sp>
      <p:sp>
        <p:nvSpPr>
          <p:cNvPr id="4162" name="Title 1"/>
          <p:cNvSpPr txBox="1">
            <a:spLocks noGrp="1"/>
          </p:cNvSpPr>
          <p:nvPr>
            <p:ph type="title"/>
          </p:nvPr>
        </p:nvSpPr>
        <p:spPr>
          <a:prstGeom prst="rect">
            <a:avLst/>
          </a:prstGeom>
        </p:spPr>
        <p:txBody>
          <a:bodyPr/>
          <a:lstStyle/>
          <a:p>
            <a:pPr>
              <a:lnSpc>
                <a:spcPct val="100000"/>
              </a:lnSpc>
            </a:pPr>
            <a:r>
              <a:t>A Global Brain </a:t>
            </a:r>
            <a:br/>
            <a:r>
              <a:rPr>
                <a:solidFill>
                  <a:srgbClr val="966440"/>
                </a:solidFill>
              </a:rPr>
              <a:t>/ FOR Healthcare</a:t>
            </a:r>
          </a:p>
        </p:txBody>
      </p:sp>
      <p:sp>
        <p:nvSpPr>
          <p:cNvPr id="4163" name="Content Placeholder 2"/>
          <p:cNvSpPr txBox="1">
            <a:spLocks noGrp="1"/>
          </p:cNvSpPr>
          <p:nvPr>
            <p:ph type="body" sz="half" idx="1"/>
          </p:nvPr>
        </p:nvSpPr>
        <p:spPr>
          <a:xfrm>
            <a:off x="575537" y="2115605"/>
            <a:ext cx="3866640" cy="4327526"/>
          </a:xfrm>
          <a:prstGeom prst="rect">
            <a:avLst/>
          </a:prstGeom>
        </p:spPr>
        <p:txBody>
          <a:bodyPr/>
          <a:lstStyle/>
          <a:p>
            <a:pPr>
              <a:defRPr sz="2000"/>
            </a:pPr>
            <a:r>
              <a:t>Layered technology stack provides </a:t>
            </a:r>
            <a:r>
              <a:rPr>
                <a:solidFill>
                  <a:srgbClr val="966440"/>
                </a:solidFill>
              </a:rPr>
              <a:t>secure connections </a:t>
            </a:r>
            <a:r>
              <a:t>in the health ecosystem to build </a:t>
            </a:r>
            <a:r>
              <a:rPr u="sng"/>
              <a:t>various</a:t>
            </a:r>
            <a:r>
              <a:t> </a:t>
            </a:r>
            <a:r>
              <a:rPr>
                <a:solidFill>
                  <a:srgbClr val="966440"/>
                </a:solidFill>
              </a:rPr>
              <a:t>trusted interoperable networks</a:t>
            </a:r>
            <a:r>
              <a:t>.</a:t>
            </a:r>
          </a:p>
          <a:p>
            <a:pPr>
              <a:defRPr sz="2000"/>
            </a:pPr>
            <a:endParaRPr/>
          </a:p>
          <a:p>
            <a:pPr>
              <a:defRPr sz="2000"/>
            </a:pPr>
            <a:r>
              <a:t>Commonly shared </a:t>
            </a:r>
            <a:r>
              <a:rPr>
                <a:solidFill>
                  <a:srgbClr val="966440"/>
                </a:solidFill>
              </a:rPr>
              <a:t>APIs for </a:t>
            </a:r>
            <a:r>
              <a:t>consent, provenance, integrity, access enabling in-house application development or integration with 3</a:t>
            </a:r>
            <a:r>
              <a:rPr baseline="30000"/>
              <a:t>rd</a:t>
            </a:r>
            <a:r>
              <a:t> party </a:t>
            </a:r>
            <a:r>
              <a:rPr>
                <a:solidFill>
                  <a:srgbClr val="966440"/>
                </a:solidFill>
              </a:rPr>
              <a:t>applications</a:t>
            </a:r>
            <a:r>
              <a:t>.</a:t>
            </a:r>
          </a:p>
        </p:txBody>
      </p:sp>
      <p:sp>
        <p:nvSpPr>
          <p:cNvPr id="4164" name="Oval 4"/>
          <p:cNvSpPr/>
          <p:nvPr/>
        </p:nvSpPr>
        <p:spPr>
          <a:xfrm>
            <a:off x="8186973" y="5054236"/>
            <a:ext cx="138869" cy="94597"/>
          </a:xfrm>
          <a:prstGeom prst="ellipse">
            <a:avLst/>
          </a:prstGeom>
          <a:solidFill>
            <a:srgbClr val="FFFFFF"/>
          </a:solidFill>
          <a:ln w="12700">
            <a:miter lim="400000"/>
          </a:ln>
        </p:spPr>
        <p:txBody>
          <a:bodyPr lIns="45718" tIns="45718" rIns="45718" bIns="45718" anchor="ctr"/>
          <a:lstStyle/>
          <a:p>
            <a:pPr algn="ctr">
              <a:defRPr sz="1200" cap="all">
                <a:solidFill>
                  <a:srgbClr val="FF0000"/>
                </a:solidFill>
                <a:latin typeface="Neusa Next Pro"/>
                <a:ea typeface="Neusa Next Pro"/>
                <a:cs typeface="Neusa Next Pro"/>
                <a:sym typeface="Neusa Next Pro"/>
              </a:defRPr>
            </a:pPr>
            <a:endParaRPr/>
          </a:p>
        </p:txBody>
      </p:sp>
      <p:grpSp>
        <p:nvGrpSpPr>
          <p:cNvPr id="4170" name="Group 54"/>
          <p:cNvGrpSpPr/>
          <p:nvPr/>
        </p:nvGrpSpPr>
        <p:grpSpPr>
          <a:xfrm>
            <a:off x="9449597" y="4848290"/>
            <a:ext cx="1029353" cy="801315"/>
            <a:chOff x="0" y="0"/>
            <a:chExt cx="1029351" cy="801314"/>
          </a:xfrm>
        </p:grpSpPr>
        <p:sp>
          <p:nvSpPr>
            <p:cNvPr id="4165" name="Oval 49"/>
            <p:cNvSpPr/>
            <p:nvPr/>
          </p:nvSpPr>
          <p:spPr>
            <a:xfrm>
              <a:off x="0" y="0"/>
              <a:ext cx="801315" cy="801315"/>
            </a:xfrm>
            <a:prstGeom prst="ellipse">
              <a:avLst/>
            </a:prstGeom>
            <a:solidFill>
              <a:srgbClr val="FFFFF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grpSp>
          <p:nvGrpSpPr>
            <p:cNvPr id="4168" name="Picture 14"/>
            <p:cNvGrpSpPr/>
            <p:nvPr/>
          </p:nvGrpSpPr>
          <p:grpSpPr>
            <a:xfrm>
              <a:off x="59254" y="78479"/>
              <a:ext cx="548798" cy="548798"/>
              <a:chOff x="0" y="0"/>
              <a:chExt cx="548797" cy="548797"/>
            </a:xfrm>
          </p:grpSpPr>
          <p:sp>
            <p:nvSpPr>
              <p:cNvPr id="4166" name="Square"/>
              <p:cNvSpPr/>
              <p:nvPr/>
            </p:nvSpPr>
            <p:spPr>
              <a:xfrm>
                <a:off x="0" y="0"/>
                <a:ext cx="548798" cy="548798"/>
              </a:xfrm>
              <a:prstGeom prst="rect">
                <a:avLst/>
              </a:prstGeom>
              <a:solidFill>
                <a:srgbClr val="FFFFFF"/>
              </a:solidFill>
              <a:ln w="12700" cap="flat">
                <a:noFill/>
                <a:miter lim="400000"/>
              </a:ln>
              <a:effectLst/>
            </p:spPr>
            <p:txBody>
              <a:bodyPr wrap="square" lIns="45718" tIns="45718" rIns="45718" bIns="45718" numCol="1" anchor="ctr">
                <a:noAutofit/>
              </a:bodyPr>
              <a:lstStyle/>
              <a:p>
                <a:endParaRPr/>
              </a:p>
            </p:txBody>
          </p:sp>
          <p:pic>
            <p:nvPicPr>
              <p:cNvPr id="4167" name="image50.png" descr="image50.png"/>
              <p:cNvPicPr>
                <a:picLocks noChangeAspect="1"/>
              </p:cNvPicPr>
              <p:nvPr/>
            </p:nvPicPr>
            <p:blipFill>
              <a:blip r:embed="rId2"/>
              <a:stretch>
                <a:fillRect/>
              </a:stretch>
            </p:blipFill>
            <p:spPr>
              <a:xfrm>
                <a:off x="0" y="0"/>
                <a:ext cx="548798" cy="548798"/>
              </a:xfrm>
              <a:prstGeom prst="rect">
                <a:avLst/>
              </a:prstGeom>
              <a:ln w="12700" cap="flat">
                <a:noFill/>
                <a:miter lim="400000"/>
              </a:ln>
              <a:effectLst/>
            </p:spPr>
          </p:pic>
        </p:grpSp>
        <p:sp>
          <p:nvSpPr>
            <p:cNvPr id="4169" name="TextBox 15"/>
            <p:cNvSpPr txBox="1"/>
            <p:nvPr/>
          </p:nvSpPr>
          <p:spPr>
            <a:xfrm>
              <a:off x="694885" y="198814"/>
              <a:ext cx="334467" cy="355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cap="all">
                  <a:solidFill>
                    <a:srgbClr val="966440"/>
                  </a:solidFill>
                  <a:latin typeface="Neusa Next Pro"/>
                  <a:ea typeface="Neusa Next Pro"/>
                  <a:cs typeface="Neusa Next Pro"/>
                  <a:sym typeface="Neusa Next Pro"/>
                </a:defRPr>
              </a:pPr>
              <a:r>
                <a:t>+</a:t>
              </a:r>
              <a:endParaRPr>
                <a:latin typeface="Aino Regular"/>
                <a:ea typeface="Aino Regular"/>
                <a:cs typeface="Aino Regular"/>
                <a:sym typeface="Aino Regular"/>
              </a:endParaRPr>
            </a:p>
            <a:p>
              <a:pPr>
                <a:defRPr sz="1200" cap="all">
                  <a:solidFill>
                    <a:srgbClr val="40474F"/>
                  </a:solidFill>
                  <a:latin typeface="Neusa Next Pro"/>
                  <a:ea typeface="Neusa Next Pro"/>
                  <a:cs typeface="Neusa Next Pro"/>
                  <a:sym typeface="Neusa Next Pro"/>
                </a:defRPr>
              </a:pPr>
              <a:r>
                <a:t>R&amp;D</a:t>
              </a:r>
            </a:p>
          </p:txBody>
        </p:sp>
      </p:grpSp>
      <p:grpSp>
        <p:nvGrpSpPr>
          <p:cNvPr id="4176" name="Group 59"/>
          <p:cNvGrpSpPr/>
          <p:nvPr/>
        </p:nvGrpSpPr>
        <p:grpSpPr>
          <a:xfrm>
            <a:off x="4097516" y="1826179"/>
            <a:ext cx="2083381" cy="801315"/>
            <a:chOff x="0" y="0"/>
            <a:chExt cx="2083380" cy="801314"/>
          </a:xfrm>
        </p:grpSpPr>
        <p:sp>
          <p:nvSpPr>
            <p:cNvPr id="4171" name="Oval 44"/>
            <p:cNvSpPr/>
            <p:nvPr/>
          </p:nvSpPr>
          <p:spPr>
            <a:xfrm>
              <a:off x="1282066" y="0"/>
              <a:ext cx="801315" cy="801315"/>
            </a:xfrm>
            <a:prstGeom prst="ellipse">
              <a:avLst/>
            </a:prstGeom>
            <a:solidFill>
              <a:srgbClr val="FFFFF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sp>
          <p:nvSpPr>
            <p:cNvPr id="4172" name="TextBox 17"/>
            <p:cNvSpPr txBox="1"/>
            <p:nvPr/>
          </p:nvSpPr>
          <p:spPr>
            <a:xfrm>
              <a:off x="0" y="48329"/>
              <a:ext cx="1384449" cy="533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lgn="r">
                <a:defRPr sz="1200" cap="all">
                  <a:solidFill>
                    <a:srgbClr val="966440"/>
                  </a:solidFill>
                  <a:latin typeface="Neusa Next Pro"/>
                  <a:ea typeface="Neusa Next Pro"/>
                  <a:cs typeface="Neusa Next Pro"/>
                  <a:sym typeface="Neusa Next Pro"/>
                </a:defRPr>
              </a:pPr>
              <a:r>
                <a:t>+</a:t>
              </a:r>
              <a:endParaRPr>
                <a:latin typeface="Aino Regular"/>
                <a:ea typeface="Aino Regular"/>
                <a:cs typeface="Aino Regular"/>
                <a:sym typeface="Aino Regular"/>
              </a:endParaRPr>
            </a:p>
            <a:p>
              <a:pPr algn="r">
                <a:defRPr sz="1200" cap="all">
                  <a:solidFill>
                    <a:srgbClr val="40474F"/>
                  </a:solidFill>
                  <a:latin typeface="Neusa Next Pro"/>
                  <a:ea typeface="Neusa Next Pro"/>
                  <a:cs typeface="Neusa Next Pro"/>
                  <a:sym typeface="Neusa Next Pro"/>
                </a:defRPr>
              </a:pPr>
              <a:r>
                <a:t>Device</a:t>
              </a:r>
              <a:endParaRPr>
                <a:latin typeface="Aino Regular"/>
                <a:ea typeface="Aino Regular"/>
                <a:cs typeface="Aino Regular"/>
                <a:sym typeface="Aino Regular"/>
              </a:endParaRPr>
            </a:p>
            <a:p>
              <a:pPr algn="r">
                <a:defRPr sz="1200" cap="all">
                  <a:solidFill>
                    <a:srgbClr val="40474F"/>
                  </a:solidFill>
                  <a:latin typeface="Neusa Next Pro"/>
                  <a:ea typeface="Neusa Next Pro"/>
                  <a:cs typeface="Neusa Next Pro"/>
                  <a:sym typeface="Neusa Next Pro"/>
                </a:defRPr>
              </a:pPr>
              <a:r>
                <a:t>Manufacturers</a:t>
              </a:r>
            </a:p>
          </p:txBody>
        </p:sp>
        <p:grpSp>
          <p:nvGrpSpPr>
            <p:cNvPr id="4175" name="Picture 18"/>
            <p:cNvGrpSpPr/>
            <p:nvPr/>
          </p:nvGrpSpPr>
          <p:grpSpPr>
            <a:xfrm>
              <a:off x="1400625" y="131758"/>
              <a:ext cx="539971" cy="539971"/>
              <a:chOff x="0" y="0"/>
              <a:chExt cx="539969" cy="539969"/>
            </a:xfrm>
          </p:grpSpPr>
          <p:sp>
            <p:nvSpPr>
              <p:cNvPr id="4173" name="Square"/>
              <p:cNvSpPr/>
              <p:nvPr/>
            </p:nvSpPr>
            <p:spPr>
              <a:xfrm>
                <a:off x="0" y="0"/>
                <a:ext cx="539970" cy="539970"/>
              </a:xfrm>
              <a:prstGeom prst="rect">
                <a:avLst/>
              </a:prstGeom>
              <a:solidFill>
                <a:srgbClr val="FFFFFF"/>
              </a:solidFill>
              <a:ln w="12700" cap="flat">
                <a:noFill/>
                <a:miter lim="400000"/>
              </a:ln>
              <a:effectLst/>
            </p:spPr>
            <p:txBody>
              <a:bodyPr wrap="square" lIns="45718" tIns="45718" rIns="45718" bIns="45718" numCol="1" anchor="ctr">
                <a:noAutofit/>
              </a:bodyPr>
              <a:lstStyle/>
              <a:p>
                <a:endParaRPr/>
              </a:p>
            </p:txBody>
          </p:sp>
          <p:pic>
            <p:nvPicPr>
              <p:cNvPr id="4174" name="image51.png" descr="image51.png"/>
              <p:cNvPicPr>
                <a:picLocks noChangeAspect="1"/>
              </p:cNvPicPr>
              <p:nvPr/>
            </p:nvPicPr>
            <p:blipFill>
              <a:blip r:embed="rId3"/>
              <a:stretch>
                <a:fillRect/>
              </a:stretch>
            </p:blipFill>
            <p:spPr>
              <a:xfrm>
                <a:off x="0" y="0"/>
                <a:ext cx="539970" cy="539970"/>
              </a:xfrm>
              <a:prstGeom prst="rect">
                <a:avLst/>
              </a:prstGeom>
              <a:ln w="12700" cap="flat">
                <a:noFill/>
                <a:miter lim="400000"/>
              </a:ln>
              <a:effectLst/>
            </p:spPr>
          </p:pic>
        </p:grpSp>
      </p:grpSp>
      <p:grpSp>
        <p:nvGrpSpPr>
          <p:cNvPr id="4182" name="Group 52"/>
          <p:cNvGrpSpPr/>
          <p:nvPr/>
        </p:nvGrpSpPr>
        <p:grpSpPr>
          <a:xfrm>
            <a:off x="9504188" y="1845784"/>
            <a:ext cx="1899439" cy="801315"/>
            <a:chOff x="0" y="0"/>
            <a:chExt cx="1899437" cy="801314"/>
          </a:xfrm>
        </p:grpSpPr>
        <p:sp>
          <p:nvSpPr>
            <p:cNvPr id="4177" name="Oval 41"/>
            <p:cNvSpPr/>
            <p:nvPr/>
          </p:nvSpPr>
          <p:spPr>
            <a:xfrm>
              <a:off x="0" y="0"/>
              <a:ext cx="801315" cy="801315"/>
            </a:xfrm>
            <a:prstGeom prst="ellipse">
              <a:avLst/>
            </a:prstGeom>
            <a:solidFill>
              <a:srgbClr val="FFFFF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grpSp>
          <p:nvGrpSpPr>
            <p:cNvPr id="4180" name="Picture 19"/>
            <p:cNvGrpSpPr/>
            <p:nvPr/>
          </p:nvGrpSpPr>
          <p:grpSpPr>
            <a:xfrm>
              <a:off x="152009" y="143583"/>
              <a:ext cx="514498" cy="514498"/>
              <a:chOff x="0" y="0"/>
              <a:chExt cx="514496" cy="514496"/>
            </a:xfrm>
          </p:grpSpPr>
          <p:sp>
            <p:nvSpPr>
              <p:cNvPr id="4178" name="Square"/>
              <p:cNvSpPr/>
              <p:nvPr/>
            </p:nvSpPr>
            <p:spPr>
              <a:xfrm>
                <a:off x="0" y="0"/>
                <a:ext cx="514497" cy="514497"/>
              </a:xfrm>
              <a:prstGeom prst="rect">
                <a:avLst/>
              </a:prstGeom>
              <a:solidFill>
                <a:srgbClr val="FFFFFF"/>
              </a:solidFill>
              <a:ln w="12700" cap="flat">
                <a:noFill/>
                <a:miter lim="400000"/>
              </a:ln>
              <a:effectLst/>
            </p:spPr>
            <p:txBody>
              <a:bodyPr wrap="square" lIns="45718" tIns="45718" rIns="45718" bIns="45718" numCol="1" anchor="ctr">
                <a:noAutofit/>
              </a:bodyPr>
              <a:lstStyle/>
              <a:p>
                <a:endParaRPr/>
              </a:p>
            </p:txBody>
          </p:sp>
          <p:pic>
            <p:nvPicPr>
              <p:cNvPr id="4179" name="image52.png" descr="image52.png"/>
              <p:cNvPicPr>
                <a:picLocks noChangeAspect="1"/>
              </p:cNvPicPr>
              <p:nvPr/>
            </p:nvPicPr>
            <p:blipFill>
              <a:blip r:embed="rId4"/>
              <a:stretch>
                <a:fillRect/>
              </a:stretch>
            </p:blipFill>
            <p:spPr>
              <a:xfrm>
                <a:off x="0" y="0"/>
                <a:ext cx="514497" cy="514497"/>
              </a:xfrm>
              <a:prstGeom prst="rect">
                <a:avLst/>
              </a:prstGeom>
              <a:ln w="12700" cap="flat">
                <a:noFill/>
                <a:miter lim="400000"/>
              </a:ln>
              <a:effectLst/>
            </p:spPr>
          </p:pic>
        </p:grpSp>
        <p:sp>
          <p:nvSpPr>
            <p:cNvPr id="4181" name="TextBox 20"/>
            <p:cNvSpPr txBox="1"/>
            <p:nvPr/>
          </p:nvSpPr>
          <p:spPr>
            <a:xfrm>
              <a:off x="833668" y="128336"/>
              <a:ext cx="1065770" cy="533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cap="all">
                  <a:solidFill>
                    <a:srgbClr val="966440"/>
                  </a:solidFill>
                  <a:latin typeface="Neusa Next Pro"/>
                  <a:ea typeface="Neusa Next Pro"/>
                  <a:cs typeface="Neusa Next Pro"/>
                  <a:sym typeface="Neusa Next Pro"/>
                </a:defRPr>
              </a:pPr>
              <a:r>
                <a:t>+</a:t>
              </a:r>
              <a:endParaRPr>
                <a:latin typeface="Aino Regular"/>
                <a:ea typeface="Aino Regular"/>
                <a:cs typeface="Aino Regular"/>
                <a:sym typeface="Aino Regular"/>
              </a:endParaRPr>
            </a:p>
            <a:p>
              <a:pPr>
                <a:defRPr sz="1200" cap="all">
                  <a:solidFill>
                    <a:srgbClr val="40474F"/>
                  </a:solidFill>
                  <a:latin typeface="Neusa Next Pro"/>
                  <a:ea typeface="Neusa Next Pro"/>
                  <a:cs typeface="Neusa Next Pro"/>
                  <a:sym typeface="Neusa Next Pro"/>
                </a:defRPr>
              </a:pPr>
              <a:r>
                <a:t>Healthcare</a:t>
              </a:r>
              <a:endParaRPr>
                <a:latin typeface="Aino Regular"/>
                <a:ea typeface="Aino Regular"/>
                <a:cs typeface="Aino Regular"/>
                <a:sym typeface="Aino Regular"/>
              </a:endParaRPr>
            </a:p>
            <a:p>
              <a:pPr>
                <a:defRPr sz="1200" cap="all">
                  <a:solidFill>
                    <a:srgbClr val="40474F"/>
                  </a:solidFill>
                  <a:latin typeface="Neusa Next Pro"/>
                  <a:ea typeface="Neusa Next Pro"/>
                  <a:cs typeface="Neusa Next Pro"/>
                  <a:sym typeface="Neusa Next Pro"/>
                </a:defRPr>
              </a:pPr>
              <a:r>
                <a:t>Providers</a:t>
              </a:r>
            </a:p>
          </p:txBody>
        </p:sp>
      </p:grpSp>
      <p:grpSp>
        <p:nvGrpSpPr>
          <p:cNvPr id="4188" name="Group 57"/>
          <p:cNvGrpSpPr/>
          <p:nvPr/>
        </p:nvGrpSpPr>
        <p:grpSpPr>
          <a:xfrm>
            <a:off x="4518251" y="4830124"/>
            <a:ext cx="1588261" cy="728467"/>
            <a:chOff x="0" y="0"/>
            <a:chExt cx="1588259" cy="728466"/>
          </a:xfrm>
        </p:grpSpPr>
        <p:sp>
          <p:nvSpPr>
            <p:cNvPr id="4183" name="Oval 46"/>
            <p:cNvSpPr/>
            <p:nvPr/>
          </p:nvSpPr>
          <p:spPr>
            <a:xfrm>
              <a:off x="859793" y="0"/>
              <a:ext cx="728467" cy="728467"/>
            </a:xfrm>
            <a:prstGeom prst="ellipse">
              <a:avLst/>
            </a:prstGeom>
            <a:solidFill>
              <a:srgbClr val="FFFFF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grpSp>
          <p:nvGrpSpPr>
            <p:cNvPr id="4186" name="Picture 21"/>
            <p:cNvGrpSpPr/>
            <p:nvPr/>
          </p:nvGrpSpPr>
          <p:grpSpPr>
            <a:xfrm>
              <a:off x="1021646" y="155774"/>
              <a:ext cx="430539" cy="430540"/>
              <a:chOff x="0" y="0"/>
              <a:chExt cx="430538" cy="430538"/>
            </a:xfrm>
          </p:grpSpPr>
          <p:sp>
            <p:nvSpPr>
              <p:cNvPr id="4184" name="Square"/>
              <p:cNvSpPr/>
              <p:nvPr/>
            </p:nvSpPr>
            <p:spPr>
              <a:xfrm>
                <a:off x="0" y="0"/>
                <a:ext cx="430539" cy="430539"/>
              </a:xfrm>
              <a:prstGeom prst="rect">
                <a:avLst/>
              </a:prstGeom>
              <a:solidFill>
                <a:srgbClr val="FFFFFF"/>
              </a:solidFill>
              <a:ln w="12700" cap="flat">
                <a:noFill/>
                <a:miter lim="400000"/>
              </a:ln>
              <a:effectLst/>
            </p:spPr>
            <p:txBody>
              <a:bodyPr wrap="square" lIns="45718" tIns="45718" rIns="45718" bIns="45718" numCol="1" anchor="ctr">
                <a:noAutofit/>
              </a:bodyPr>
              <a:lstStyle/>
              <a:p>
                <a:endParaRPr/>
              </a:p>
            </p:txBody>
          </p:sp>
          <p:pic>
            <p:nvPicPr>
              <p:cNvPr id="4185" name="image53.png" descr="image53.png"/>
              <p:cNvPicPr>
                <a:picLocks noChangeAspect="1"/>
              </p:cNvPicPr>
              <p:nvPr/>
            </p:nvPicPr>
            <p:blipFill>
              <a:blip r:embed="rId5"/>
              <a:stretch>
                <a:fillRect/>
              </a:stretch>
            </p:blipFill>
            <p:spPr>
              <a:xfrm>
                <a:off x="0" y="0"/>
                <a:ext cx="430539" cy="430539"/>
              </a:xfrm>
              <a:prstGeom prst="rect">
                <a:avLst/>
              </a:prstGeom>
              <a:ln w="12700" cap="flat">
                <a:noFill/>
                <a:miter lim="400000"/>
              </a:ln>
              <a:effectLst/>
            </p:spPr>
          </p:pic>
        </p:grpSp>
        <p:sp>
          <p:nvSpPr>
            <p:cNvPr id="4187" name="TextBox 22"/>
            <p:cNvSpPr txBox="1"/>
            <p:nvPr/>
          </p:nvSpPr>
          <p:spPr>
            <a:xfrm>
              <a:off x="0" y="234157"/>
              <a:ext cx="910283" cy="355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lgn="r">
                <a:defRPr sz="1200" cap="all">
                  <a:solidFill>
                    <a:srgbClr val="966440"/>
                  </a:solidFill>
                  <a:latin typeface="Neusa Next Pro"/>
                  <a:ea typeface="Neusa Next Pro"/>
                  <a:cs typeface="Neusa Next Pro"/>
                  <a:sym typeface="Neusa Next Pro"/>
                </a:defRPr>
              </a:pPr>
              <a:r>
                <a:t>+</a:t>
              </a:r>
              <a:endParaRPr>
                <a:latin typeface="Aino Regular"/>
                <a:ea typeface="Aino Regular"/>
                <a:cs typeface="Aino Regular"/>
                <a:sym typeface="Aino Regular"/>
              </a:endParaRPr>
            </a:p>
            <a:p>
              <a:pPr algn="r">
                <a:defRPr sz="1200" cap="all">
                  <a:solidFill>
                    <a:srgbClr val="40474F"/>
                  </a:solidFill>
                  <a:latin typeface="Neusa Next Pro"/>
                  <a:ea typeface="Neusa Next Pro"/>
                  <a:cs typeface="Neusa Next Pro"/>
                  <a:sym typeface="Neusa Next Pro"/>
                </a:defRPr>
              </a:pPr>
              <a:r>
                <a:t>Insurance</a:t>
              </a:r>
            </a:p>
          </p:txBody>
        </p:sp>
      </p:grpSp>
      <p:grpSp>
        <p:nvGrpSpPr>
          <p:cNvPr id="4194" name="Group 51"/>
          <p:cNvGrpSpPr/>
          <p:nvPr/>
        </p:nvGrpSpPr>
        <p:grpSpPr>
          <a:xfrm>
            <a:off x="8371424" y="961273"/>
            <a:ext cx="2227824" cy="853312"/>
            <a:chOff x="0" y="0"/>
            <a:chExt cx="2227822" cy="853311"/>
          </a:xfrm>
        </p:grpSpPr>
        <p:sp>
          <p:nvSpPr>
            <p:cNvPr id="4189" name="Oval 42"/>
            <p:cNvSpPr/>
            <p:nvPr/>
          </p:nvSpPr>
          <p:spPr>
            <a:xfrm>
              <a:off x="0" y="51996"/>
              <a:ext cx="801315" cy="801316"/>
            </a:xfrm>
            <a:prstGeom prst="ellipse">
              <a:avLst/>
            </a:prstGeom>
            <a:solidFill>
              <a:srgbClr val="FFFFF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grpSp>
          <p:nvGrpSpPr>
            <p:cNvPr id="4192" name="Picture 23"/>
            <p:cNvGrpSpPr/>
            <p:nvPr/>
          </p:nvGrpSpPr>
          <p:grpSpPr>
            <a:xfrm>
              <a:off x="148835" y="215291"/>
              <a:ext cx="461889" cy="461889"/>
              <a:chOff x="0" y="0"/>
              <a:chExt cx="461887" cy="461887"/>
            </a:xfrm>
          </p:grpSpPr>
          <p:sp>
            <p:nvSpPr>
              <p:cNvPr id="4190" name="Square"/>
              <p:cNvSpPr/>
              <p:nvPr/>
            </p:nvSpPr>
            <p:spPr>
              <a:xfrm>
                <a:off x="0" y="0"/>
                <a:ext cx="461888" cy="461888"/>
              </a:xfrm>
              <a:prstGeom prst="rect">
                <a:avLst/>
              </a:prstGeom>
              <a:solidFill>
                <a:srgbClr val="FFFFFF"/>
              </a:solidFill>
              <a:ln w="12700" cap="flat">
                <a:noFill/>
                <a:miter lim="400000"/>
              </a:ln>
              <a:effectLst/>
            </p:spPr>
            <p:txBody>
              <a:bodyPr wrap="square" lIns="45718" tIns="45718" rIns="45718" bIns="45718" numCol="1" anchor="ctr">
                <a:noAutofit/>
              </a:bodyPr>
              <a:lstStyle/>
              <a:p>
                <a:endParaRPr/>
              </a:p>
            </p:txBody>
          </p:sp>
          <p:pic>
            <p:nvPicPr>
              <p:cNvPr id="4191" name="image54.png" descr="image54.png"/>
              <p:cNvPicPr>
                <a:picLocks noChangeAspect="1"/>
              </p:cNvPicPr>
              <p:nvPr/>
            </p:nvPicPr>
            <p:blipFill>
              <a:blip r:embed="rId6"/>
              <a:stretch>
                <a:fillRect/>
              </a:stretch>
            </p:blipFill>
            <p:spPr>
              <a:xfrm>
                <a:off x="0" y="0"/>
                <a:ext cx="461888" cy="461888"/>
              </a:xfrm>
              <a:prstGeom prst="rect">
                <a:avLst/>
              </a:prstGeom>
              <a:ln w="12700" cap="flat">
                <a:noFill/>
                <a:miter lim="400000"/>
              </a:ln>
              <a:effectLst/>
            </p:spPr>
          </p:pic>
        </p:grpSp>
        <p:sp>
          <p:nvSpPr>
            <p:cNvPr id="4193" name="TextBox 24"/>
            <p:cNvSpPr txBox="1"/>
            <p:nvPr/>
          </p:nvSpPr>
          <p:spPr>
            <a:xfrm>
              <a:off x="690527" y="0"/>
              <a:ext cx="1537296" cy="3556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cap="all">
                  <a:solidFill>
                    <a:srgbClr val="966440"/>
                  </a:solidFill>
                  <a:latin typeface="Neusa Next Pro"/>
                  <a:ea typeface="Neusa Next Pro"/>
                  <a:cs typeface="Neusa Next Pro"/>
                  <a:sym typeface="Neusa Next Pro"/>
                </a:defRPr>
              </a:pPr>
              <a:r>
                <a:t>+</a:t>
              </a:r>
              <a:br/>
              <a:r>
                <a:rPr>
                  <a:solidFill>
                    <a:srgbClr val="40474F"/>
                  </a:solidFill>
                </a:rPr>
                <a:t>Health Databases</a:t>
              </a:r>
            </a:p>
          </p:txBody>
        </p:sp>
      </p:grpSp>
      <p:grpSp>
        <p:nvGrpSpPr>
          <p:cNvPr id="4200" name="Group 50"/>
          <p:cNvGrpSpPr/>
          <p:nvPr/>
        </p:nvGrpSpPr>
        <p:grpSpPr>
          <a:xfrm>
            <a:off x="5984259" y="1096453"/>
            <a:ext cx="1290145" cy="662243"/>
            <a:chOff x="0" y="0"/>
            <a:chExt cx="1290144" cy="662241"/>
          </a:xfrm>
        </p:grpSpPr>
        <p:sp>
          <p:nvSpPr>
            <p:cNvPr id="4195" name="Oval 43"/>
            <p:cNvSpPr/>
            <p:nvPr/>
          </p:nvSpPr>
          <p:spPr>
            <a:xfrm>
              <a:off x="627902" y="0"/>
              <a:ext cx="662243" cy="662242"/>
            </a:xfrm>
            <a:prstGeom prst="ellipse">
              <a:avLst/>
            </a:prstGeom>
            <a:solidFill>
              <a:srgbClr val="FFFFF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grpSp>
          <p:nvGrpSpPr>
            <p:cNvPr id="4198" name="Picture 25"/>
            <p:cNvGrpSpPr/>
            <p:nvPr/>
          </p:nvGrpSpPr>
          <p:grpSpPr>
            <a:xfrm>
              <a:off x="716769" y="93759"/>
              <a:ext cx="480198" cy="480198"/>
              <a:chOff x="0" y="0"/>
              <a:chExt cx="480196" cy="480196"/>
            </a:xfrm>
          </p:grpSpPr>
          <p:sp>
            <p:nvSpPr>
              <p:cNvPr id="4196" name="Square"/>
              <p:cNvSpPr/>
              <p:nvPr/>
            </p:nvSpPr>
            <p:spPr>
              <a:xfrm flipH="1">
                <a:off x="0" y="0"/>
                <a:ext cx="480197" cy="480197"/>
              </a:xfrm>
              <a:prstGeom prst="rect">
                <a:avLst/>
              </a:prstGeom>
              <a:solidFill>
                <a:srgbClr val="FFFFFF"/>
              </a:solidFill>
              <a:ln w="12700" cap="flat">
                <a:noFill/>
                <a:miter lim="400000"/>
              </a:ln>
              <a:effectLst/>
            </p:spPr>
            <p:txBody>
              <a:bodyPr wrap="square" lIns="45718" tIns="45718" rIns="45718" bIns="45718" numCol="1" anchor="ctr">
                <a:noAutofit/>
              </a:bodyPr>
              <a:lstStyle/>
              <a:p>
                <a:endParaRPr/>
              </a:p>
            </p:txBody>
          </p:sp>
          <p:pic>
            <p:nvPicPr>
              <p:cNvPr id="4197" name="image55.png" descr="image55.png"/>
              <p:cNvPicPr>
                <a:picLocks noChangeAspect="1"/>
              </p:cNvPicPr>
              <p:nvPr/>
            </p:nvPicPr>
            <p:blipFill>
              <a:blip r:embed="rId7"/>
              <a:stretch>
                <a:fillRect/>
              </a:stretch>
            </p:blipFill>
            <p:spPr>
              <a:xfrm flipH="1">
                <a:off x="0" y="0"/>
                <a:ext cx="480197" cy="480197"/>
              </a:xfrm>
              <a:prstGeom prst="rect">
                <a:avLst/>
              </a:prstGeom>
              <a:ln w="12700" cap="flat">
                <a:noFill/>
                <a:miter lim="400000"/>
              </a:ln>
              <a:effectLst/>
            </p:spPr>
          </p:pic>
        </p:grpSp>
        <p:sp>
          <p:nvSpPr>
            <p:cNvPr id="4199" name="TextBox 26"/>
            <p:cNvSpPr txBox="1"/>
            <p:nvPr/>
          </p:nvSpPr>
          <p:spPr>
            <a:xfrm>
              <a:off x="-1" y="984"/>
              <a:ext cx="791891" cy="355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cap="all">
                  <a:solidFill>
                    <a:srgbClr val="966440"/>
                  </a:solidFill>
                  <a:latin typeface="Neusa Next Pro"/>
                  <a:ea typeface="Neusa Next Pro"/>
                  <a:cs typeface="Neusa Next Pro"/>
                  <a:sym typeface="Neusa Next Pro"/>
                </a:defRPr>
              </a:pPr>
              <a:r>
                <a:t>+</a:t>
              </a:r>
              <a:endParaRPr>
                <a:solidFill>
                  <a:srgbClr val="40474F"/>
                </a:solidFill>
              </a:endParaRPr>
            </a:p>
            <a:p>
              <a:pPr>
                <a:defRPr sz="1200" cap="all">
                  <a:solidFill>
                    <a:srgbClr val="40474F"/>
                  </a:solidFill>
                  <a:latin typeface="Neusa Next Pro"/>
                  <a:ea typeface="Neusa Next Pro"/>
                  <a:cs typeface="Neusa Next Pro"/>
                  <a:sym typeface="Neusa Next Pro"/>
                </a:defRPr>
              </a:pPr>
              <a:r>
                <a:t>Biobanks</a:t>
              </a:r>
            </a:p>
          </p:txBody>
        </p:sp>
      </p:grpSp>
      <p:grpSp>
        <p:nvGrpSpPr>
          <p:cNvPr id="4206" name="Group 53"/>
          <p:cNvGrpSpPr/>
          <p:nvPr/>
        </p:nvGrpSpPr>
        <p:grpSpPr>
          <a:xfrm>
            <a:off x="9954566" y="3292445"/>
            <a:ext cx="1782745" cy="801315"/>
            <a:chOff x="0" y="0"/>
            <a:chExt cx="1782744" cy="801314"/>
          </a:xfrm>
        </p:grpSpPr>
        <p:sp>
          <p:nvSpPr>
            <p:cNvPr id="4201" name="Oval 40"/>
            <p:cNvSpPr/>
            <p:nvPr/>
          </p:nvSpPr>
          <p:spPr>
            <a:xfrm>
              <a:off x="0" y="0"/>
              <a:ext cx="801315" cy="801315"/>
            </a:xfrm>
            <a:prstGeom prst="ellipse">
              <a:avLst/>
            </a:prstGeom>
            <a:solidFill>
              <a:srgbClr val="FFFFF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grpSp>
          <p:nvGrpSpPr>
            <p:cNvPr id="4204" name="Picture 28"/>
            <p:cNvGrpSpPr/>
            <p:nvPr/>
          </p:nvGrpSpPr>
          <p:grpSpPr>
            <a:xfrm>
              <a:off x="78494" y="69159"/>
              <a:ext cx="617398" cy="617398"/>
              <a:chOff x="0" y="0"/>
              <a:chExt cx="617397" cy="617397"/>
            </a:xfrm>
          </p:grpSpPr>
          <p:sp>
            <p:nvSpPr>
              <p:cNvPr id="4202" name="Square"/>
              <p:cNvSpPr/>
              <p:nvPr/>
            </p:nvSpPr>
            <p:spPr>
              <a:xfrm>
                <a:off x="0" y="0"/>
                <a:ext cx="617398" cy="617398"/>
              </a:xfrm>
              <a:prstGeom prst="rect">
                <a:avLst/>
              </a:prstGeom>
              <a:solidFill>
                <a:srgbClr val="FFFFFF"/>
              </a:solidFill>
              <a:ln w="12700" cap="flat">
                <a:noFill/>
                <a:miter lim="400000"/>
              </a:ln>
              <a:effectLst/>
            </p:spPr>
            <p:txBody>
              <a:bodyPr wrap="square" lIns="45718" tIns="45718" rIns="45718" bIns="45718" numCol="1" anchor="ctr">
                <a:noAutofit/>
              </a:bodyPr>
              <a:lstStyle/>
              <a:p>
                <a:endParaRPr/>
              </a:p>
            </p:txBody>
          </p:sp>
          <p:pic>
            <p:nvPicPr>
              <p:cNvPr id="4203" name="image56.png" descr="image56.png"/>
              <p:cNvPicPr>
                <a:picLocks noChangeAspect="1"/>
              </p:cNvPicPr>
              <p:nvPr/>
            </p:nvPicPr>
            <p:blipFill>
              <a:blip r:embed="rId8"/>
              <a:stretch>
                <a:fillRect/>
              </a:stretch>
            </p:blipFill>
            <p:spPr>
              <a:xfrm>
                <a:off x="0" y="0"/>
                <a:ext cx="617398" cy="617398"/>
              </a:xfrm>
              <a:prstGeom prst="rect">
                <a:avLst/>
              </a:prstGeom>
              <a:ln w="12700" cap="flat">
                <a:noFill/>
                <a:miter lim="400000"/>
              </a:ln>
              <a:effectLst/>
            </p:spPr>
          </p:pic>
        </p:grpSp>
        <p:sp>
          <p:nvSpPr>
            <p:cNvPr id="4205" name="TextBox 29"/>
            <p:cNvSpPr txBox="1"/>
            <p:nvPr/>
          </p:nvSpPr>
          <p:spPr>
            <a:xfrm>
              <a:off x="733903" y="255159"/>
              <a:ext cx="1048842" cy="355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cap="all">
                  <a:solidFill>
                    <a:srgbClr val="966440"/>
                  </a:solidFill>
                  <a:latin typeface="Neusa Next Pro"/>
                  <a:ea typeface="Neusa Next Pro"/>
                  <a:cs typeface="Neusa Next Pro"/>
                  <a:sym typeface="Neusa Next Pro"/>
                </a:defRPr>
              </a:pPr>
              <a:r>
                <a:t>+</a:t>
              </a:r>
              <a:endParaRPr>
                <a:latin typeface="Aino Regular"/>
                <a:ea typeface="Aino Regular"/>
                <a:cs typeface="Aino Regular"/>
                <a:sym typeface="Aino Regular"/>
              </a:endParaRPr>
            </a:p>
            <a:p>
              <a:pPr>
                <a:defRPr sz="1200" cap="all">
                  <a:solidFill>
                    <a:srgbClr val="40474F"/>
                  </a:solidFill>
                  <a:latin typeface="Neusa Next Pro"/>
                  <a:ea typeface="Neusa Next Pro"/>
                  <a:cs typeface="Neusa Next Pro"/>
                  <a:sym typeface="Neusa Next Pro"/>
                </a:defRPr>
              </a:pPr>
              <a:r>
                <a:t>Regulators</a:t>
              </a:r>
            </a:p>
          </p:txBody>
        </p:sp>
      </p:grpSp>
      <p:grpSp>
        <p:nvGrpSpPr>
          <p:cNvPr id="4212" name="Group 58"/>
          <p:cNvGrpSpPr/>
          <p:nvPr/>
        </p:nvGrpSpPr>
        <p:grpSpPr>
          <a:xfrm>
            <a:off x="4217203" y="3319743"/>
            <a:ext cx="1516300" cy="801315"/>
            <a:chOff x="0" y="0"/>
            <a:chExt cx="1516299" cy="801314"/>
          </a:xfrm>
        </p:grpSpPr>
        <p:sp>
          <p:nvSpPr>
            <p:cNvPr id="4207" name="Oval 45"/>
            <p:cNvSpPr/>
            <p:nvPr/>
          </p:nvSpPr>
          <p:spPr>
            <a:xfrm>
              <a:off x="714985" y="0"/>
              <a:ext cx="801315" cy="801315"/>
            </a:xfrm>
            <a:prstGeom prst="ellipse">
              <a:avLst/>
            </a:prstGeom>
            <a:solidFill>
              <a:srgbClr val="FFFFF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grpSp>
          <p:nvGrpSpPr>
            <p:cNvPr id="4210" name="Picture 31"/>
            <p:cNvGrpSpPr/>
            <p:nvPr/>
          </p:nvGrpSpPr>
          <p:grpSpPr>
            <a:xfrm>
              <a:off x="782724" y="95611"/>
              <a:ext cx="539971" cy="539971"/>
              <a:chOff x="0" y="0"/>
              <a:chExt cx="539969" cy="539969"/>
            </a:xfrm>
          </p:grpSpPr>
          <p:sp>
            <p:nvSpPr>
              <p:cNvPr id="4208" name="Square"/>
              <p:cNvSpPr/>
              <p:nvPr/>
            </p:nvSpPr>
            <p:spPr>
              <a:xfrm>
                <a:off x="0" y="0"/>
                <a:ext cx="539970" cy="539970"/>
              </a:xfrm>
              <a:prstGeom prst="rect">
                <a:avLst/>
              </a:prstGeom>
              <a:solidFill>
                <a:srgbClr val="FFFFFF"/>
              </a:solidFill>
              <a:ln w="12700" cap="flat">
                <a:noFill/>
                <a:miter lim="400000"/>
              </a:ln>
              <a:effectLst/>
            </p:spPr>
            <p:txBody>
              <a:bodyPr wrap="square" lIns="45718" tIns="45718" rIns="45718" bIns="45718" numCol="1" anchor="ctr">
                <a:noAutofit/>
              </a:bodyPr>
              <a:lstStyle/>
              <a:p>
                <a:endParaRPr/>
              </a:p>
            </p:txBody>
          </p:sp>
          <p:pic>
            <p:nvPicPr>
              <p:cNvPr id="4209" name="image57.png" descr="image57.png"/>
              <p:cNvPicPr>
                <a:picLocks noChangeAspect="1"/>
              </p:cNvPicPr>
              <p:nvPr/>
            </p:nvPicPr>
            <p:blipFill>
              <a:blip r:embed="rId9"/>
              <a:stretch>
                <a:fillRect/>
              </a:stretch>
            </p:blipFill>
            <p:spPr>
              <a:xfrm>
                <a:off x="0" y="0"/>
                <a:ext cx="539970" cy="539970"/>
              </a:xfrm>
              <a:prstGeom prst="rect">
                <a:avLst/>
              </a:prstGeom>
              <a:ln w="12700" cap="flat">
                <a:noFill/>
                <a:miter lim="400000"/>
              </a:ln>
              <a:effectLst/>
            </p:spPr>
          </p:pic>
        </p:grpSp>
        <p:sp>
          <p:nvSpPr>
            <p:cNvPr id="4211" name="TextBox 32"/>
            <p:cNvSpPr txBox="1"/>
            <p:nvPr/>
          </p:nvSpPr>
          <p:spPr>
            <a:xfrm>
              <a:off x="0" y="211103"/>
              <a:ext cx="633760" cy="355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lgn="r">
                <a:defRPr sz="1200" cap="all">
                  <a:solidFill>
                    <a:srgbClr val="966440"/>
                  </a:solidFill>
                  <a:latin typeface="Neusa Next Pro"/>
                  <a:ea typeface="Neusa Next Pro"/>
                  <a:cs typeface="Neusa Next Pro"/>
                  <a:sym typeface="Neusa Next Pro"/>
                </a:defRPr>
              </a:pPr>
              <a:r>
                <a:t>+</a:t>
              </a:r>
              <a:endParaRPr>
                <a:latin typeface="Aino Regular"/>
                <a:ea typeface="Aino Regular"/>
                <a:cs typeface="Aino Regular"/>
                <a:sym typeface="Aino Regular"/>
              </a:endParaRPr>
            </a:p>
            <a:p>
              <a:pPr algn="r">
                <a:defRPr sz="1200" cap="all">
                  <a:solidFill>
                    <a:srgbClr val="40474F"/>
                  </a:solidFill>
                  <a:latin typeface="Neusa Next Pro"/>
                  <a:ea typeface="Neusa Next Pro"/>
                  <a:cs typeface="Neusa Next Pro"/>
                  <a:sym typeface="Neusa Next Pro"/>
                </a:defRPr>
              </a:pPr>
              <a:r>
                <a:t>Patient</a:t>
              </a:r>
            </a:p>
          </p:txBody>
        </p:sp>
      </p:grpSp>
      <p:grpSp>
        <p:nvGrpSpPr>
          <p:cNvPr id="4218" name="Group 56"/>
          <p:cNvGrpSpPr/>
          <p:nvPr/>
        </p:nvGrpSpPr>
        <p:grpSpPr>
          <a:xfrm>
            <a:off x="5365425" y="5750340"/>
            <a:ext cx="1969386" cy="746192"/>
            <a:chOff x="0" y="0"/>
            <a:chExt cx="1969385" cy="746190"/>
          </a:xfrm>
        </p:grpSpPr>
        <p:sp>
          <p:nvSpPr>
            <p:cNvPr id="4213" name="Oval 47"/>
            <p:cNvSpPr/>
            <p:nvPr/>
          </p:nvSpPr>
          <p:spPr>
            <a:xfrm>
              <a:off x="1240919" y="0"/>
              <a:ext cx="728467" cy="662242"/>
            </a:xfrm>
            <a:prstGeom prst="ellipse">
              <a:avLst/>
            </a:prstGeom>
            <a:solidFill>
              <a:srgbClr val="FFFFF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sp>
          <p:nvSpPr>
            <p:cNvPr id="4214" name="TextBox 34"/>
            <p:cNvSpPr txBox="1"/>
            <p:nvPr/>
          </p:nvSpPr>
          <p:spPr>
            <a:xfrm>
              <a:off x="-1" y="212790"/>
              <a:ext cx="1113658" cy="533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lgn="r">
                <a:defRPr sz="1200" cap="all">
                  <a:solidFill>
                    <a:srgbClr val="966440"/>
                  </a:solidFill>
                  <a:latin typeface="Neusa Next Pro"/>
                  <a:ea typeface="Neusa Next Pro"/>
                  <a:cs typeface="Neusa Next Pro"/>
                  <a:sym typeface="Neusa Next Pro"/>
                </a:defRPr>
              </a:pPr>
              <a:r>
                <a:t>+</a:t>
              </a:r>
              <a:endParaRPr>
                <a:latin typeface="Aino Regular"/>
                <a:ea typeface="Aino Regular"/>
                <a:cs typeface="Aino Regular"/>
                <a:sym typeface="Aino Regular"/>
              </a:endParaRPr>
            </a:p>
            <a:p>
              <a:pPr algn="r">
                <a:defRPr sz="1200" cap="all">
                  <a:solidFill>
                    <a:srgbClr val="40474F"/>
                  </a:solidFill>
                  <a:latin typeface="Neusa Next Pro"/>
                  <a:ea typeface="Neusa Next Pro"/>
                  <a:cs typeface="Neusa Next Pro"/>
                  <a:sym typeface="Neusa Next Pro"/>
                </a:defRPr>
              </a:pPr>
              <a:r>
                <a:t>Artificial</a:t>
              </a:r>
              <a:endParaRPr>
                <a:latin typeface="Aino Regular"/>
                <a:ea typeface="Aino Regular"/>
                <a:cs typeface="Aino Regular"/>
                <a:sym typeface="Aino Regular"/>
              </a:endParaRPr>
            </a:p>
            <a:p>
              <a:pPr algn="r">
                <a:defRPr sz="1200" cap="all">
                  <a:solidFill>
                    <a:srgbClr val="40474F"/>
                  </a:solidFill>
                  <a:latin typeface="Neusa Next Pro"/>
                  <a:ea typeface="Neusa Next Pro"/>
                  <a:cs typeface="Neusa Next Pro"/>
                  <a:sym typeface="Neusa Next Pro"/>
                </a:defRPr>
              </a:pPr>
              <a:r>
                <a:t>Intelligence</a:t>
              </a:r>
            </a:p>
          </p:txBody>
        </p:sp>
        <p:grpSp>
          <p:nvGrpSpPr>
            <p:cNvPr id="4217" name="Picture 35"/>
            <p:cNvGrpSpPr/>
            <p:nvPr/>
          </p:nvGrpSpPr>
          <p:grpSpPr>
            <a:xfrm>
              <a:off x="1305035" y="132261"/>
              <a:ext cx="548798" cy="548798"/>
              <a:chOff x="0" y="0"/>
              <a:chExt cx="548797" cy="548797"/>
            </a:xfrm>
          </p:grpSpPr>
          <p:sp>
            <p:nvSpPr>
              <p:cNvPr id="4215" name="Square"/>
              <p:cNvSpPr/>
              <p:nvPr/>
            </p:nvSpPr>
            <p:spPr>
              <a:xfrm>
                <a:off x="0" y="0"/>
                <a:ext cx="548798" cy="548798"/>
              </a:xfrm>
              <a:prstGeom prst="rect">
                <a:avLst/>
              </a:prstGeom>
              <a:solidFill>
                <a:srgbClr val="FFFFFF"/>
              </a:solidFill>
              <a:ln w="12700" cap="flat">
                <a:noFill/>
                <a:miter lim="400000"/>
              </a:ln>
              <a:effectLst/>
            </p:spPr>
            <p:txBody>
              <a:bodyPr wrap="square" lIns="45718" tIns="45718" rIns="45718" bIns="45718" numCol="1" anchor="ctr">
                <a:noAutofit/>
              </a:bodyPr>
              <a:lstStyle/>
              <a:p>
                <a:endParaRPr/>
              </a:p>
            </p:txBody>
          </p:sp>
          <p:pic>
            <p:nvPicPr>
              <p:cNvPr id="4216" name="image58.png" descr="image58.png"/>
              <p:cNvPicPr>
                <a:picLocks noChangeAspect="1"/>
              </p:cNvPicPr>
              <p:nvPr/>
            </p:nvPicPr>
            <p:blipFill>
              <a:blip r:embed="rId10"/>
              <a:stretch>
                <a:fillRect/>
              </a:stretch>
            </p:blipFill>
            <p:spPr>
              <a:xfrm>
                <a:off x="0" y="0"/>
                <a:ext cx="548798" cy="548798"/>
              </a:xfrm>
              <a:prstGeom prst="rect">
                <a:avLst/>
              </a:prstGeom>
              <a:ln w="12700" cap="flat">
                <a:noFill/>
                <a:miter lim="400000"/>
              </a:ln>
              <a:effectLst/>
            </p:spPr>
          </p:pic>
        </p:grpSp>
      </p:grpSp>
      <p:grpSp>
        <p:nvGrpSpPr>
          <p:cNvPr id="4224" name="Group 55"/>
          <p:cNvGrpSpPr/>
          <p:nvPr/>
        </p:nvGrpSpPr>
        <p:grpSpPr>
          <a:xfrm>
            <a:off x="8357775" y="5680805"/>
            <a:ext cx="2111924" cy="815727"/>
            <a:chOff x="0" y="0"/>
            <a:chExt cx="2111922" cy="815725"/>
          </a:xfrm>
        </p:grpSpPr>
        <p:sp>
          <p:nvSpPr>
            <p:cNvPr id="4219" name="Oval 48"/>
            <p:cNvSpPr/>
            <p:nvPr/>
          </p:nvSpPr>
          <p:spPr>
            <a:xfrm>
              <a:off x="0" y="0"/>
              <a:ext cx="801315" cy="801312"/>
            </a:xfrm>
            <a:prstGeom prst="ellipse">
              <a:avLst/>
            </a:prstGeom>
            <a:solidFill>
              <a:srgbClr val="FFFFFF"/>
            </a:solidFill>
            <a:ln w="12700" cap="flat">
              <a:noFill/>
              <a:miter lim="400000"/>
            </a:ln>
            <a:effectLst/>
          </p:spPr>
          <p:txBody>
            <a:bodyPr wrap="square" lIns="45718" tIns="45718" rIns="45718" bIns="45718" numCol="1" anchor="ctr">
              <a:noAutofit/>
            </a:bodyPr>
            <a:lstStyle/>
            <a:p>
              <a:pPr algn="ctr">
                <a:defRPr>
                  <a:solidFill>
                    <a:srgbClr val="FFFFFF"/>
                  </a:solidFill>
                  <a:latin typeface="Neusa Next Pro"/>
                  <a:ea typeface="Neusa Next Pro"/>
                  <a:cs typeface="Neusa Next Pro"/>
                  <a:sym typeface="Neusa Next Pro"/>
                </a:defRPr>
              </a:pPr>
              <a:endParaRPr/>
            </a:p>
          </p:txBody>
        </p:sp>
        <p:sp>
          <p:nvSpPr>
            <p:cNvPr id="4220" name="TextBox 16"/>
            <p:cNvSpPr txBox="1"/>
            <p:nvPr/>
          </p:nvSpPr>
          <p:spPr>
            <a:xfrm>
              <a:off x="873958" y="282325"/>
              <a:ext cx="1237965" cy="533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cap="all">
                  <a:solidFill>
                    <a:srgbClr val="966440"/>
                  </a:solidFill>
                  <a:latin typeface="Neusa Next Pro"/>
                  <a:ea typeface="Neusa Next Pro"/>
                  <a:cs typeface="Neusa Next Pro"/>
                  <a:sym typeface="Neusa Next Pro"/>
                </a:defRPr>
              </a:pPr>
              <a:r>
                <a:t>+</a:t>
              </a:r>
              <a:endParaRPr>
                <a:latin typeface="Aino Regular"/>
                <a:ea typeface="Aino Regular"/>
                <a:cs typeface="Aino Regular"/>
                <a:sym typeface="Aino Regular"/>
              </a:endParaRPr>
            </a:p>
            <a:p>
              <a:pPr>
                <a:defRPr sz="1200" cap="all">
                  <a:solidFill>
                    <a:srgbClr val="40474F"/>
                  </a:solidFill>
                  <a:latin typeface="Neusa Next Pro"/>
                  <a:ea typeface="Neusa Next Pro"/>
                  <a:cs typeface="Neusa Next Pro"/>
                  <a:sym typeface="Neusa Next Pro"/>
                </a:defRPr>
              </a:pPr>
              <a:r>
                <a:t>Life sciences </a:t>
              </a:r>
              <a:endParaRPr>
                <a:latin typeface="Aino Regular"/>
                <a:ea typeface="Aino Regular"/>
                <a:cs typeface="Aino Regular"/>
                <a:sym typeface="Aino Regular"/>
              </a:endParaRPr>
            </a:p>
            <a:p>
              <a:pPr>
                <a:defRPr sz="1200" cap="all">
                  <a:solidFill>
                    <a:srgbClr val="40474F"/>
                  </a:solidFill>
                  <a:latin typeface="Neusa Next Pro"/>
                  <a:ea typeface="Neusa Next Pro"/>
                  <a:cs typeface="Neusa Next Pro"/>
                  <a:sym typeface="Neusa Next Pro"/>
                </a:defRPr>
              </a:pPr>
              <a:r>
                <a:t>companies</a:t>
              </a:r>
            </a:p>
          </p:txBody>
        </p:sp>
        <p:grpSp>
          <p:nvGrpSpPr>
            <p:cNvPr id="4223" name="Picture 36"/>
            <p:cNvGrpSpPr/>
            <p:nvPr/>
          </p:nvGrpSpPr>
          <p:grpSpPr>
            <a:xfrm>
              <a:off x="121488" y="201795"/>
              <a:ext cx="548798" cy="548798"/>
              <a:chOff x="0" y="0"/>
              <a:chExt cx="548797" cy="548796"/>
            </a:xfrm>
          </p:grpSpPr>
          <p:sp>
            <p:nvSpPr>
              <p:cNvPr id="4221" name="Square"/>
              <p:cNvSpPr/>
              <p:nvPr/>
            </p:nvSpPr>
            <p:spPr>
              <a:xfrm>
                <a:off x="0" y="0"/>
                <a:ext cx="548798" cy="548797"/>
              </a:xfrm>
              <a:prstGeom prst="rect">
                <a:avLst/>
              </a:prstGeom>
              <a:solidFill>
                <a:srgbClr val="FFFFFF"/>
              </a:solidFill>
              <a:ln w="12700" cap="flat">
                <a:noFill/>
                <a:miter lim="400000"/>
              </a:ln>
              <a:effectLst/>
            </p:spPr>
            <p:txBody>
              <a:bodyPr wrap="square" lIns="45718" tIns="45718" rIns="45718" bIns="45718" numCol="1" anchor="ctr">
                <a:noAutofit/>
              </a:bodyPr>
              <a:lstStyle/>
              <a:p>
                <a:endParaRPr/>
              </a:p>
            </p:txBody>
          </p:sp>
          <p:pic>
            <p:nvPicPr>
              <p:cNvPr id="4222" name="image59.png" descr="image59.png"/>
              <p:cNvPicPr>
                <a:picLocks noChangeAspect="1"/>
              </p:cNvPicPr>
              <p:nvPr/>
            </p:nvPicPr>
            <p:blipFill>
              <a:blip r:embed="rId11"/>
              <a:stretch>
                <a:fillRect/>
              </a:stretch>
            </p:blipFill>
            <p:spPr>
              <a:xfrm>
                <a:off x="0" y="0"/>
                <a:ext cx="548798" cy="548797"/>
              </a:xfrm>
              <a:prstGeom prst="rect">
                <a:avLst/>
              </a:prstGeom>
              <a:ln w="12700" cap="flat">
                <a:noFill/>
                <a:miter lim="400000"/>
              </a:ln>
              <a:effectLst/>
            </p:spPr>
          </p:pic>
        </p:grpSp>
      </p:grpSp>
      <p:sp>
        <p:nvSpPr>
          <p:cNvPr id="4225" name="TextBox 37"/>
          <p:cNvSpPr txBox="1"/>
          <p:nvPr/>
        </p:nvSpPr>
        <p:spPr>
          <a:xfrm>
            <a:off x="5550108" y="2788047"/>
            <a:ext cx="4535498" cy="1932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2400" cap="all">
                <a:solidFill>
                  <a:srgbClr val="ED1C24"/>
                </a:solidFill>
                <a:latin typeface="Neusa Next Pro"/>
                <a:ea typeface="Neusa Next Pro"/>
                <a:cs typeface="Neusa Next Pro"/>
                <a:sym typeface="Neusa Next Pro"/>
              </a:defRPr>
            </a:pPr>
            <a:r>
              <a:t>Blockchain-assured</a:t>
            </a:r>
          </a:p>
          <a:p>
            <a:pPr algn="ctr">
              <a:defRPr sz="2400" cap="all">
                <a:solidFill>
                  <a:srgbClr val="ED1C24"/>
                </a:solidFill>
                <a:latin typeface="Neusa Next Pro"/>
                <a:ea typeface="Neusa Next Pro"/>
                <a:cs typeface="Neusa Next Pro"/>
                <a:sym typeface="Neusa Next Pro"/>
              </a:defRPr>
            </a:pPr>
            <a:endParaRPr/>
          </a:p>
          <a:p>
            <a:pPr algn="ctr">
              <a:defRPr sz="2400" cap="all">
                <a:solidFill>
                  <a:srgbClr val="ED1C24"/>
                </a:solidFill>
                <a:latin typeface="Neusa Next Pro"/>
                <a:ea typeface="Neusa Next Pro"/>
                <a:cs typeface="Neusa Next Pro"/>
                <a:sym typeface="Neusa Next Pro"/>
              </a:defRPr>
            </a:pPr>
            <a:r>
              <a:t>network of autonomous</a:t>
            </a:r>
          </a:p>
          <a:p>
            <a:pPr algn="ctr">
              <a:defRPr sz="2400" cap="all">
                <a:solidFill>
                  <a:srgbClr val="ED1C24"/>
                </a:solidFill>
                <a:latin typeface="Neusa Next Pro"/>
                <a:ea typeface="Neusa Next Pro"/>
                <a:cs typeface="Neusa Next Pro"/>
                <a:sym typeface="Neusa Next Pro"/>
              </a:defRPr>
            </a:pPr>
            <a:r>
              <a:t> </a:t>
            </a:r>
          </a:p>
          <a:p>
            <a:pPr algn="ctr">
              <a:defRPr sz="2400" cap="all">
                <a:solidFill>
                  <a:srgbClr val="ED1C24"/>
                </a:solidFill>
                <a:latin typeface="Neusa Next Pro"/>
                <a:ea typeface="Neusa Next Pro"/>
                <a:cs typeface="Neusa Next Pro"/>
                <a:sym typeface="Neusa Next Pro"/>
              </a:defRPr>
            </a:pPr>
            <a:r>
              <a:t>system participants</a:t>
            </a:r>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7" name="Title 3"/>
          <p:cNvSpPr txBox="1">
            <a:spLocks noGrp="1"/>
          </p:cNvSpPr>
          <p:nvPr>
            <p:ph type="title"/>
          </p:nvPr>
        </p:nvSpPr>
        <p:spPr>
          <a:xfrm>
            <a:off x="536575" y="1056068"/>
            <a:ext cx="11068050" cy="3363532"/>
          </a:xfrm>
          <a:prstGeom prst="rect">
            <a:avLst/>
          </a:prstGeom>
        </p:spPr>
        <p:txBody>
          <a:bodyPr/>
          <a:lstStyle/>
          <a:p>
            <a:r>
              <a:t>The context</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7" name="Rectangle 17"/>
          <p:cNvSpPr/>
          <p:nvPr/>
        </p:nvSpPr>
        <p:spPr>
          <a:xfrm>
            <a:off x="4266165" y="1800807"/>
            <a:ext cx="3537975" cy="4904793"/>
          </a:xfrm>
          <a:prstGeom prst="rect">
            <a:avLst/>
          </a:prstGeom>
          <a:solidFill>
            <a:srgbClr val="307970">
              <a:alpha val="10000"/>
            </a:srgbClr>
          </a:solidFill>
          <a:ln w="12700">
            <a:miter lim="400000"/>
          </a:ln>
        </p:spPr>
        <p:txBody>
          <a:bodyPr lIns="45719" rIns="45719" anchor="ctr"/>
          <a:lstStyle/>
          <a:p>
            <a:pPr algn="ctr">
              <a:defRPr>
                <a:solidFill>
                  <a:srgbClr val="FFFFFF"/>
                </a:solidFill>
                <a:latin typeface="Neusa Next Pro"/>
                <a:ea typeface="Neusa Next Pro"/>
                <a:cs typeface="Neusa Next Pro"/>
                <a:sym typeface="Neusa Next Pro"/>
              </a:defRPr>
            </a:pPr>
            <a:endParaRPr/>
          </a:p>
        </p:txBody>
      </p:sp>
      <p:sp>
        <p:nvSpPr>
          <p:cNvPr id="4228" name="Rectangle 44"/>
          <p:cNvSpPr/>
          <p:nvPr/>
        </p:nvSpPr>
        <p:spPr>
          <a:xfrm>
            <a:off x="4434980" y="3459957"/>
            <a:ext cx="3206703" cy="761881"/>
          </a:xfrm>
          <a:prstGeom prst="rect">
            <a:avLst/>
          </a:prstGeom>
          <a:solidFill>
            <a:srgbClr val="FFFFFF"/>
          </a:solidFill>
          <a:ln w="12700">
            <a:solidFill>
              <a:srgbClr val="307970"/>
            </a:solidFill>
            <a:miter/>
          </a:ln>
        </p:spPr>
        <p:txBody>
          <a:bodyPr lIns="45719" rIns="45719" anchor="ctr"/>
          <a:lstStyle/>
          <a:p>
            <a:pPr algn="ctr">
              <a:defRPr>
                <a:solidFill>
                  <a:srgbClr val="FFFFFF"/>
                </a:solidFill>
                <a:latin typeface="Neusa Next Pro"/>
                <a:ea typeface="Neusa Next Pro"/>
                <a:cs typeface="Neusa Next Pro"/>
                <a:sym typeface="Neusa Next Pro"/>
              </a:defRPr>
            </a:pPr>
            <a:endParaRPr/>
          </a:p>
        </p:txBody>
      </p:sp>
      <p:sp>
        <p:nvSpPr>
          <p:cNvPr id="4229" name="Rectangle 41"/>
          <p:cNvSpPr/>
          <p:nvPr/>
        </p:nvSpPr>
        <p:spPr>
          <a:xfrm>
            <a:off x="4434980" y="4430777"/>
            <a:ext cx="3206703" cy="2114059"/>
          </a:xfrm>
          <a:prstGeom prst="rect">
            <a:avLst/>
          </a:prstGeom>
          <a:solidFill>
            <a:srgbClr val="FFFFFF"/>
          </a:solidFill>
          <a:ln w="12700">
            <a:solidFill>
              <a:srgbClr val="307970"/>
            </a:solidFill>
            <a:miter/>
          </a:ln>
        </p:spPr>
        <p:txBody>
          <a:bodyPr lIns="45719" rIns="45719" anchor="ctr"/>
          <a:lstStyle/>
          <a:p>
            <a:pPr algn="ctr">
              <a:defRPr>
                <a:solidFill>
                  <a:srgbClr val="FFFFFF"/>
                </a:solidFill>
                <a:latin typeface="Neusa Next Pro"/>
                <a:ea typeface="Neusa Next Pro"/>
                <a:cs typeface="Neusa Next Pro"/>
                <a:sym typeface="Neusa Next Pro"/>
              </a:defRPr>
            </a:pPr>
            <a:endParaRPr/>
          </a:p>
        </p:txBody>
      </p:sp>
      <p:sp>
        <p:nvSpPr>
          <p:cNvPr id="4230" name="Rectangle 18"/>
          <p:cNvSpPr/>
          <p:nvPr/>
        </p:nvSpPr>
        <p:spPr>
          <a:xfrm>
            <a:off x="8262549" y="1800809"/>
            <a:ext cx="3537975" cy="3750946"/>
          </a:xfrm>
          <a:prstGeom prst="rect">
            <a:avLst/>
          </a:prstGeom>
          <a:solidFill>
            <a:srgbClr val="ED1C24">
              <a:alpha val="6000"/>
            </a:srgbClr>
          </a:solidFill>
          <a:ln w="12700">
            <a:miter lim="400000"/>
          </a:ln>
        </p:spPr>
        <p:txBody>
          <a:bodyPr lIns="45719" rIns="45719" anchor="ctr"/>
          <a:lstStyle/>
          <a:p>
            <a:pPr algn="ctr">
              <a:defRPr>
                <a:solidFill>
                  <a:srgbClr val="FFFFFF"/>
                </a:solidFill>
                <a:latin typeface="Neusa Next Pro"/>
                <a:ea typeface="Neusa Next Pro"/>
                <a:cs typeface="Neusa Next Pro"/>
                <a:sym typeface="Neusa Next Pro"/>
              </a:defRPr>
            </a:pPr>
            <a:endParaRPr/>
          </a:p>
        </p:txBody>
      </p:sp>
      <p:sp>
        <p:nvSpPr>
          <p:cNvPr id="4231" name="Rectangle 40"/>
          <p:cNvSpPr/>
          <p:nvPr/>
        </p:nvSpPr>
        <p:spPr>
          <a:xfrm>
            <a:off x="8411251" y="4816875"/>
            <a:ext cx="3206703" cy="471612"/>
          </a:xfrm>
          <a:prstGeom prst="rect">
            <a:avLst/>
          </a:prstGeom>
          <a:solidFill>
            <a:srgbClr val="FFFFFF"/>
          </a:solidFill>
          <a:ln w="12700">
            <a:solidFill>
              <a:srgbClr val="ED1C24"/>
            </a:solidFill>
            <a:miter/>
          </a:ln>
        </p:spPr>
        <p:txBody>
          <a:bodyPr lIns="45719" rIns="45719" anchor="ctr"/>
          <a:lstStyle/>
          <a:p>
            <a:pPr algn="ctr">
              <a:defRPr>
                <a:solidFill>
                  <a:srgbClr val="FFFFFF"/>
                </a:solidFill>
                <a:latin typeface="Neusa Next Pro"/>
                <a:ea typeface="Neusa Next Pro"/>
                <a:cs typeface="Neusa Next Pro"/>
                <a:sym typeface="Neusa Next Pro"/>
              </a:defRPr>
            </a:pPr>
            <a:endParaRPr/>
          </a:p>
        </p:txBody>
      </p:sp>
      <p:sp>
        <p:nvSpPr>
          <p:cNvPr id="4232" name="Title 1"/>
          <p:cNvSpPr txBox="1">
            <a:spLocks noGrp="1"/>
          </p:cNvSpPr>
          <p:nvPr>
            <p:ph type="title"/>
          </p:nvPr>
        </p:nvSpPr>
        <p:spPr>
          <a:xfrm>
            <a:off x="578849" y="377367"/>
            <a:ext cx="11017251" cy="1313434"/>
          </a:xfrm>
          <a:prstGeom prst="rect">
            <a:avLst/>
          </a:prstGeom>
        </p:spPr>
        <p:txBody>
          <a:bodyPr>
            <a:normAutofit fontScale="90000"/>
          </a:bodyPr>
          <a:lstStyle/>
          <a:p>
            <a:pPr defTabSz="813816">
              <a:lnSpc>
                <a:spcPct val="100000"/>
              </a:lnSpc>
              <a:defRPr sz="3204"/>
            </a:pPr>
            <a:r>
              <a:t>health data platform, which is </a:t>
            </a:r>
            <a:br/>
            <a:r>
              <a:rPr>
                <a:solidFill>
                  <a:srgbClr val="966440"/>
                </a:solidFill>
              </a:rPr>
              <a:t>purpose built to DELIVER / THE FUTURE OF HEALTH</a:t>
            </a:r>
          </a:p>
        </p:txBody>
      </p:sp>
      <p:sp>
        <p:nvSpPr>
          <p:cNvPr id="4233" name="Content Placeholder 2"/>
          <p:cNvSpPr txBox="1">
            <a:spLocks noGrp="1"/>
          </p:cNvSpPr>
          <p:nvPr>
            <p:ph type="body" sz="quarter" idx="1"/>
          </p:nvPr>
        </p:nvSpPr>
        <p:spPr>
          <a:xfrm>
            <a:off x="469036" y="1935479"/>
            <a:ext cx="2766367" cy="300897"/>
          </a:xfrm>
          <a:prstGeom prst="rect">
            <a:avLst/>
          </a:prstGeom>
        </p:spPr>
        <p:txBody>
          <a:bodyPr/>
          <a:lstStyle>
            <a:lvl1pPr>
              <a:lnSpc>
                <a:spcPct val="100000"/>
              </a:lnSpc>
              <a:defRPr sz="1600" cap="all">
                <a:solidFill>
                  <a:srgbClr val="966440"/>
                </a:solidFill>
              </a:defRPr>
            </a:lvl1pPr>
          </a:lstStyle>
          <a:p>
            <a:r>
              <a:t>/build</a:t>
            </a:r>
          </a:p>
        </p:txBody>
      </p:sp>
      <p:sp>
        <p:nvSpPr>
          <p:cNvPr id="4234" name="Content Placeholder 3"/>
          <p:cNvSpPr txBox="1"/>
          <p:nvPr/>
        </p:nvSpPr>
        <p:spPr>
          <a:xfrm>
            <a:off x="4436417" y="1935479"/>
            <a:ext cx="2767470" cy="308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spcBef>
                <a:spcPts val="800"/>
              </a:spcBef>
              <a:defRPr sz="1600" cap="all">
                <a:solidFill>
                  <a:srgbClr val="307970"/>
                </a:solidFill>
                <a:latin typeface="Neusa Next Pro"/>
                <a:ea typeface="Neusa Next Pro"/>
                <a:cs typeface="Neusa Next Pro"/>
                <a:sym typeface="Neusa Next Pro"/>
              </a:defRPr>
            </a:lvl1pPr>
          </a:lstStyle>
          <a:p>
            <a:r>
              <a:t>/Connect</a:t>
            </a:r>
          </a:p>
        </p:txBody>
      </p:sp>
      <p:sp>
        <p:nvSpPr>
          <p:cNvPr id="4235" name="Content Placeholder 4"/>
          <p:cNvSpPr txBox="1"/>
          <p:nvPr/>
        </p:nvSpPr>
        <p:spPr>
          <a:xfrm>
            <a:off x="8435560" y="1935478"/>
            <a:ext cx="2851831" cy="3008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spcBef>
                <a:spcPts val="800"/>
              </a:spcBef>
              <a:defRPr sz="1600" cap="all">
                <a:solidFill>
                  <a:srgbClr val="ED1C24"/>
                </a:solidFill>
                <a:latin typeface="Neusa Next Pro"/>
                <a:ea typeface="Neusa Next Pro"/>
                <a:cs typeface="Neusa Next Pro"/>
                <a:sym typeface="Neusa Next Pro"/>
              </a:defRPr>
            </a:lvl1pPr>
          </a:lstStyle>
          <a:p>
            <a:r>
              <a:t>/deploy</a:t>
            </a:r>
          </a:p>
        </p:txBody>
      </p:sp>
      <p:pic>
        <p:nvPicPr>
          <p:cNvPr id="4236" name="Graphic 7" descr="Graphic 7"/>
          <p:cNvPicPr>
            <a:picLocks noChangeAspect="1"/>
          </p:cNvPicPr>
          <p:nvPr/>
        </p:nvPicPr>
        <p:blipFill>
          <a:blip r:embed="rId2"/>
          <a:stretch>
            <a:fillRect/>
          </a:stretch>
        </p:blipFill>
        <p:spPr>
          <a:xfrm rot="5400000">
            <a:off x="7366341" y="1909965"/>
            <a:ext cx="326412" cy="326412"/>
          </a:xfrm>
          <a:prstGeom prst="rect">
            <a:avLst/>
          </a:prstGeom>
          <a:ln w="12700">
            <a:miter lim="400000"/>
          </a:ln>
        </p:spPr>
      </p:pic>
      <p:pic>
        <p:nvPicPr>
          <p:cNvPr id="4237" name="Picture 21" descr="Picture 21"/>
          <p:cNvPicPr>
            <a:picLocks noChangeAspect="1"/>
          </p:cNvPicPr>
          <p:nvPr/>
        </p:nvPicPr>
        <p:blipFill>
          <a:blip r:embed="rId3"/>
          <a:stretch>
            <a:fillRect/>
          </a:stretch>
        </p:blipFill>
        <p:spPr>
          <a:xfrm>
            <a:off x="11405392" y="1923948"/>
            <a:ext cx="277127" cy="277127"/>
          </a:xfrm>
          <a:prstGeom prst="rect">
            <a:avLst/>
          </a:prstGeom>
          <a:ln w="12700">
            <a:miter lim="400000"/>
          </a:ln>
        </p:spPr>
      </p:pic>
      <p:sp>
        <p:nvSpPr>
          <p:cNvPr id="4238" name="Rectangle 29"/>
          <p:cNvSpPr/>
          <p:nvPr/>
        </p:nvSpPr>
        <p:spPr>
          <a:xfrm>
            <a:off x="4434980" y="2327566"/>
            <a:ext cx="3206703" cy="916378"/>
          </a:xfrm>
          <a:prstGeom prst="rect">
            <a:avLst/>
          </a:prstGeom>
          <a:solidFill>
            <a:srgbClr val="FFFFFF"/>
          </a:solidFill>
          <a:ln w="12700">
            <a:solidFill>
              <a:srgbClr val="307970"/>
            </a:solidFill>
            <a:miter/>
          </a:ln>
        </p:spPr>
        <p:txBody>
          <a:bodyPr lIns="45719" rIns="45719" anchor="ctr"/>
          <a:lstStyle/>
          <a:p>
            <a:pPr algn="ctr">
              <a:defRPr>
                <a:solidFill>
                  <a:srgbClr val="FFFFFF"/>
                </a:solidFill>
                <a:latin typeface="Neusa Next Pro"/>
                <a:ea typeface="Neusa Next Pro"/>
                <a:cs typeface="Neusa Next Pro"/>
                <a:sym typeface="Neusa Next Pro"/>
              </a:defRPr>
            </a:pPr>
            <a:endParaRPr/>
          </a:p>
        </p:txBody>
      </p:sp>
      <p:sp>
        <p:nvSpPr>
          <p:cNvPr id="4239" name="Content Placeholder 3"/>
          <p:cNvSpPr txBox="1"/>
          <p:nvPr/>
        </p:nvSpPr>
        <p:spPr>
          <a:xfrm>
            <a:off x="4553849" y="2418812"/>
            <a:ext cx="2975109" cy="41452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lnSpcReduction="10000"/>
          </a:bodyPr>
          <a:lstStyle/>
          <a:p>
            <a:pPr defTabSz="448055">
              <a:lnSpc>
                <a:spcPct val="130000"/>
              </a:lnSpc>
              <a:spcBef>
                <a:spcPts val="300"/>
              </a:spcBef>
              <a:defRPr sz="1078" b="1">
                <a:solidFill>
                  <a:srgbClr val="40474F"/>
                </a:solidFill>
                <a:latin typeface="Neusa Next Pro"/>
                <a:ea typeface="Neusa Next Pro"/>
                <a:cs typeface="Neusa Next Pro"/>
                <a:sym typeface="Neusa Next Pro"/>
              </a:defRPr>
            </a:pPr>
            <a:r>
              <a:t>Universal Secure Data Transport</a:t>
            </a:r>
          </a:p>
          <a:p>
            <a:pPr marL="105840" indent="-105840" defTabSz="448055">
              <a:lnSpc>
                <a:spcPct val="110000"/>
              </a:lnSpc>
              <a:buClr>
                <a:srgbClr val="307970"/>
              </a:buClr>
              <a:buSzPct val="100000"/>
              <a:buFont typeface="Helvetica"/>
              <a:buChar char="+"/>
              <a:defRPr sz="1078">
                <a:solidFill>
                  <a:srgbClr val="40474F"/>
                </a:solidFill>
                <a:latin typeface="Neusa Next Pro"/>
                <a:ea typeface="Neusa Next Pro"/>
                <a:cs typeface="Neusa Next Pro"/>
                <a:sym typeface="Neusa Next Pro"/>
              </a:defRPr>
            </a:pPr>
            <a:r>
              <a:t>End to End Secure, Encrypted, Blockchain backed transport layer for ‘consent based’ real time sharing of patient data</a:t>
            </a:r>
          </a:p>
          <a:p>
            <a:pPr marL="105840" indent="-105840" defTabSz="448055">
              <a:lnSpc>
                <a:spcPct val="110000"/>
              </a:lnSpc>
              <a:buClr>
                <a:srgbClr val="307970"/>
              </a:buClr>
              <a:buSzPct val="100000"/>
              <a:buFont typeface="Helvetica"/>
              <a:buChar char="+"/>
              <a:defRPr sz="1078" b="1">
                <a:solidFill>
                  <a:srgbClr val="40474F"/>
                </a:solidFill>
                <a:latin typeface="Neusa Next Pro"/>
                <a:ea typeface="Neusa Next Pro"/>
                <a:cs typeface="Neusa Next Pro"/>
                <a:sym typeface="Neusa Next Pro"/>
              </a:defRPr>
            </a:pPr>
            <a:endParaRPr/>
          </a:p>
          <a:p>
            <a:pPr defTabSz="448055">
              <a:lnSpc>
                <a:spcPct val="130000"/>
              </a:lnSpc>
              <a:defRPr sz="1078" b="1">
                <a:solidFill>
                  <a:srgbClr val="40474F"/>
                </a:solidFill>
                <a:latin typeface="Neusa Next Pro"/>
                <a:ea typeface="Neusa Next Pro"/>
                <a:cs typeface="Neusa Next Pro"/>
                <a:sym typeface="Neusa Next Pro"/>
              </a:defRPr>
            </a:pPr>
            <a:endParaRPr/>
          </a:p>
          <a:p>
            <a:pPr defTabSz="448055">
              <a:lnSpc>
                <a:spcPct val="130000"/>
              </a:lnSpc>
              <a:defRPr sz="1078" b="1">
                <a:solidFill>
                  <a:srgbClr val="40474F"/>
                </a:solidFill>
                <a:latin typeface="Neusa Next Pro"/>
                <a:ea typeface="Neusa Next Pro"/>
                <a:cs typeface="Neusa Next Pro"/>
                <a:sym typeface="Neusa Next Pro"/>
              </a:defRPr>
            </a:pPr>
            <a:r>
              <a:t>Directory Services</a:t>
            </a:r>
          </a:p>
          <a:p>
            <a:pPr marL="105840" indent="-105840" defTabSz="448055">
              <a:lnSpc>
                <a:spcPct val="110000"/>
              </a:lnSpc>
              <a:buClr>
                <a:srgbClr val="307970"/>
              </a:buClr>
              <a:buSzPct val="100000"/>
              <a:buFont typeface="Helvetica"/>
              <a:buChar char="+"/>
              <a:defRPr sz="1078">
                <a:solidFill>
                  <a:srgbClr val="40474F"/>
                </a:solidFill>
                <a:latin typeface="Neusa Next Pro"/>
                <a:ea typeface="Neusa Next Pro"/>
                <a:cs typeface="Neusa Next Pro"/>
                <a:sym typeface="Neusa Next Pro"/>
              </a:defRPr>
            </a:pPr>
            <a:r>
              <a:t>Advertise or consume HSX enabled services on demand </a:t>
            </a:r>
          </a:p>
          <a:p>
            <a:pPr defTabSz="448055">
              <a:lnSpc>
                <a:spcPct val="130000"/>
              </a:lnSpc>
              <a:defRPr sz="1078" b="1">
                <a:solidFill>
                  <a:srgbClr val="40474F"/>
                </a:solidFill>
                <a:latin typeface="Neusa Next Pro"/>
                <a:ea typeface="Neusa Next Pro"/>
                <a:cs typeface="Neusa Next Pro"/>
                <a:sym typeface="Neusa Next Pro"/>
              </a:defRPr>
            </a:pPr>
            <a:endParaRPr/>
          </a:p>
          <a:p>
            <a:pPr defTabSz="448055">
              <a:lnSpc>
                <a:spcPct val="130000"/>
              </a:lnSpc>
              <a:defRPr sz="1078" b="1">
                <a:solidFill>
                  <a:srgbClr val="40474F"/>
                </a:solidFill>
                <a:latin typeface="Neusa Next Pro"/>
                <a:ea typeface="Neusa Next Pro"/>
                <a:cs typeface="Neusa Next Pro"/>
                <a:sym typeface="Neusa Next Pro"/>
              </a:defRPr>
            </a:pPr>
            <a:endParaRPr/>
          </a:p>
          <a:p>
            <a:pPr defTabSz="448055">
              <a:lnSpc>
                <a:spcPct val="130000"/>
              </a:lnSpc>
              <a:defRPr sz="1078" b="1">
                <a:solidFill>
                  <a:srgbClr val="40474F"/>
                </a:solidFill>
                <a:latin typeface="Neusa Next Pro"/>
                <a:ea typeface="Neusa Next Pro"/>
                <a:cs typeface="Neusa Next Pro"/>
                <a:sym typeface="Neusa Next Pro"/>
              </a:defRPr>
            </a:pPr>
            <a:r>
              <a:t>Supported EHR Systems</a:t>
            </a:r>
          </a:p>
          <a:p>
            <a:pPr marL="105840" indent="-105840" defTabSz="448055">
              <a:lnSpc>
                <a:spcPct val="110000"/>
              </a:lnSpc>
              <a:buClr>
                <a:srgbClr val="307970"/>
              </a:buClr>
              <a:buSzPct val="100000"/>
              <a:buFont typeface="Helvetica"/>
              <a:buChar char="+"/>
              <a:defRPr sz="1078">
                <a:solidFill>
                  <a:srgbClr val="40474F"/>
                </a:solidFill>
                <a:latin typeface="Neusa Next Pro"/>
                <a:ea typeface="Neusa Next Pro"/>
                <a:cs typeface="Neusa Next Pro"/>
                <a:sym typeface="Neusa Next Pro"/>
              </a:defRPr>
            </a:pPr>
            <a:r>
              <a:t>Cerner</a:t>
            </a:r>
          </a:p>
          <a:p>
            <a:pPr marL="105840" indent="-105840" defTabSz="448055">
              <a:lnSpc>
                <a:spcPct val="110000"/>
              </a:lnSpc>
              <a:buClr>
                <a:srgbClr val="307970"/>
              </a:buClr>
              <a:buSzPct val="100000"/>
              <a:buFont typeface="Helvetica"/>
              <a:buChar char="+"/>
              <a:defRPr sz="1078">
                <a:solidFill>
                  <a:srgbClr val="40474F"/>
                </a:solidFill>
                <a:latin typeface="Neusa Next Pro"/>
                <a:ea typeface="Neusa Next Pro"/>
                <a:cs typeface="Neusa Next Pro"/>
                <a:sym typeface="Neusa Next Pro"/>
              </a:defRPr>
            </a:pPr>
            <a:r>
              <a:t>EPIC</a:t>
            </a:r>
          </a:p>
          <a:p>
            <a:pPr marL="105840" indent="-105840" defTabSz="448055">
              <a:lnSpc>
                <a:spcPct val="110000"/>
              </a:lnSpc>
              <a:buClr>
                <a:srgbClr val="307970"/>
              </a:buClr>
              <a:buSzPct val="100000"/>
              <a:buFont typeface="Helvetica"/>
              <a:buChar char="+"/>
              <a:defRPr sz="1078">
                <a:solidFill>
                  <a:srgbClr val="40474F"/>
                </a:solidFill>
                <a:latin typeface="Neusa Next Pro"/>
                <a:ea typeface="Neusa Next Pro"/>
                <a:cs typeface="Neusa Next Pro"/>
                <a:sym typeface="Neusa Next Pro"/>
              </a:defRPr>
            </a:pPr>
            <a:r>
              <a:t>AllScripts</a:t>
            </a:r>
          </a:p>
          <a:p>
            <a:pPr marL="105840" indent="-105840" defTabSz="448055">
              <a:lnSpc>
                <a:spcPct val="110000"/>
              </a:lnSpc>
              <a:buClr>
                <a:srgbClr val="307970"/>
              </a:buClr>
              <a:buSzPct val="100000"/>
              <a:buFont typeface="Helvetica"/>
              <a:buChar char="+"/>
              <a:defRPr sz="1078">
                <a:solidFill>
                  <a:srgbClr val="40474F"/>
                </a:solidFill>
                <a:latin typeface="Neusa Next Pro"/>
                <a:ea typeface="Neusa Next Pro"/>
                <a:cs typeface="Neusa Next Pro"/>
                <a:sym typeface="Neusa Next Pro"/>
              </a:defRPr>
            </a:pPr>
            <a:r>
              <a:t>Any third party HL7 / FHIR enabled system</a:t>
            </a:r>
          </a:p>
          <a:p>
            <a:pPr marL="105840" indent="-105840" defTabSz="448055">
              <a:lnSpc>
                <a:spcPct val="110000"/>
              </a:lnSpc>
              <a:buClr>
                <a:srgbClr val="307970"/>
              </a:buClr>
              <a:buSzPct val="100000"/>
              <a:buFont typeface="Helvetica"/>
              <a:buChar char="+"/>
              <a:defRPr sz="1078">
                <a:solidFill>
                  <a:srgbClr val="40474F"/>
                </a:solidFill>
                <a:latin typeface="Neusa Next Pro"/>
                <a:ea typeface="Neusa Next Pro"/>
                <a:cs typeface="Neusa Next Pro"/>
                <a:sym typeface="Neusa Next Pro"/>
              </a:defRPr>
            </a:pPr>
            <a:endParaRPr/>
          </a:p>
          <a:p>
            <a:pPr defTabSz="448055">
              <a:lnSpc>
                <a:spcPct val="130000"/>
              </a:lnSpc>
              <a:defRPr sz="1078" b="1">
                <a:solidFill>
                  <a:srgbClr val="40474F"/>
                </a:solidFill>
                <a:latin typeface="Neusa Next Pro"/>
                <a:ea typeface="Neusa Next Pro"/>
                <a:cs typeface="Neusa Next Pro"/>
                <a:sym typeface="Neusa Next Pro"/>
              </a:defRPr>
            </a:pPr>
            <a:r>
              <a:t>Other Supported Systems </a:t>
            </a:r>
          </a:p>
          <a:p>
            <a:pPr marL="105840" indent="-105840" defTabSz="448055">
              <a:lnSpc>
                <a:spcPct val="110000"/>
              </a:lnSpc>
              <a:buClr>
                <a:srgbClr val="307970"/>
              </a:buClr>
              <a:buSzPct val="100000"/>
              <a:buFont typeface="Helvetica"/>
              <a:buChar char="+"/>
              <a:defRPr sz="1078">
                <a:solidFill>
                  <a:srgbClr val="40474F"/>
                </a:solidFill>
                <a:latin typeface="Neusa Next Pro"/>
                <a:ea typeface="Neusa Next Pro"/>
                <a:cs typeface="Neusa Next Pro"/>
                <a:sym typeface="Neusa Next Pro"/>
              </a:defRPr>
            </a:pPr>
            <a:r>
              <a:t>Oracle Clinical Trials</a:t>
            </a:r>
          </a:p>
          <a:p>
            <a:pPr marL="105840" indent="-105840" defTabSz="448055">
              <a:lnSpc>
                <a:spcPct val="110000"/>
              </a:lnSpc>
              <a:buClr>
                <a:srgbClr val="307970"/>
              </a:buClr>
              <a:buSzPct val="100000"/>
              <a:buFont typeface="Helvetica"/>
              <a:buChar char="+"/>
              <a:defRPr sz="1078">
                <a:solidFill>
                  <a:srgbClr val="40474F"/>
                </a:solidFill>
                <a:latin typeface="Neusa Next Pro"/>
                <a:ea typeface="Neusa Next Pro"/>
                <a:cs typeface="Neusa Next Pro"/>
                <a:sym typeface="Neusa Next Pro"/>
              </a:defRPr>
            </a:pPr>
            <a:r>
              <a:t>Apple iHealth</a:t>
            </a:r>
          </a:p>
          <a:p>
            <a:pPr marL="105840" indent="-105840" defTabSz="448055">
              <a:lnSpc>
                <a:spcPct val="110000"/>
              </a:lnSpc>
              <a:buClr>
                <a:srgbClr val="307970"/>
              </a:buClr>
              <a:buSzPct val="100000"/>
              <a:buFont typeface="Helvetica"/>
              <a:buChar char="+"/>
              <a:defRPr sz="1078">
                <a:solidFill>
                  <a:srgbClr val="40474F"/>
                </a:solidFill>
                <a:latin typeface="Neusa Next Pro"/>
                <a:ea typeface="Neusa Next Pro"/>
                <a:cs typeface="Neusa Next Pro"/>
                <a:sym typeface="Neusa Next Pro"/>
              </a:defRPr>
            </a:pPr>
            <a:r>
              <a:t>Partner Smart Apps (Apple/Android)</a:t>
            </a:r>
          </a:p>
          <a:p>
            <a:pPr marL="105840" indent="-105840" defTabSz="448055">
              <a:lnSpc>
                <a:spcPct val="110000"/>
              </a:lnSpc>
              <a:buClr>
                <a:srgbClr val="307970"/>
              </a:buClr>
              <a:buSzPct val="100000"/>
              <a:buFont typeface="Helvetica"/>
              <a:buChar char="+"/>
              <a:defRPr sz="1078">
                <a:solidFill>
                  <a:srgbClr val="40474F"/>
                </a:solidFill>
                <a:latin typeface="Neusa Next Pro"/>
                <a:ea typeface="Neusa Next Pro"/>
                <a:cs typeface="Neusa Next Pro"/>
                <a:sym typeface="Neusa Next Pro"/>
              </a:defRPr>
            </a:pPr>
            <a:r>
              <a:t>Big Data Solutions</a:t>
            </a:r>
          </a:p>
        </p:txBody>
      </p:sp>
      <p:sp>
        <p:nvSpPr>
          <p:cNvPr id="4240" name="Rectangle 11"/>
          <p:cNvSpPr/>
          <p:nvPr/>
        </p:nvSpPr>
        <p:spPr>
          <a:xfrm>
            <a:off x="301541" y="1800809"/>
            <a:ext cx="3537974" cy="4421862"/>
          </a:xfrm>
          <a:prstGeom prst="rect">
            <a:avLst/>
          </a:prstGeom>
          <a:solidFill>
            <a:srgbClr val="966440">
              <a:alpha val="10000"/>
            </a:srgbClr>
          </a:solidFill>
          <a:ln w="12700">
            <a:miter lim="400000"/>
          </a:ln>
        </p:spPr>
        <p:txBody>
          <a:bodyPr lIns="45719" rIns="45719" anchor="ctr"/>
          <a:lstStyle/>
          <a:p>
            <a:pPr algn="ctr">
              <a:defRPr>
                <a:solidFill>
                  <a:srgbClr val="FFFFFF"/>
                </a:solidFill>
                <a:latin typeface="Neusa Next Pro"/>
                <a:ea typeface="Neusa Next Pro"/>
                <a:cs typeface="Neusa Next Pro"/>
                <a:sym typeface="Neusa Next Pro"/>
              </a:defRPr>
            </a:pPr>
            <a:endParaRPr/>
          </a:p>
        </p:txBody>
      </p:sp>
      <p:pic>
        <p:nvPicPr>
          <p:cNvPr id="4241" name="Graphic 9" descr="Graphic 9"/>
          <p:cNvPicPr>
            <a:picLocks noChangeAspect="1"/>
          </p:cNvPicPr>
          <p:nvPr/>
        </p:nvPicPr>
        <p:blipFill>
          <a:blip r:embed="rId4"/>
          <a:stretch>
            <a:fillRect/>
          </a:stretch>
        </p:blipFill>
        <p:spPr>
          <a:xfrm>
            <a:off x="3378413" y="1907888"/>
            <a:ext cx="318090" cy="318090"/>
          </a:xfrm>
          <a:prstGeom prst="rect">
            <a:avLst/>
          </a:prstGeom>
          <a:ln w="12700">
            <a:miter lim="400000"/>
          </a:ln>
        </p:spPr>
      </p:pic>
      <p:grpSp>
        <p:nvGrpSpPr>
          <p:cNvPr id="4244" name="Group 15"/>
          <p:cNvGrpSpPr/>
          <p:nvPr/>
        </p:nvGrpSpPr>
        <p:grpSpPr>
          <a:xfrm>
            <a:off x="469038" y="2327566"/>
            <a:ext cx="3206702" cy="3750946"/>
            <a:chOff x="0" y="0"/>
            <a:chExt cx="3206701" cy="3750945"/>
          </a:xfrm>
        </p:grpSpPr>
        <p:sp>
          <p:nvSpPr>
            <p:cNvPr id="4242" name="Rectangle 16"/>
            <p:cNvSpPr/>
            <p:nvPr/>
          </p:nvSpPr>
          <p:spPr>
            <a:xfrm>
              <a:off x="0" y="0"/>
              <a:ext cx="3206702" cy="3750946"/>
            </a:xfrm>
            <a:prstGeom prst="rect">
              <a:avLst/>
            </a:prstGeom>
            <a:solidFill>
              <a:srgbClr val="FFFFFF"/>
            </a:solidFill>
            <a:ln w="12700" cap="flat">
              <a:solidFill>
                <a:srgbClr val="966440"/>
              </a:solidFill>
              <a:prstDash val="solid"/>
              <a:miter lim="800000"/>
            </a:ln>
            <a:effectLst/>
          </p:spPr>
          <p:txBody>
            <a:bodyPr wrap="square" lIns="45719" tIns="45719" rIns="45719" bIns="45719" numCol="1" anchor="ctr">
              <a:noAutofit/>
            </a:bodyPr>
            <a:lstStyle/>
            <a:p>
              <a:pPr algn="ctr">
                <a:defRPr>
                  <a:solidFill>
                    <a:srgbClr val="FFFFFF"/>
                  </a:solidFill>
                  <a:latin typeface="Neusa Next Pro"/>
                  <a:ea typeface="Neusa Next Pro"/>
                  <a:cs typeface="Neusa Next Pro"/>
                  <a:sym typeface="Neusa Next Pro"/>
                </a:defRPr>
              </a:pPr>
              <a:endParaRPr/>
            </a:p>
          </p:txBody>
        </p:sp>
        <p:sp>
          <p:nvSpPr>
            <p:cNvPr id="4243" name="Content Placeholder 2"/>
            <p:cNvSpPr txBox="1"/>
            <p:nvPr/>
          </p:nvSpPr>
          <p:spPr>
            <a:xfrm>
              <a:off x="125346" y="82010"/>
              <a:ext cx="2968629" cy="34099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130000"/>
                </a:lnSpc>
                <a:spcBef>
                  <a:spcPts val="800"/>
                </a:spcBef>
                <a:defRPr sz="1100" b="1">
                  <a:solidFill>
                    <a:srgbClr val="966440"/>
                  </a:solidFill>
                  <a:latin typeface="Neusa Next Pro"/>
                  <a:ea typeface="Neusa Next Pro"/>
                  <a:cs typeface="Neusa Next Pro"/>
                  <a:sym typeface="Neusa Next Pro"/>
                </a:defRPr>
              </a:pPr>
              <a:r>
                <a:t>STANDARD APIs</a:t>
              </a:r>
            </a:p>
            <a:p>
              <a:pPr>
                <a:lnSpc>
                  <a:spcPct val="130000"/>
                </a:lnSpc>
                <a:spcBef>
                  <a:spcPts val="400"/>
                </a:spcBef>
                <a:defRPr sz="1100" b="1">
                  <a:solidFill>
                    <a:srgbClr val="40474F"/>
                  </a:solidFill>
                  <a:latin typeface="Neusa Next Pro"/>
                  <a:ea typeface="Neusa Next Pro"/>
                  <a:cs typeface="Neusa Next Pro"/>
                  <a:sym typeface="Neusa Next Pro"/>
                </a:defRPr>
              </a:pPr>
              <a:r>
                <a:t>Single Version of Truth – Data Immutability</a:t>
              </a:r>
            </a:p>
            <a:p>
              <a:pPr marL="215999" indent="-215999">
                <a:lnSpc>
                  <a:spcPct val="110000"/>
                </a:lnSpc>
                <a:buClr>
                  <a:srgbClr val="966440"/>
                </a:buClr>
                <a:buSzPct val="100000"/>
                <a:buFont typeface="Helvetica"/>
                <a:buChar char="+"/>
                <a:defRPr sz="1100">
                  <a:solidFill>
                    <a:srgbClr val="40474F"/>
                  </a:solidFill>
                  <a:latin typeface="Neusa Next Pro"/>
                  <a:ea typeface="Neusa Next Pro"/>
                  <a:cs typeface="Neusa Next Pro"/>
                  <a:sym typeface="Neusa Next Pro"/>
                </a:defRPr>
              </a:pPr>
              <a:r>
                <a:t>KSI Blockchain</a:t>
              </a:r>
            </a:p>
            <a:p>
              <a:pPr>
                <a:lnSpc>
                  <a:spcPct val="130000"/>
                </a:lnSpc>
                <a:spcBef>
                  <a:spcPts val="800"/>
                </a:spcBef>
                <a:defRPr sz="1100" b="1">
                  <a:solidFill>
                    <a:srgbClr val="40474F"/>
                  </a:solidFill>
                  <a:latin typeface="Neusa Next Pro"/>
                  <a:ea typeface="Neusa Next Pro"/>
                  <a:cs typeface="Neusa Next Pro"/>
                  <a:sym typeface="Neusa Next Pro"/>
                </a:defRPr>
              </a:pPr>
              <a:r>
                <a:t>Regulatory Compliance</a:t>
              </a:r>
              <a:r>
                <a:rPr b="0"/>
                <a:t> </a:t>
              </a:r>
            </a:p>
            <a:p>
              <a:pPr marL="215999" indent="-215999">
                <a:lnSpc>
                  <a:spcPct val="110000"/>
                </a:lnSpc>
                <a:buClr>
                  <a:srgbClr val="966440"/>
                </a:buClr>
                <a:buSzPct val="100000"/>
                <a:buFont typeface="Helvetica"/>
                <a:buChar char="+"/>
                <a:defRPr sz="1100">
                  <a:solidFill>
                    <a:srgbClr val="40474F"/>
                  </a:solidFill>
                  <a:latin typeface="Neusa Next Pro"/>
                  <a:ea typeface="Neusa Next Pro"/>
                  <a:cs typeface="Neusa Next Pro"/>
                  <a:sym typeface="Neusa Next Pro"/>
                </a:defRPr>
              </a:pPr>
              <a:r>
                <a:t>On-Demand Patient Consent</a:t>
              </a:r>
            </a:p>
            <a:p>
              <a:pPr marL="215999" indent="-215999">
                <a:lnSpc>
                  <a:spcPct val="110000"/>
                </a:lnSpc>
                <a:buClr>
                  <a:srgbClr val="966440"/>
                </a:buClr>
                <a:buSzPct val="100000"/>
                <a:buFont typeface="Helvetica"/>
                <a:buChar char="+"/>
                <a:defRPr sz="1100">
                  <a:solidFill>
                    <a:srgbClr val="40474F"/>
                  </a:solidFill>
                  <a:latin typeface="Neusa Next Pro"/>
                  <a:ea typeface="Neusa Next Pro"/>
                  <a:cs typeface="Neusa Next Pro"/>
                  <a:sym typeface="Neusa Next Pro"/>
                </a:defRPr>
              </a:pPr>
              <a:r>
                <a:t>Derived Consent for Children / Infirm Patients</a:t>
              </a:r>
            </a:p>
            <a:p>
              <a:pPr marL="215999" indent="-215999">
                <a:lnSpc>
                  <a:spcPct val="110000"/>
                </a:lnSpc>
                <a:buClr>
                  <a:srgbClr val="966440"/>
                </a:buClr>
                <a:buSzPct val="100000"/>
                <a:buFont typeface="Helvetica"/>
                <a:buChar char="+"/>
                <a:defRPr sz="1100">
                  <a:solidFill>
                    <a:srgbClr val="40474F"/>
                  </a:solidFill>
                  <a:latin typeface="Neusa Next Pro"/>
                  <a:ea typeface="Neusa Next Pro"/>
                  <a:cs typeface="Neusa Next Pro"/>
                  <a:sym typeface="Neusa Next Pro"/>
                </a:defRPr>
              </a:pPr>
              <a:r>
                <a:t>Dynamic Consent for Emergencies </a:t>
              </a:r>
            </a:p>
            <a:p>
              <a:pPr marL="215999" indent="-215999">
                <a:lnSpc>
                  <a:spcPct val="110000"/>
                </a:lnSpc>
                <a:buClr>
                  <a:srgbClr val="966440"/>
                </a:buClr>
                <a:buSzPct val="100000"/>
                <a:buFont typeface="Helvetica"/>
                <a:buChar char="+"/>
                <a:defRPr sz="1100">
                  <a:solidFill>
                    <a:srgbClr val="40474F"/>
                  </a:solidFill>
                  <a:latin typeface="Neusa Next Pro"/>
                  <a:ea typeface="Neusa Next Pro"/>
                  <a:cs typeface="Neusa Next Pro"/>
                  <a:sym typeface="Neusa Next Pro"/>
                </a:defRPr>
              </a:pPr>
              <a:r>
                <a:t>Anonymization of Patient Data</a:t>
              </a:r>
            </a:p>
            <a:p>
              <a:pPr>
                <a:lnSpc>
                  <a:spcPct val="130000"/>
                </a:lnSpc>
                <a:spcBef>
                  <a:spcPts val="800"/>
                </a:spcBef>
                <a:defRPr sz="1100" b="1">
                  <a:solidFill>
                    <a:srgbClr val="40474F"/>
                  </a:solidFill>
                  <a:latin typeface="Neusa Next Pro"/>
                  <a:ea typeface="Neusa Next Pro"/>
                  <a:cs typeface="Neusa Next Pro"/>
                  <a:sym typeface="Neusa Next Pro"/>
                </a:defRPr>
              </a:pPr>
              <a:r>
                <a:t>Digital Twins</a:t>
              </a:r>
            </a:p>
            <a:p>
              <a:pPr marL="215999" indent="-215999">
                <a:lnSpc>
                  <a:spcPct val="110000"/>
                </a:lnSpc>
                <a:buClr>
                  <a:srgbClr val="966440"/>
                </a:buClr>
                <a:buSzPct val="100000"/>
                <a:buFont typeface="Helvetica"/>
                <a:buChar char="+"/>
                <a:defRPr sz="1100">
                  <a:solidFill>
                    <a:srgbClr val="40474F"/>
                  </a:solidFill>
                  <a:latin typeface="Neusa Next Pro"/>
                  <a:ea typeface="Neusa Next Pro"/>
                  <a:cs typeface="Neusa Next Pro"/>
                  <a:sym typeface="Neusa Next Pro"/>
                </a:defRPr>
              </a:pPr>
              <a:r>
                <a:t>Patient Identity Mapping (Cross Platforms)</a:t>
              </a:r>
            </a:p>
            <a:p>
              <a:pPr marL="215999" indent="-215999">
                <a:lnSpc>
                  <a:spcPct val="110000"/>
                </a:lnSpc>
                <a:buClr>
                  <a:srgbClr val="966440"/>
                </a:buClr>
                <a:buSzPct val="100000"/>
                <a:buFont typeface="Helvetica"/>
                <a:buChar char="+"/>
                <a:defRPr sz="1100">
                  <a:solidFill>
                    <a:srgbClr val="40474F"/>
                  </a:solidFill>
                  <a:latin typeface="Neusa Next Pro"/>
                  <a:ea typeface="Neusa Next Pro"/>
                  <a:cs typeface="Neusa Next Pro"/>
                  <a:sym typeface="Neusa Next Pro"/>
                </a:defRPr>
              </a:pPr>
              <a:r>
                <a:t>Medication Tracking (Physical to Digital)</a:t>
              </a:r>
            </a:p>
            <a:p>
              <a:pPr marL="215999" indent="-215999">
                <a:lnSpc>
                  <a:spcPct val="110000"/>
                </a:lnSpc>
                <a:buClr>
                  <a:srgbClr val="966440"/>
                </a:buClr>
                <a:buSzPct val="100000"/>
                <a:buFont typeface="Helvetica"/>
                <a:buChar char="+"/>
                <a:defRPr sz="1100">
                  <a:solidFill>
                    <a:srgbClr val="40474F"/>
                  </a:solidFill>
                  <a:latin typeface="Neusa Next Pro"/>
                  <a:ea typeface="Neusa Next Pro"/>
                  <a:cs typeface="Neusa Next Pro"/>
                  <a:sym typeface="Neusa Next Pro"/>
                </a:defRPr>
              </a:pPr>
              <a:r>
                <a:t>Clinical Trials – Concierge Services</a:t>
              </a:r>
            </a:p>
            <a:p>
              <a:pPr>
                <a:lnSpc>
                  <a:spcPct val="130000"/>
                </a:lnSpc>
                <a:spcBef>
                  <a:spcPts val="800"/>
                </a:spcBef>
                <a:defRPr sz="1100" b="1">
                  <a:solidFill>
                    <a:srgbClr val="40474F"/>
                  </a:solidFill>
                  <a:latin typeface="Neusa Next Pro"/>
                  <a:ea typeface="Neusa Next Pro"/>
                  <a:cs typeface="Neusa Next Pro"/>
                  <a:sym typeface="Neusa Next Pro"/>
                </a:defRPr>
              </a:pPr>
              <a:r>
                <a:t>Provenance</a:t>
              </a:r>
            </a:p>
            <a:p>
              <a:pPr marL="215999" indent="-215999">
                <a:lnSpc>
                  <a:spcPct val="110000"/>
                </a:lnSpc>
                <a:buClr>
                  <a:srgbClr val="966440"/>
                </a:buClr>
                <a:buSzPct val="100000"/>
                <a:buFont typeface="Helvetica"/>
                <a:buChar char="+"/>
                <a:defRPr sz="1100">
                  <a:solidFill>
                    <a:srgbClr val="40474F"/>
                  </a:solidFill>
                  <a:latin typeface="Neusa Next Pro"/>
                  <a:ea typeface="Neusa Next Pro"/>
                  <a:cs typeface="Neusa Next Pro"/>
                  <a:sym typeface="Neusa Next Pro"/>
                </a:defRPr>
              </a:pPr>
              <a:r>
                <a:t>Visualize the who, where and what for every interaction across the health ecosystem.</a:t>
              </a:r>
            </a:p>
          </p:txBody>
        </p:sp>
      </p:grpSp>
      <p:sp>
        <p:nvSpPr>
          <p:cNvPr id="4245" name="Rectangle 33"/>
          <p:cNvSpPr/>
          <p:nvPr/>
        </p:nvSpPr>
        <p:spPr>
          <a:xfrm>
            <a:off x="8389397" y="2327564"/>
            <a:ext cx="3206703" cy="2242354"/>
          </a:xfrm>
          <a:prstGeom prst="rect">
            <a:avLst/>
          </a:prstGeom>
          <a:solidFill>
            <a:srgbClr val="FFFFFF"/>
          </a:solidFill>
          <a:ln w="12700">
            <a:solidFill>
              <a:srgbClr val="ED1C24"/>
            </a:solidFill>
            <a:miter/>
          </a:ln>
        </p:spPr>
        <p:txBody>
          <a:bodyPr lIns="45719" rIns="45719" anchor="ctr"/>
          <a:lstStyle/>
          <a:p>
            <a:pPr algn="ctr">
              <a:defRPr>
                <a:solidFill>
                  <a:srgbClr val="FFFFFF"/>
                </a:solidFill>
                <a:latin typeface="Neusa Next Pro"/>
                <a:ea typeface="Neusa Next Pro"/>
                <a:cs typeface="Neusa Next Pro"/>
                <a:sym typeface="Neusa Next Pro"/>
              </a:defRPr>
            </a:pPr>
            <a:endParaRPr/>
          </a:p>
        </p:txBody>
      </p:sp>
      <p:sp>
        <p:nvSpPr>
          <p:cNvPr id="4246" name="Content Placeholder 4"/>
          <p:cNvSpPr txBox="1"/>
          <p:nvPr/>
        </p:nvSpPr>
        <p:spPr>
          <a:xfrm>
            <a:off x="8550320" y="2409575"/>
            <a:ext cx="2639266" cy="30454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ct val="130000"/>
              </a:lnSpc>
              <a:spcBef>
                <a:spcPts val="800"/>
              </a:spcBef>
              <a:defRPr sz="1000" b="1">
                <a:solidFill>
                  <a:srgbClr val="DA3831"/>
                </a:solidFill>
                <a:latin typeface="Neusa Next Pro"/>
                <a:ea typeface="Neusa Next Pro"/>
                <a:cs typeface="Neusa Next Pro"/>
                <a:sym typeface="Neusa Next Pro"/>
              </a:defRPr>
            </a:pPr>
            <a:r>
              <a:t>STANDARD APPLICATIONS</a:t>
            </a:r>
            <a:endParaRPr sz="2400"/>
          </a:p>
          <a:p>
            <a:pPr marL="215999" indent="-215999">
              <a:lnSpc>
                <a:spcPct val="110000"/>
              </a:lnSpc>
              <a:buClr>
                <a:srgbClr val="ED1C24"/>
              </a:buClr>
              <a:buSzPct val="100000"/>
              <a:buFont typeface="Helvetica"/>
              <a:buChar char="+"/>
              <a:defRPr sz="1000">
                <a:solidFill>
                  <a:srgbClr val="40474F"/>
                </a:solidFill>
                <a:latin typeface="Neusa Next Pro"/>
                <a:ea typeface="Neusa Next Pro"/>
                <a:cs typeface="Neusa Next Pro"/>
                <a:sym typeface="Neusa Next Pro"/>
              </a:defRPr>
            </a:pPr>
            <a:r>
              <a:t>HELIUM (Data Access and Governance Manager) </a:t>
            </a:r>
          </a:p>
          <a:p>
            <a:pPr marL="215999" indent="-215999">
              <a:lnSpc>
                <a:spcPct val="110000"/>
              </a:lnSpc>
              <a:buClr>
                <a:srgbClr val="ED1C24"/>
              </a:buClr>
              <a:buSzPct val="100000"/>
              <a:buFont typeface="Helvetica"/>
              <a:buChar char="+"/>
              <a:defRPr sz="1000">
                <a:solidFill>
                  <a:srgbClr val="40474F"/>
                </a:solidFill>
                <a:latin typeface="Neusa Next Pro"/>
                <a:ea typeface="Neusa Next Pro"/>
                <a:cs typeface="Neusa Next Pro"/>
                <a:sym typeface="Neusa Next Pro"/>
              </a:defRPr>
            </a:pPr>
            <a:r>
              <a:t>Data Access for Outcomes Based Pricing </a:t>
            </a:r>
          </a:p>
          <a:p>
            <a:pPr marL="215999" indent="-215999">
              <a:lnSpc>
                <a:spcPct val="110000"/>
              </a:lnSpc>
              <a:buClr>
                <a:srgbClr val="ED1C24"/>
              </a:buClr>
              <a:buSzPct val="100000"/>
              <a:buFont typeface="Helvetica"/>
              <a:buChar char="+"/>
              <a:defRPr sz="1000">
                <a:solidFill>
                  <a:srgbClr val="40474F"/>
                </a:solidFill>
                <a:latin typeface="Neusa Next Pro"/>
                <a:ea typeface="Neusa Next Pro"/>
                <a:cs typeface="Neusa Next Pro"/>
                <a:sym typeface="Neusa Next Pro"/>
              </a:defRPr>
            </a:pPr>
            <a:r>
              <a:t>Dynamic Patient Consent Engine (GDPR) </a:t>
            </a:r>
          </a:p>
          <a:p>
            <a:pPr marL="215999" indent="-215999">
              <a:lnSpc>
                <a:spcPct val="110000"/>
              </a:lnSpc>
              <a:buClr>
                <a:srgbClr val="ED1C24"/>
              </a:buClr>
              <a:buSzPct val="100000"/>
              <a:buFont typeface="Helvetica"/>
              <a:buChar char="+"/>
              <a:defRPr sz="1000">
                <a:solidFill>
                  <a:srgbClr val="40474F"/>
                </a:solidFill>
                <a:latin typeface="Neusa Next Pro"/>
                <a:ea typeface="Neusa Next Pro"/>
                <a:cs typeface="Neusa Next Pro"/>
                <a:sym typeface="Neusa Next Pro"/>
              </a:defRPr>
            </a:pPr>
            <a:r>
              <a:t>Medicine Supply Alert</a:t>
            </a:r>
          </a:p>
          <a:p>
            <a:pPr marL="215999" indent="-215999">
              <a:lnSpc>
                <a:spcPct val="110000"/>
              </a:lnSpc>
              <a:buClr>
                <a:srgbClr val="ED1C24"/>
              </a:buClr>
              <a:buSzPct val="100000"/>
              <a:buFont typeface="Helvetica"/>
              <a:buChar char="+"/>
              <a:defRPr sz="1000">
                <a:solidFill>
                  <a:srgbClr val="40474F"/>
                </a:solidFill>
                <a:latin typeface="Neusa Next Pro"/>
                <a:ea typeface="Neusa Next Pro"/>
                <a:cs typeface="Neusa Next Pro"/>
                <a:sym typeface="Neusa Next Pro"/>
              </a:defRPr>
            </a:pPr>
            <a:r>
              <a:t>Secure Data &amp; Process Integrator for Medication Adherence</a:t>
            </a:r>
          </a:p>
          <a:p>
            <a:pPr marL="215999" indent="-215999">
              <a:lnSpc>
                <a:spcPct val="110000"/>
              </a:lnSpc>
              <a:buClr>
                <a:srgbClr val="ED1C24"/>
              </a:buClr>
              <a:buSzPct val="100000"/>
              <a:buFont typeface="Helvetica"/>
              <a:buChar char="+"/>
              <a:defRPr sz="1000">
                <a:solidFill>
                  <a:srgbClr val="40474F"/>
                </a:solidFill>
                <a:latin typeface="Neusa Next Pro"/>
                <a:ea typeface="Neusa Next Pro"/>
                <a:cs typeface="Neusa Next Pro"/>
                <a:sym typeface="Neusa Next Pro"/>
              </a:defRPr>
            </a:pPr>
            <a:r>
              <a:t>Supply Chain Track and Trace</a:t>
            </a:r>
          </a:p>
          <a:p>
            <a:pPr marL="215999" indent="-215999">
              <a:lnSpc>
                <a:spcPct val="110000"/>
              </a:lnSpc>
              <a:buClr>
                <a:srgbClr val="ED1C24"/>
              </a:buClr>
              <a:buSzPct val="100000"/>
              <a:buFont typeface="Helvetica"/>
              <a:buChar char="+"/>
              <a:defRPr sz="1000">
                <a:solidFill>
                  <a:srgbClr val="40474F"/>
                </a:solidFill>
                <a:latin typeface="Neusa Next Pro"/>
                <a:ea typeface="Neusa Next Pro"/>
                <a:cs typeface="Neusa Next Pro"/>
                <a:sym typeface="Neusa Next Pro"/>
              </a:defRPr>
            </a:pPr>
            <a:r>
              <a:t>Complex Clinical Trial Data &amp; Process Integrator </a:t>
            </a:r>
          </a:p>
          <a:p>
            <a:pPr marL="215999" indent="-215999">
              <a:lnSpc>
                <a:spcPct val="110000"/>
              </a:lnSpc>
              <a:buClr>
                <a:srgbClr val="ED1C24"/>
              </a:buClr>
              <a:buSzPct val="100000"/>
              <a:buFont typeface="Helvetica"/>
              <a:buChar char="+"/>
              <a:defRPr sz="1000">
                <a:solidFill>
                  <a:srgbClr val="40474F"/>
                </a:solidFill>
                <a:latin typeface="Neusa Next Pro"/>
                <a:ea typeface="Neusa Next Pro"/>
                <a:cs typeface="Neusa Next Pro"/>
                <a:sym typeface="Neusa Next Pro"/>
              </a:defRPr>
            </a:pPr>
            <a:r>
              <a:t>Smart Contracts</a:t>
            </a:r>
            <a:endParaRPr sz="2400"/>
          </a:p>
          <a:p>
            <a:pPr marL="215999" indent="-215999">
              <a:lnSpc>
                <a:spcPct val="110000"/>
              </a:lnSpc>
              <a:buClr>
                <a:srgbClr val="ED1C24"/>
              </a:buClr>
              <a:buSzPct val="100000"/>
              <a:buFont typeface="Helvetica"/>
              <a:buChar char="+"/>
              <a:defRPr sz="1000">
                <a:solidFill>
                  <a:srgbClr val="40474F"/>
                </a:solidFill>
                <a:latin typeface="Neusa Next Pro"/>
                <a:ea typeface="Neusa Next Pro"/>
                <a:cs typeface="Neusa Next Pro"/>
                <a:sym typeface="Neusa Next Pro"/>
              </a:defRPr>
            </a:pPr>
            <a:endParaRPr sz="2400"/>
          </a:p>
          <a:p>
            <a:pPr marL="215999" indent="-215999">
              <a:lnSpc>
                <a:spcPct val="110000"/>
              </a:lnSpc>
              <a:buClr>
                <a:srgbClr val="ED1C24"/>
              </a:buClr>
              <a:buSzPct val="100000"/>
              <a:buFont typeface="Helvetica"/>
              <a:buChar char="+"/>
              <a:defRPr sz="1000">
                <a:solidFill>
                  <a:srgbClr val="40474F"/>
                </a:solidFill>
                <a:latin typeface="Neusa Next Pro"/>
                <a:ea typeface="Neusa Next Pro"/>
                <a:cs typeface="Neusa Next Pro"/>
                <a:sym typeface="Neusa Next Pro"/>
              </a:defRPr>
            </a:pPr>
            <a:endParaRPr sz="2400"/>
          </a:p>
          <a:p>
            <a:pPr>
              <a:lnSpc>
                <a:spcPct val="130000"/>
              </a:lnSpc>
              <a:spcBef>
                <a:spcPts val="800"/>
              </a:spcBef>
              <a:defRPr sz="1000" b="1">
                <a:solidFill>
                  <a:srgbClr val="DA3831"/>
                </a:solidFill>
                <a:latin typeface="Neusa Next Pro"/>
                <a:ea typeface="Neusa Next Pro"/>
                <a:cs typeface="Neusa Next Pro"/>
                <a:sym typeface="Neusa Next Pro"/>
              </a:defRPr>
            </a:pPr>
            <a:r>
              <a:t>CUSTOM APPLICATIONS</a:t>
            </a:r>
            <a:endParaRPr sz="2400"/>
          </a:p>
        </p:txBody>
      </p:sp>
      <p:sp>
        <p:nvSpPr>
          <p:cNvPr id="4247" name="Straight Connector 42"/>
          <p:cNvSpPr/>
          <p:nvPr/>
        </p:nvSpPr>
        <p:spPr>
          <a:xfrm>
            <a:off x="3675739" y="2778703"/>
            <a:ext cx="759242" cy="1"/>
          </a:xfrm>
          <a:prstGeom prst="line">
            <a:avLst/>
          </a:prstGeom>
          <a:ln w="12700">
            <a:solidFill>
              <a:srgbClr val="40474F"/>
            </a:solidFill>
            <a:prstDash val="sysDot"/>
            <a:miter/>
          </a:ln>
        </p:spPr>
        <p:txBody>
          <a:bodyPr lIns="45719" rIns="45719"/>
          <a:lstStyle/>
          <a:p>
            <a:pPr>
              <a:defRPr>
                <a:solidFill>
                  <a:srgbClr val="40474F"/>
                </a:solidFill>
                <a:latin typeface="Neusa Next Pro"/>
                <a:ea typeface="Neusa Next Pro"/>
                <a:cs typeface="Neusa Next Pro"/>
                <a:sym typeface="Neusa Next Pro"/>
              </a:defRPr>
            </a:pPr>
            <a:endParaRPr/>
          </a:p>
        </p:txBody>
      </p:sp>
      <p:sp>
        <p:nvSpPr>
          <p:cNvPr id="4248" name="Straight Connector 39"/>
          <p:cNvSpPr/>
          <p:nvPr/>
        </p:nvSpPr>
        <p:spPr>
          <a:xfrm>
            <a:off x="7641683" y="2781549"/>
            <a:ext cx="759242" cy="1"/>
          </a:xfrm>
          <a:prstGeom prst="line">
            <a:avLst/>
          </a:prstGeom>
          <a:ln w="12700">
            <a:solidFill>
              <a:srgbClr val="40474F"/>
            </a:solidFill>
            <a:prstDash val="sysDot"/>
            <a:miter/>
          </a:ln>
        </p:spPr>
        <p:txBody>
          <a:bodyPr lIns="45719" rIns="45719"/>
          <a:lstStyle/>
          <a:p>
            <a:pPr>
              <a:defRPr>
                <a:solidFill>
                  <a:srgbClr val="40474F"/>
                </a:solidFill>
                <a:latin typeface="Neusa Next Pro"/>
                <a:ea typeface="Neusa Next Pro"/>
                <a:cs typeface="Neusa Next Pro"/>
                <a:sym typeface="Neusa Next Pro"/>
              </a:defRPr>
            </a:pPr>
            <a:endParaRPr/>
          </a:p>
        </p:txBody>
      </p:sp>
      <p:sp>
        <p:nvSpPr>
          <p:cNvPr id="4249" name="Straight Connector 45"/>
          <p:cNvSpPr/>
          <p:nvPr/>
        </p:nvSpPr>
        <p:spPr>
          <a:xfrm flipV="1">
            <a:off x="5976256" y="3243943"/>
            <a:ext cx="1" cy="192979"/>
          </a:xfrm>
          <a:prstGeom prst="line">
            <a:avLst/>
          </a:prstGeom>
          <a:ln w="12700">
            <a:solidFill>
              <a:srgbClr val="40474F"/>
            </a:solidFill>
            <a:prstDash val="sysDot"/>
            <a:miter/>
          </a:ln>
        </p:spPr>
        <p:txBody>
          <a:bodyPr lIns="45719" rIns="45719"/>
          <a:lstStyle/>
          <a:p>
            <a:pPr>
              <a:defRPr>
                <a:solidFill>
                  <a:srgbClr val="40474F"/>
                </a:solidFill>
                <a:latin typeface="Neusa Next Pro"/>
                <a:ea typeface="Neusa Next Pro"/>
                <a:cs typeface="Neusa Next Pro"/>
                <a:sym typeface="Neusa Next Pro"/>
              </a:defRPr>
            </a:pPr>
            <a:endParaRPr/>
          </a:p>
        </p:txBody>
      </p:sp>
      <p:sp>
        <p:nvSpPr>
          <p:cNvPr id="4250" name="Straight Connector 59"/>
          <p:cNvSpPr/>
          <p:nvPr/>
        </p:nvSpPr>
        <p:spPr>
          <a:xfrm>
            <a:off x="7988474" y="5052681"/>
            <a:ext cx="377512" cy="1"/>
          </a:xfrm>
          <a:prstGeom prst="line">
            <a:avLst/>
          </a:prstGeom>
          <a:ln w="12700">
            <a:solidFill>
              <a:srgbClr val="40474F"/>
            </a:solidFill>
            <a:prstDash val="sysDot"/>
            <a:miter/>
          </a:ln>
        </p:spPr>
        <p:txBody>
          <a:bodyPr lIns="45719" rIns="45719"/>
          <a:lstStyle/>
          <a:p>
            <a:pPr>
              <a:defRPr>
                <a:solidFill>
                  <a:srgbClr val="40474F"/>
                </a:solidFill>
                <a:latin typeface="Neusa Next Pro"/>
                <a:ea typeface="Neusa Next Pro"/>
                <a:cs typeface="Neusa Next Pro"/>
                <a:sym typeface="Neusa Next Pro"/>
              </a:defRPr>
            </a:pPr>
            <a:endParaRPr/>
          </a:p>
        </p:txBody>
      </p:sp>
      <p:sp>
        <p:nvSpPr>
          <p:cNvPr id="4251" name="Straight Connector 60"/>
          <p:cNvSpPr/>
          <p:nvPr/>
        </p:nvSpPr>
        <p:spPr>
          <a:xfrm flipV="1">
            <a:off x="8011886" y="2789589"/>
            <a:ext cx="1" cy="2255053"/>
          </a:xfrm>
          <a:prstGeom prst="line">
            <a:avLst/>
          </a:prstGeom>
          <a:ln w="12700">
            <a:solidFill>
              <a:srgbClr val="40474F"/>
            </a:solidFill>
            <a:prstDash val="sysDot"/>
            <a:miter/>
          </a:ln>
        </p:spPr>
        <p:txBody>
          <a:bodyPr lIns="45719" rIns="45719"/>
          <a:lstStyle/>
          <a:p>
            <a:pPr>
              <a:defRPr>
                <a:solidFill>
                  <a:srgbClr val="40474F"/>
                </a:solidFill>
                <a:latin typeface="Neusa Next Pro"/>
                <a:ea typeface="Neusa Next Pro"/>
                <a:cs typeface="Neusa Next Pro"/>
                <a:sym typeface="Neusa Next Pro"/>
              </a:defRPr>
            </a:pPr>
            <a:endParaRPr/>
          </a:p>
        </p:txBody>
      </p:sp>
      <p:sp>
        <p:nvSpPr>
          <p:cNvPr id="4252" name="Straight Connector 61"/>
          <p:cNvSpPr/>
          <p:nvPr/>
        </p:nvSpPr>
        <p:spPr>
          <a:xfrm flipV="1">
            <a:off x="5976256" y="4225618"/>
            <a:ext cx="1" cy="192979"/>
          </a:xfrm>
          <a:prstGeom prst="line">
            <a:avLst/>
          </a:prstGeom>
          <a:ln w="12700">
            <a:solidFill>
              <a:srgbClr val="40474F"/>
            </a:solidFill>
            <a:prstDash val="sysDot"/>
            <a:miter/>
          </a:ln>
        </p:spPr>
        <p:txBody>
          <a:bodyPr lIns="45719" rIns="45719"/>
          <a:lstStyle/>
          <a:p>
            <a:pPr>
              <a:defRPr>
                <a:solidFill>
                  <a:srgbClr val="40474F"/>
                </a:solidFill>
                <a:latin typeface="Neusa Next Pro"/>
                <a:ea typeface="Neusa Next Pro"/>
                <a:cs typeface="Neusa Next Pro"/>
                <a:sym typeface="Neusa Next Pro"/>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2" nodeType="afterEffect">
                                  <p:stCondLst>
                                    <p:cond delay="0"/>
                                  </p:stCondLst>
                                  <p:iterate>
                                    <p:tmAbs val="0"/>
                                  </p:iterate>
                                  <p:childTnLst>
                                    <p:set>
                                      <p:cBhvr>
                                        <p:cTn id="6" fill="hold"/>
                                        <p:tgtEl>
                                          <p:spTgt spid="4233">
                                            <p:bg/>
                                          </p:spTgt>
                                        </p:tgtEl>
                                        <p:attrNameLst>
                                          <p:attrName>style.visibility</p:attrName>
                                        </p:attrNameLst>
                                      </p:cBhvr>
                                      <p:to>
                                        <p:strVal val="visible"/>
                                      </p:to>
                                    </p:set>
                                    <p:animEffect transition="in" filter="dissolve">
                                      <p:cBhvr>
                                        <p:cTn id="7" dur="200"/>
                                        <p:tgtEl>
                                          <p:spTgt spid="4233">
                                            <p:bg/>
                                          </p:spTgt>
                                        </p:tgtEl>
                                      </p:cBhvr>
                                    </p:animEffect>
                                  </p:childTnLst>
                                </p:cTn>
                              </p:par>
                              <p:par>
                                <p:cTn id="8" presetID="9" presetClass="entr" presetSubtype="0" fill="hold" grpId="2" nodeType="withEffect">
                                  <p:stCondLst>
                                    <p:cond delay="0"/>
                                  </p:stCondLst>
                                  <p:iterate>
                                    <p:tmAbs val="0"/>
                                  </p:iterate>
                                  <p:childTnLst>
                                    <p:set>
                                      <p:cBhvr>
                                        <p:cTn id="9" fill="hold"/>
                                        <p:tgtEl>
                                          <p:spTgt spid="4233">
                                            <p:txEl>
                                              <p:pRg st="0" end="0"/>
                                            </p:txEl>
                                          </p:spTgt>
                                        </p:tgtEl>
                                        <p:attrNameLst>
                                          <p:attrName>style.visibility</p:attrName>
                                        </p:attrNameLst>
                                      </p:cBhvr>
                                      <p:to>
                                        <p:strVal val="visible"/>
                                      </p:to>
                                    </p:set>
                                    <p:animEffect transition="in" filter="dissolve">
                                      <p:cBhvr>
                                        <p:cTn id="10" dur="200"/>
                                        <p:tgtEl>
                                          <p:spTgt spid="4233">
                                            <p:txEl>
                                              <p:pRg st="0" end="0"/>
                                            </p:txEl>
                                          </p:spTgt>
                                        </p:tgtEl>
                                      </p:cBhvr>
                                    </p:animEffect>
                                  </p:childTnLst>
                                </p:cTn>
                              </p:par>
                            </p:childTnLst>
                          </p:cTn>
                        </p:par>
                        <p:par>
                          <p:cTn id="11" fill="hold">
                            <p:stCondLst>
                              <p:cond delay="200"/>
                            </p:stCondLst>
                            <p:childTnLst>
                              <p:par>
                                <p:cTn id="12" presetID="9" presetClass="entr" fill="hold" grpId="3" nodeType="afterEffect">
                                  <p:stCondLst>
                                    <p:cond delay="0"/>
                                  </p:stCondLst>
                                  <p:iterate>
                                    <p:tmAbs val="0"/>
                                  </p:iterate>
                                  <p:childTnLst>
                                    <p:set>
                                      <p:cBhvr>
                                        <p:cTn id="13" fill="hold"/>
                                        <p:tgtEl>
                                          <p:spTgt spid="4241"/>
                                        </p:tgtEl>
                                        <p:attrNameLst>
                                          <p:attrName>style.visibility</p:attrName>
                                        </p:attrNameLst>
                                      </p:cBhvr>
                                      <p:to>
                                        <p:strVal val="visible"/>
                                      </p:to>
                                    </p:set>
                                    <p:animEffect transition="in" filter="dissolve">
                                      <p:cBhvr>
                                        <p:cTn id="14" dur="200"/>
                                        <p:tgtEl>
                                          <p:spTgt spid="4241"/>
                                        </p:tgtEl>
                                      </p:cBhvr>
                                    </p:animEffect>
                                  </p:childTnLst>
                                </p:cTn>
                              </p:par>
                            </p:childTnLst>
                          </p:cTn>
                        </p:par>
                        <p:par>
                          <p:cTn id="15" fill="hold">
                            <p:stCondLst>
                              <p:cond delay="400"/>
                            </p:stCondLst>
                            <p:childTnLst>
                              <p:par>
                                <p:cTn id="16" presetID="9" presetClass="entr" fill="hold" grpId="4" nodeType="afterEffect">
                                  <p:stCondLst>
                                    <p:cond delay="0"/>
                                  </p:stCondLst>
                                  <p:iterate>
                                    <p:tmAbs val="0"/>
                                  </p:iterate>
                                  <p:childTnLst>
                                    <p:set>
                                      <p:cBhvr>
                                        <p:cTn id="17" fill="hold"/>
                                        <p:tgtEl>
                                          <p:spTgt spid="4240"/>
                                        </p:tgtEl>
                                        <p:attrNameLst>
                                          <p:attrName>style.visibility</p:attrName>
                                        </p:attrNameLst>
                                      </p:cBhvr>
                                      <p:to>
                                        <p:strVal val="visible"/>
                                      </p:to>
                                    </p:set>
                                    <p:animEffect transition="in" filter="dissolve">
                                      <p:cBhvr>
                                        <p:cTn id="18" dur="200"/>
                                        <p:tgtEl>
                                          <p:spTgt spid="4240"/>
                                        </p:tgtEl>
                                      </p:cBhvr>
                                    </p:animEffect>
                                  </p:childTnLst>
                                </p:cTn>
                              </p:par>
                            </p:childTnLst>
                          </p:cTn>
                        </p:par>
                        <p:par>
                          <p:cTn id="19" fill="hold">
                            <p:stCondLst>
                              <p:cond delay="600"/>
                            </p:stCondLst>
                            <p:childTnLst>
                              <p:par>
                                <p:cTn id="20" presetID="9" presetClass="entr" fill="hold" grpId="5" nodeType="afterEffect">
                                  <p:stCondLst>
                                    <p:cond delay="0"/>
                                  </p:stCondLst>
                                  <p:iterate>
                                    <p:tmAbs val="0"/>
                                  </p:iterate>
                                  <p:childTnLst>
                                    <p:set>
                                      <p:cBhvr>
                                        <p:cTn id="21" fill="hold"/>
                                        <p:tgtEl>
                                          <p:spTgt spid="4234">
                                            <p:bg/>
                                          </p:spTgt>
                                        </p:tgtEl>
                                        <p:attrNameLst>
                                          <p:attrName>style.visibility</p:attrName>
                                        </p:attrNameLst>
                                      </p:cBhvr>
                                      <p:to>
                                        <p:strVal val="visible"/>
                                      </p:to>
                                    </p:set>
                                    <p:animEffect transition="in" filter="dissolve">
                                      <p:cBhvr>
                                        <p:cTn id="22" dur="200"/>
                                        <p:tgtEl>
                                          <p:spTgt spid="4234">
                                            <p:bg/>
                                          </p:spTgt>
                                        </p:tgtEl>
                                      </p:cBhvr>
                                    </p:animEffect>
                                  </p:childTnLst>
                                </p:cTn>
                              </p:par>
                              <p:par>
                                <p:cTn id="23" presetID="9" presetClass="entr" presetSubtype="0" fill="hold" grpId="5" nodeType="withEffect">
                                  <p:stCondLst>
                                    <p:cond delay="0"/>
                                  </p:stCondLst>
                                  <p:iterate>
                                    <p:tmAbs val="0"/>
                                  </p:iterate>
                                  <p:childTnLst>
                                    <p:set>
                                      <p:cBhvr>
                                        <p:cTn id="24" fill="hold"/>
                                        <p:tgtEl>
                                          <p:spTgt spid="4234">
                                            <p:txEl>
                                              <p:pRg st="0" end="0"/>
                                            </p:txEl>
                                          </p:spTgt>
                                        </p:tgtEl>
                                        <p:attrNameLst>
                                          <p:attrName>style.visibility</p:attrName>
                                        </p:attrNameLst>
                                      </p:cBhvr>
                                      <p:to>
                                        <p:strVal val="visible"/>
                                      </p:to>
                                    </p:set>
                                    <p:animEffect transition="in" filter="dissolve">
                                      <p:cBhvr>
                                        <p:cTn id="25" dur="200"/>
                                        <p:tgtEl>
                                          <p:spTgt spid="4234">
                                            <p:txEl>
                                              <p:pRg st="0" end="0"/>
                                            </p:txEl>
                                          </p:spTgt>
                                        </p:tgtEl>
                                      </p:cBhvr>
                                    </p:animEffect>
                                  </p:childTnLst>
                                </p:cTn>
                              </p:par>
                            </p:childTnLst>
                          </p:cTn>
                        </p:par>
                        <p:par>
                          <p:cTn id="26" fill="hold">
                            <p:stCondLst>
                              <p:cond delay="800"/>
                            </p:stCondLst>
                            <p:childTnLst>
                              <p:par>
                                <p:cTn id="27" presetID="9" presetClass="entr" fill="hold" grpId="6" nodeType="afterEffect">
                                  <p:stCondLst>
                                    <p:cond delay="0"/>
                                  </p:stCondLst>
                                  <p:iterate>
                                    <p:tmAbs val="0"/>
                                  </p:iterate>
                                  <p:childTnLst>
                                    <p:set>
                                      <p:cBhvr>
                                        <p:cTn id="28" fill="hold"/>
                                        <p:tgtEl>
                                          <p:spTgt spid="4236"/>
                                        </p:tgtEl>
                                        <p:attrNameLst>
                                          <p:attrName>style.visibility</p:attrName>
                                        </p:attrNameLst>
                                      </p:cBhvr>
                                      <p:to>
                                        <p:strVal val="visible"/>
                                      </p:to>
                                    </p:set>
                                    <p:animEffect transition="in" filter="dissolve">
                                      <p:cBhvr>
                                        <p:cTn id="29" dur="200"/>
                                        <p:tgtEl>
                                          <p:spTgt spid="4236"/>
                                        </p:tgtEl>
                                      </p:cBhvr>
                                    </p:animEffect>
                                  </p:childTnLst>
                                </p:cTn>
                              </p:par>
                            </p:childTnLst>
                          </p:cTn>
                        </p:par>
                        <p:par>
                          <p:cTn id="30" fill="hold">
                            <p:stCondLst>
                              <p:cond delay="1000"/>
                            </p:stCondLst>
                            <p:childTnLst>
                              <p:par>
                                <p:cTn id="31" presetID="9" presetClass="entr" fill="hold" grpId="7" nodeType="afterEffect">
                                  <p:stCondLst>
                                    <p:cond delay="0"/>
                                  </p:stCondLst>
                                  <p:iterate>
                                    <p:tmAbs val="0"/>
                                  </p:iterate>
                                  <p:childTnLst>
                                    <p:set>
                                      <p:cBhvr>
                                        <p:cTn id="32" fill="hold"/>
                                        <p:tgtEl>
                                          <p:spTgt spid="4227"/>
                                        </p:tgtEl>
                                        <p:attrNameLst>
                                          <p:attrName>style.visibility</p:attrName>
                                        </p:attrNameLst>
                                      </p:cBhvr>
                                      <p:to>
                                        <p:strVal val="visible"/>
                                      </p:to>
                                    </p:set>
                                    <p:animEffect transition="in" filter="dissolve">
                                      <p:cBhvr>
                                        <p:cTn id="33" dur="200"/>
                                        <p:tgtEl>
                                          <p:spTgt spid="4227"/>
                                        </p:tgtEl>
                                      </p:cBhvr>
                                    </p:animEffect>
                                  </p:childTnLst>
                                </p:cTn>
                              </p:par>
                            </p:childTnLst>
                          </p:cTn>
                        </p:par>
                        <p:par>
                          <p:cTn id="34" fill="hold">
                            <p:stCondLst>
                              <p:cond delay="1200"/>
                            </p:stCondLst>
                            <p:childTnLst>
                              <p:par>
                                <p:cTn id="35" presetID="9" presetClass="entr" fill="hold" grpId="8" nodeType="afterEffect">
                                  <p:stCondLst>
                                    <p:cond delay="0"/>
                                  </p:stCondLst>
                                  <p:iterate>
                                    <p:tmAbs val="0"/>
                                  </p:iterate>
                                  <p:childTnLst>
                                    <p:set>
                                      <p:cBhvr>
                                        <p:cTn id="36" fill="hold"/>
                                        <p:tgtEl>
                                          <p:spTgt spid="4235">
                                            <p:bg/>
                                          </p:spTgt>
                                        </p:tgtEl>
                                        <p:attrNameLst>
                                          <p:attrName>style.visibility</p:attrName>
                                        </p:attrNameLst>
                                      </p:cBhvr>
                                      <p:to>
                                        <p:strVal val="visible"/>
                                      </p:to>
                                    </p:set>
                                    <p:animEffect transition="in" filter="dissolve">
                                      <p:cBhvr>
                                        <p:cTn id="37" dur="200"/>
                                        <p:tgtEl>
                                          <p:spTgt spid="4235">
                                            <p:bg/>
                                          </p:spTgt>
                                        </p:tgtEl>
                                      </p:cBhvr>
                                    </p:animEffect>
                                  </p:childTnLst>
                                </p:cTn>
                              </p:par>
                              <p:par>
                                <p:cTn id="38" presetID="9" presetClass="entr" presetSubtype="0" fill="hold" grpId="8" nodeType="withEffect">
                                  <p:stCondLst>
                                    <p:cond delay="0"/>
                                  </p:stCondLst>
                                  <p:iterate>
                                    <p:tmAbs val="0"/>
                                  </p:iterate>
                                  <p:childTnLst>
                                    <p:set>
                                      <p:cBhvr>
                                        <p:cTn id="39" fill="hold"/>
                                        <p:tgtEl>
                                          <p:spTgt spid="4235">
                                            <p:txEl>
                                              <p:pRg st="0" end="0"/>
                                            </p:txEl>
                                          </p:spTgt>
                                        </p:tgtEl>
                                        <p:attrNameLst>
                                          <p:attrName>style.visibility</p:attrName>
                                        </p:attrNameLst>
                                      </p:cBhvr>
                                      <p:to>
                                        <p:strVal val="visible"/>
                                      </p:to>
                                    </p:set>
                                    <p:animEffect transition="in" filter="dissolve">
                                      <p:cBhvr>
                                        <p:cTn id="40" dur="200"/>
                                        <p:tgtEl>
                                          <p:spTgt spid="4235">
                                            <p:txEl>
                                              <p:pRg st="0" end="0"/>
                                            </p:txEl>
                                          </p:spTgt>
                                        </p:tgtEl>
                                      </p:cBhvr>
                                    </p:animEffect>
                                  </p:childTnLst>
                                </p:cTn>
                              </p:par>
                            </p:childTnLst>
                          </p:cTn>
                        </p:par>
                        <p:par>
                          <p:cTn id="41" fill="hold">
                            <p:stCondLst>
                              <p:cond delay="1400"/>
                            </p:stCondLst>
                            <p:childTnLst>
                              <p:par>
                                <p:cTn id="42" presetID="9" presetClass="entr" fill="hold" grpId="9" nodeType="afterEffect">
                                  <p:stCondLst>
                                    <p:cond delay="0"/>
                                  </p:stCondLst>
                                  <p:iterate>
                                    <p:tmAbs val="0"/>
                                  </p:iterate>
                                  <p:childTnLst>
                                    <p:set>
                                      <p:cBhvr>
                                        <p:cTn id="43" fill="hold"/>
                                        <p:tgtEl>
                                          <p:spTgt spid="4237"/>
                                        </p:tgtEl>
                                        <p:attrNameLst>
                                          <p:attrName>style.visibility</p:attrName>
                                        </p:attrNameLst>
                                      </p:cBhvr>
                                      <p:to>
                                        <p:strVal val="visible"/>
                                      </p:to>
                                    </p:set>
                                    <p:animEffect transition="in" filter="dissolve">
                                      <p:cBhvr>
                                        <p:cTn id="44" dur="200"/>
                                        <p:tgtEl>
                                          <p:spTgt spid="4237"/>
                                        </p:tgtEl>
                                      </p:cBhvr>
                                    </p:animEffect>
                                  </p:childTnLst>
                                </p:cTn>
                              </p:par>
                            </p:childTnLst>
                          </p:cTn>
                        </p:par>
                        <p:par>
                          <p:cTn id="45" fill="hold">
                            <p:stCondLst>
                              <p:cond delay="1600"/>
                            </p:stCondLst>
                            <p:childTnLst>
                              <p:par>
                                <p:cTn id="46" presetID="9" presetClass="entr" fill="hold" grpId="10" nodeType="afterEffect">
                                  <p:stCondLst>
                                    <p:cond delay="0"/>
                                  </p:stCondLst>
                                  <p:iterate>
                                    <p:tmAbs val="0"/>
                                  </p:iterate>
                                  <p:childTnLst>
                                    <p:set>
                                      <p:cBhvr>
                                        <p:cTn id="47" fill="hold"/>
                                        <p:tgtEl>
                                          <p:spTgt spid="4230"/>
                                        </p:tgtEl>
                                        <p:attrNameLst>
                                          <p:attrName>style.visibility</p:attrName>
                                        </p:attrNameLst>
                                      </p:cBhvr>
                                      <p:to>
                                        <p:strVal val="visible"/>
                                      </p:to>
                                    </p:set>
                                    <p:animEffect transition="in" filter="dissolve">
                                      <p:cBhvr>
                                        <p:cTn id="48" dur="200"/>
                                        <p:tgtEl>
                                          <p:spTgt spid="4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7" grpId="7" animBg="1" advAuto="0"/>
      <p:bldP spid="4230" grpId="10" animBg="1" advAuto="0"/>
      <p:bldP spid="4233" grpId="2" build="p" animBg="1" advAuto="0"/>
      <p:bldP spid="4234" grpId="5" build="p" animBg="1" advAuto="0"/>
      <p:bldP spid="4235" grpId="8" build="p" animBg="1" advAuto="0"/>
      <p:bldP spid="4236" grpId="6" animBg="1" advAuto="0"/>
      <p:bldP spid="4237" grpId="9" animBg="1" advAuto="0"/>
      <p:bldP spid="4240" grpId="4" animBg="1" advAuto="0"/>
      <p:bldP spid="4241" grpId="3"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4" name="Title 3"/>
          <p:cNvSpPr txBox="1">
            <a:spLocks noGrp="1"/>
          </p:cNvSpPr>
          <p:nvPr>
            <p:ph type="title"/>
          </p:nvPr>
        </p:nvSpPr>
        <p:spPr>
          <a:xfrm>
            <a:off x="587375" y="549275"/>
            <a:ext cx="11017250" cy="1168014"/>
          </a:xfrm>
          <a:prstGeom prst="rect">
            <a:avLst/>
          </a:prstGeom>
        </p:spPr>
        <p:txBody>
          <a:bodyPr/>
          <a:lstStyle/>
          <a:p>
            <a:pPr>
              <a:lnSpc>
                <a:spcPct val="100000"/>
              </a:lnSpc>
              <a:defRPr sz="3600"/>
            </a:pPr>
            <a:r>
              <a:t>Making data accessible</a:t>
            </a:r>
            <a:br/>
            <a:r>
              <a:rPr>
                <a:solidFill>
                  <a:srgbClr val="966440"/>
                </a:solidFill>
              </a:rPr>
              <a:t>/ Without sharing if not necessary</a:t>
            </a:r>
          </a:p>
        </p:txBody>
      </p:sp>
      <p:sp>
        <p:nvSpPr>
          <p:cNvPr id="4255" name="Content Placeholder 8"/>
          <p:cNvSpPr txBox="1">
            <a:spLocks noGrp="1"/>
          </p:cNvSpPr>
          <p:nvPr>
            <p:ph type="body" sz="half" idx="1"/>
          </p:nvPr>
        </p:nvSpPr>
        <p:spPr>
          <a:xfrm>
            <a:off x="5558011" y="1638339"/>
            <a:ext cx="6278107" cy="5219661"/>
          </a:xfrm>
          <a:prstGeom prst="rect">
            <a:avLst/>
          </a:prstGeom>
          <a:solidFill>
            <a:srgbClr val="E9E5E2"/>
          </a:solidFill>
        </p:spPr>
        <p:txBody>
          <a:bodyPr/>
          <a:lstStyle/>
          <a:p>
            <a:pPr indent="241300">
              <a:lnSpc>
                <a:spcPct val="88000"/>
              </a:lnSpc>
              <a:defRPr sz="2300">
                <a:solidFill>
                  <a:srgbClr val="966440"/>
                </a:solidFill>
              </a:defRPr>
            </a:pPr>
            <a:r>
              <a:t>… REQUIRES FLEXIBLE APPROACH:</a:t>
            </a:r>
            <a:endParaRPr sz="2000"/>
          </a:p>
          <a:p>
            <a:pPr indent="230188">
              <a:lnSpc>
                <a:spcPct val="96000"/>
              </a:lnSpc>
              <a:defRPr sz="2200" b="1"/>
            </a:pPr>
            <a:r>
              <a:t>Data-liquidity</a:t>
            </a:r>
            <a:r>
              <a:rPr b="0"/>
              <a:t> (=data travels)</a:t>
            </a:r>
            <a:r>
              <a:rPr>
                <a:solidFill>
                  <a:srgbClr val="966440"/>
                </a:solidFill>
              </a:rPr>
              <a:t> </a:t>
            </a:r>
            <a:r>
              <a:rPr b="0"/>
              <a:t>for the exchange/sharing of personally identifiable health data and/or proprietary patient data. The cornerstone being patient consent.</a:t>
            </a:r>
            <a:endParaRPr sz="2000"/>
          </a:p>
          <a:p>
            <a:pPr indent="230188">
              <a:lnSpc>
                <a:spcPct val="96000"/>
              </a:lnSpc>
              <a:defRPr sz="2200" b="1"/>
            </a:pPr>
            <a:r>
              <a:t>Data-visibility</a:t>
            </a:r>
            <a:r>
              <a:rPr b="0"/>
              <a:t> (=data does not travel) describes the ability to provide aggregated or otherwise masked summaries of sensitive data without revealing any original data to outside parties.</a:t>
            </a:r>
            <a:endParaRPr sz="2000"/>
          </a:p>
          <a:p>
            <a:pPr indent="230188">
              <a:lnSpc>
                <a:spcPct val="96000"/>
              </a:lnSpc>
              <a:defRPr sz="2200" b="1"/>
            </a:pPr>
            <a:r>
              <a:t>Blockchain</a:t>
            </a:r>
            <a:r>
              <a:rPr>
                <a:solidFill>
                  <a:srgbClr val="966440"/>
                </a:solidFill>
              </a:rPr>
              <a:t> </a:t>
            </a:r>
            <a:r>
              <a:rPr b="0"/>
              <a:t>is used for immutable proof of what data came where and from, who* created it, who* used (or shared) it for what purpose – to guarantee its trustworthiness. </a:t>
            </a:r>
            <a:r>
              <a:t> </a:t>
            </a:r>
            <a:endParaRPr sz="2000"/>
          </a:p>
          <a:p>
            <a:pPr indent="230188">
              <a:lnSpc>
                <a:spcPct val="88000"/>
              </a:lnSpc>
              <a:spcBef>
                <a:spcPts val="2000"/>
              </a:spcBef>
              <a:defRPr sz="1400" i="1"/>
            </a:pPr>
            <a:r>
              <a:t>* Human or a machine/algorithm</a:t>
            </a:r>
          </a:p>
        </p:txBody>
      </p:sp>
      <p:pic>
        <p:nvPicPr>
          <p:cNvPr id="4256" name="Picture 7" descr="Picture 7"/>
          <p:cNvPicPr>
            <a:picLocks noChangeAspect="1"/>
          </p:cNvPicPr>
          <p:nvPr/>
        </p:nvPicPr>
        <p:blipFill>
          <a:blip r:embed="rId2"/>
          <a:stretch>
            <a:fillRect/>
          </a:stretch>
        </p:blipFill>
        <p:spPr>
          <a:xfrm>
            <a:off x="355882" y="1638339"/>
            <a:ext cx="5202131" cy="4670386"/>
          </a:xfrm>
          <a:prstGeom prst="rect">
            <a:avLst/>
          </a:prstGeom>
          <a:ln w="12700">
            <a:miter lim="400000"/>
          </a:ln>
        </p:spPr>
      </p:pic>
    </p:spTree>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8" name="Title 3"/>
          <p:cNvSpPr txBox="1">
            <a:spLocks noGrp="1"/>
          </p:cNvSpPr>
          <p:nvPr>
            <p:ph type="title"/>
          </p:nvPr>
        </p:nvSpPr>
        <p:spPr>
          <a:xfrm>
            <a:off x="587375" y="549275"/>
            <a:ext cx="11017250" cy="1296885"/>
          </a:xfrm>
          <a:prstGeom prst="rect">
            <a:avLst/>
          </a:prstGeom>
        </p:spPr>
        <p:txBody>
          <a:bodyPr/>
          <a:lstStyle/>
          <a:p>
            <a:pPr>
              <a:lnSpc>
                <a:spcPct val="100000"/>
              </a:lnSpc>
              <a:defRPr sz="3600"/>
            </a:pPr>
            <a:r>
              <a:t>Control of data processing</a:t>
            </a:r>
            <a:br/>
            <a:r>
              <a:rPr>
                <a:solidFill>
                  <a:srgbClr val="966440"/>
                </a:solidFill>
              </a:rPr>
              <a:t>/ Adjusted according to the use-case</a:t>
            </a:r>
          </a:p>
        </p:txBody>
      </p:sp>
      <p:sp>
        <p:nvSpPr>
          <p:cNvPr id="4259" name="Content Placeholder 8"/>
          <p:cNvSpPr txBox="1">
            <a:spLocks noGrp="1"/>
          </p:cNvSpPr>
          <p:nvPr>
            <p:ph type="body" sz="half" idx="1"/>
          </p:nvPr>
        </p:nvSpPr>
        <p:spPr>
          <a:xfrm>
            <a:off x="5558011" y="1638339"/>
            <a:ext cx="6278107" cy="5219661"/>
          </a:xfrm>
          <a:prstGeom prst="rect">
            <a:avLst/>
          </a:prstGeom>
          <a:solidFill>
            <a:srgbClr val="E9E5E2"/>
          </a:solidFill>
        </p:spPr>
        <p:txBody>
          <a:bodyPr/>
          <a:lstStyle/>
          <a:p>
            <a:pPr indent="234061" defTabSz="886968">
              <a:lnSpc>
                <a:spcPct val="88000"/>
              </a:lnSpc>
              <a:spcBef>
                <a:spcPts val="700"/>
              </a:spcBef>
              <a:defRPr sz="2328">
                <a:solidFill>
                  <a:srgbClr val="966440"/>
                </a:solidFill>
              </a:defRPr>
            </a:pPr>
            <a:r>
              <a:t>… ENABLES VARIOUS PRODUCT OFFERINGS:</a:t>
            </a:r>
            <a:endParaRPr sz="2134"/>
          </a:p>
          <a:p>
            <a:pPr marL="518938" indent="-263319" defTabSz="886968">
              <a:lnSpc>
                <a:spcPct val="96000"/>
              </a:lnSpc>
              <a:spcBef>
                <a:spcPts val="700"/>
              </a:spcBef>
              <a:buClr>
                <a:srgbClr val="40474F"/>
              </a:buClr>
              <a:buSzPct val="100000"/>
              <a:buFont typeface="Helvetica"/>
              <a:buChar char="+"/>
              <a:defRPr sz="1940" b="1"/>
            </a:pPr>
            <a:r>
              <a:t>HELIUM (Data Access and Governance Manager) </a:t>
            </a:r>
            <a:r>
              <a:rPr b="0"/>
              <a:t>for transparent and auditable big data analytics</a:t>
            </a:r>
            <a:endParaRPr sz="2134"/>
          </a:p>
          <a:p>
            <a:pPr marL="518938" indent="-263319" defTabSz="886968">
              <a:lnSpc>
                <a:spcPct val="96000"/>
              </a:lnSpc>
              <a:spcBef>
                <a:spcPts val="100"/>
              </a:spcBef>
              <a:buClr>
                <a:srgbClr val="40474F"/>
              </a:buClr>
              <a:buSzPct val="100000"/>
              <a:buFont typeface="Helvetica"/>
              <a:buChar char="+"/>
              <a:defRPr sz="1940" b="1"/>
            </a:pPr>
            <a:r>
              <a:t>Outcomes Based Pricing Data Access Manager</a:t>
            </a:r>
            <a:r>
              <a:rPr b="0"/>
              <a:t> for privacy-protection</a:t>
            </a:r>
            <a:endParaRPr sz="2134"/>
          </a:p>
          <a:p>
            <a:pPr marL="518938" indent="-263319" defTabSz="886968">
              <a:lnSpc>
                <a:spcPct val="96000"/>
              </a:lnSpc>
              <a:spcBef>
                <a:spcPts val="100"/>
              </a:spcBef>
              <a:buClr>
                <a:srgbClr val="40474F"/>
              </a:buClr>
              <a:buSzPct val="100000"/>
              <a:buFont typeface="Helvetica"/>
              <a:buChar char="+"/>
              <a:defRPr sz="1940" b="1"/>
            </a:pPr>
            <a:r>
              <a:t>Medicine Supply Alert </a:t>
            </a:r>
            <a:r>
              <a:rPr b="0"/>
              <a:t>for </a:t>
            </a:r>
            <a:br>
              <a:rPr b="0"/>
            </a:br>
            <a:r>
              <a:rPr b="0"/>
              <a:t>predictive drug shortage management </a:t>
            </a:r>
            <a:endParaRPr sz="2134"/>
          </a:p>
          <a:p>
            <a:pPr marL="518938" indent="-263319" defTabSz="886968">
              <a:lnSpc>
                <a:spcPct val="96000"/>
              </a:lnSpc>
              <a:spcBef>
                <a:spcPts val="100"/>
              </a:spcBef>
              <a:buClr>
                <a:srgbClr val="40474F"/>
              </a:buClr>
              <a:buSzPct val="100000"/>
              <a:buFont typeface="Helvetica"/>
              <a:buChar char="+"/>
              <a:defRPr sz="1940" b="1"/>
            </a:pPr>
            <a:r>
              <a:t>Secure Data and Pathway Integrator </a:t>
            </a:r>
            <a:r>
              <a:rPr b="0"/>
              <a:t>for </a:t>
            </a:r>
            <a:br>
              <a:rPr b="0"/>
            </a:br>
            <a:r>
              <a:rPr b="0"/>
              <a:t>medication adherence support</a:t>
            </a:r>
            <a:endParaRPr sz="2134"/>
          </a:p>
          <a:p>
            <a:pPr marL="518938" indent="-263319" defTabSz="886968">
              <a:lnSpc>
                <a:spcPct val="96000"/>
              </a:lnSpc>
              <a:spcBef>
                <a:spcPts val="100"/>
              </a:spcBef>
              <a:buClr>
                <a:srgbClr val="40474F"/>
              </a:buClr>
              <a:buSzPct val="100000"/>
              <a:buFont typeface="Helvetica"/>
              <a:buChar char="+"/>
              <a:defRPr sz="1940" b="1"/>
            </a:pPr>
            <a:r>
              <a:t>Complex Clinical Trial Data and Process Manager </a:t>
            </a:r>
            <a:r>
              <a:rPr b="0"/>
              <a:t>for automated quality assurance and RWD access </a:t>
            </a:r>
            <a:endParaRPr sz="2134"/>
          </a:p>
          <a:p>
            <a:pPr marL="518938" indent="-263319" defTabSz="886968">
              <a:lnSpc>
                <a:spcPct val="96000"/>
              </a:lnSpc>
              <a:spcBef>
                <a:spcPts val="100"/>
              </a:spcBef>
              <a:buClr>
                <a:srgbClr val="40474F"/>
              </a:buClr>
              <a:buSzPct val="100000"/>
              <a:buFont typeface="Helvetica"/>
              <a:buChar char="+"/>
              <a:defRPr sz="1940" b="1"/>
            </a:pPr>
            <a:r>
              <a:t>Supply Chain Track and Trace</a:t>
            </a:r>
            <a:r>
              <a:rPr b="0"/>
              <a:t> for </a:t>
            </a:r>
            <a:br>
              <a:rPr b="0"/>
            </a:br>
            <a:r>
              <a:rPr b="0"/>
              <a:t>down- and upstream process accountability </a:t>
            </a:r>
            <a:endParaRPr sz="2134"/>
          </a:p>
          <a:p>
            <a:pPr marL="518938" indent="-263319" defTabSz="886968">
              <a:lnSpc>
                <a:spcPct val="96000"/>
              </a:lnSpc>
              <a:spcBef>
                <a:spcPts val="100"/>
              </a:spcBef>
              <a:buClr>
                <a:srgbClr val="40474F"/>
              </a:buClr>
              <a:buSzPct val="100000"/>
              <a:buFont typeface="Helvetica"/>
              <a:buChar char="+"/>
              <a:defRPr sz="1940" b="1"/>
            </a:pPr>
            <a:r>
              <a:t>Dynamic Patient Consent Engine</a:t>
            </a:r>
            <a:r>
              <a:rPr b="0"/>
              <a:t> for </a:t>
            </a:r>
            <a:br>
              <a:rPr b="0"/>
            </a:br>
            <a:r>
              <a:rPr b="0"/>
              <a:t>frictionless privacy management</a:t>
            </a:r>
          </a:p>
        </p:txBody>
      </p:sp>
      <p:pic>
        <p:nvPicPr>
          <p:cNvPr id="4260" name="Picture 7" descr="Picture 7"/>
          <p:cNvPicPr>
            <a:picLocks noChangeAspect="1"/>
          </p:cNvPicPr>
          <p:nvPr/>
        </p:nvPicPr>
        <p:blipFill>
          <a:blip r:embed="rId2"/>
          <a:stretch>
            <a:fillRect/>
          </a:stretch>
        </p:blipFill>
        <p:spPr>
          <a:xfrm>
            <a:off x="355882" y="1638339"/>
            <a:ext cx="5202131" cy="467038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2" name="Title 3"/>
          <p:cNvSpPr txBox="1">
            <a:spLocks noGrp="1"/>
          </p:cNvSpPr>
          <p:nvPr>
            <p:ph type="title"/>
          </p:nvPr>
        </p:nvSpPr>
        <p:spPr>
          <a:xfrm>
            <a:off x="536575" y="1056068"/>
            <a:ext cx="11068050" cy="3363532"/>
          </a:xfrm>
          <a:prstGeom prst="rect">
            <a:avLst/>
          </a:prstGeom>
        </p:spPr>
        <p:txBody>
          <a:bodyPr/>
          <a:lstStyle/>
          <a:p>
            <a:r>
              <a:t>the future</a:t>
            </a:r>
          </a:p>
        </p:txBody>
      </p:sp>
    </p:spTree>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5" name="Sisu kohatäide 2"/>
          <p:cNvSpPr txBox="1">
            <a:spLocks noGrp="1"/>
          </p:cNvSpPr>
          <p:nvPr>
            <p:ph type="body" idx="1"/>
          </p:nvPr>
        </p:nvSpPr>
        <p:spPr>
          <a:xfrm>
            <a:off x="606333" y="1674421"/>
            <a:ext cx="10439401" cy="4476997"/>
          </a:xfrm>
          <a:prstGeom prst="rect">
            <a:avLst/>
          </a:prstGeom>
        </p:spPr>
        <p:txBody>
          <a:bodyPr>
            <a:normAutofit/>
          </a:bodyPr>
          <a:lstStyle/>
          <a:p>
            <a:pPr marL="458388" indent="-458388">
              <a:spcBef>
                <a:spcPts val="1200"/>
              </a:spcBef>
              <a:buClr>
                <a:srgbClr val="966440"/>
              </a:buClr>
              <a:buFontTx/>
              <a:buAutoNum type="arabicPeriod"/>
              <a:defRPr sz="2200">
                <a:latin typeface="Aino Regular"/>
                <a:ea typeface="Aino Regular"/>
                <a:cs typeface="Aino Regular"/>
                <a:sym typeface="Aino Regular"/>
              </a:defRPr>
            </a:pPr>
            <a:r>
              <a:rPr dirty="0"/>
              <a:t>Full cycle </a:t>
            </a:r>
            <a:r>
              <a:rPr dirty="0">
                <a:latin typeface="Aino Bold"/>
                <a:ea typeface="Aino Bold"/>
                <a:cs typeface="Aino Bold"/>
                <a:sym typeface="Aino Bold"/>
              </a:rPr>
              <a:t>care continuity </a:t>
            </a:r>
            <a:r>
              <a:rPr dirty="0"/>
              <a:t>for chronic conditions - 2020</a:t>
            </a:r>
          </a:p>
          <a:p>
            <a:pPr marL="458388" indent="-458388">
              <a:spcBef>
                <a:spcPts val="1200"/>
              </a:spcBef>
              <a:buClr>
                <a:srgbClr val="966440"/>
              </a:buClr>
              <a:buFontTx/>
              <a:buAutoNum type="arabicPeriod"/>
              <a:defRPr sz="2200">
                <a:latin typeface="Aino Bold"/>
                <a:ea typeface="Aino Bold"/>
                <a:cs typeface="Aino Bold"/>
                <a:sym typeface="Aino Bold"/>
              </a:defRPr>
            </a:pPr>
            <a:r>
              <a:rPr dirty="0"/>
              <a:t>National quality assessment</a:t>
            </a:r>
            <a:r>
              <a:rPr dirty="0">
                <a:latin typeface="Aino Regular"/>
                <a:ea typeface="Aino Regular"/>
                <a:cs typeface="Aino Regular"/>
                <a:sym typeface="Aino Regular"/>
              </a:rPr>
              <a:t> service</a:t>
            </a:r>
            <a:r>
              <a:rPr dirty="0"/>
              <a:t> </a:t>
            </a:r>
            <a:r>
              <a:rPr dirty="0">
                <a:latin typeface="Aino Regular"/>
                <a:ea typeface="Aino Regular"/>
                <a:cs typeface="Aino Regular"/>
                <a:sym typeface="Aino Regular"/>
              </a:rPr>
              <a:t>for outcome based health system - 2021</a:t>
            </a:r>
          </a:p>
          <a:p>
            <a:pPr marL="458388" indent="-458388">
              <a:spcBef>
                <a:spcPts val="1200"/>
              </a:spcBef>
              <a:buClr>
                <a:srgbClr val="966440"/>
              </a:buClr>
              <a:buFontTx/>
              <a:buAutoNum type="arabicPeriod"/>
              <a:defRPr sz="2200">
                <a:latin typeface="Aino Regular"/>
                <a:ea typeface="Aino Regular"/>
                <a:cs typeface="Aino Regular"/>
                <a:sym typeface="Aino Regular"/>
              </a:defRPr>
            </a:pPr>
            <a:r>
              <a:rPr dirty="0"/>
              <a:t>Innovative </a:t>
            </a:r>
            <a:r>
              <a:rPr dirty="0">
                <a:latin typeface="Aino Bold"/>
                <a:ea typeface="Aino Bold"/>
                <a:cs typeface="Aino Bold"/>
                <a:sym typeface="Aino Bold"/>
              </a:rPr>
              <a:t>integration of health and social care </a:t>
            </a:r>
            <a:r>
              <a:rPr dirty="0"/>
              <a:t>at the regional/community level - 2021</a:t>
            </a:r>
          </a:p>
          <a:p>
            <a:pPr marL="458388" indent="-458388">
              <a:spcBef>
                <a:spcPts val="1200"/>
              </a:spcBef>
              <a:buClr>
                <a:srgbClr val="966440"/>
              </a:buClr>
              <a:buFontTx/>
              <a:buAutoNum type="arabicPeriod"/>
              <a:defRPr sz="2200">
                <a:latin typeface="Aino Bold"/>
                <a:ea typeface="Aino Bold"/>
                <a:cs typeface="Aino Bold"/>
                <a:sym typeface="Aino Bold"/>
              </a:defRPr>
            </a:pPr>
            <a:r>
              <a:rPr dirty="0"/>
              <a:t>Clinical decision support </a:t>
            </a:r>
            <a:r>
              <a:rPr dirty="0">
                <a:latin typeface="Aino Regular"/>
                <a:ea typeface="Aino Regular"/>
                <a:cs typeface="Aino Regular"/>
                <a:sym typeface="Aino Regular"/>
              </a:rPr>
              <a:t>systems for adaptive care pathways (including </a:t>
            </a:r>
            <a:r>
              <a:rPr dirty="0" smtClean="0">
                <a:latin typeface="Aino Regular"/>
                <a:ea typeface="Aino Regular"/>
                <a:cs typeface="Aino Regular"/>
                <a:sym typeface="Aino Regular"/>
              </a:rPr>
              <a:t>personalized </a:t>
            </a:r>
            <a:r>
              <a:rPr dirty="0">
                <a:latin typeface="Aino Regular"/>
                <a:ea typeface="Aino Regular"/>
                <a:cs typeface="Aino Regular"/>
                <a:sym typeface="Aino Regular"/>
              </a:rPr>
              <a:t>medicine implementation) - 2020</a:t>
            </a:r>
          </a:p>
          <a:p>
            <a:pPr marL="458388" indent="-458388">
              <a:spcBef>
                <a:spcPts val="1200"/>
              </a:spcBef>
              <a:buClr>
                <a:srgbClr val="966440"/>
              </a:buClr>
              <a:buFontTx/>
              <a:buAutoNum type="arabicPeriod"/>
              <a:defRPr sz="2200">
                <a:latin typeface="Aino Regular"/>
                <a:ea typeface="Aino Regular"/>
                <a:cs typeface="Aino Regular"/>
                <a:sym typeface="Aino Regular"/>
              </a:defRPr>
            </a:pPr>
            <a:r>
              <a:rPr dirty="0"/>
              <a:t>Integration and sharing of personal medical data with </a:t>
            </a:r>
            <a:r>
              <a:rPr dirty="0">
                <a:latin typeface="Aino Bold"/>
                <a:ea typeface="Aino Bold"/>
                <a:cs typeface="Aino Bold"/>
                <a:sym typeface="Aino Bold"/>
              </a:rPr>
              <a:t>3rd party (non-medical) data </a:t>
            </a:r>
            <a:r>
              <a:rPr dirty="0"/>
              <a:t>services (including personal health record) - 2020</a:t>
            </a:r>
          </a:p>
          <a:p>
            <a:pPr marL="458388" indent="-458388">
              <a:spcBef>
                <a:spcPts val="1200"/>
              </a:spcBef>
              <a:buClr>
                <a:srgbClr val="966440"/>
              </a:buClr>
              <a:buFontTx/>
              <a:buAutoNum type="arabicPeriod"/>
              <a:defRPr sz="2200">
                <a:latin typeface="Aino Regular"/>
                <a:ea typeface="Aino Regular"/>
                <a:cs typeface="Aino Regular"/>
                <a:sym typeface="Aino Regular"/>
              </a:defRPr>
            </a:pPr>
            <a:r>
              <a:rPr dirty="0"/>
              <a:t>National data-as-a-service framework (1-stop-shop) for </a:t>
            </a:r>
            <a:r>
              <a:rPr dirty="0">
                <a:latin typeface="Aino Bold"/>
                <a:ea typeface="Aino Bold"/>
                <a:cs typeface="Aino Bold"/>
                <a:sym typeface="Aino Bold"/>
              </a:rPr>
              <a:t>secondary use of health data </a:t>
            </a:r>
            <a:r>
              <a:rPr dirty="0"/>
              <a:t>for R&amp;D&amp;I – 2020/2021</a:t>
            </a:r>
          </a:p>
        </p:txBody>
      </p:sp>
      <p:sp>
        <p:nvSpPr>
          <p:cNvPr id="4266" name="Title 3"/>
          <p:cNvSpPr txBox="1"/>
          <p:nvPr/>
        </p:nvSpPr>
        <p:spPr>
          <a:xfrm>
            <a:off x="587375" y="435776"/>
            <a:ext cx="11017250" cy="1576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lnSpcReduction="10000"/>
          </a:bodyPr>
          <a:lstStyle/>
          <a:p>
            <a:pPr defTabSz="822959">
              <a:lnSpc>
                <a:spcPct val="90000"/>
              </a:lnSpc>
              <a:defRPr sz="3239" cap="all">
                <a:solidFill>
                  <a:srgbClr val="40474F"/>
                </a:solidFill>
                <a:latin typeface="Neusa Next Pro"/>
                <a:ea typeface="Neusa Next Pro"/>
                <a:cs typeface="Neusa Next Pro"/>
                <a:sym typeface="Neusa Next Pro"/>
              </a:defRPr>
            </a:pPr>
            <a:r>
              <a:rPr sz="3200" dirty="0"/>
              <a:t>Blockchain-backed data &amp; process integrity assurance</a:t>
            </a:r>
            <a:r>
              <a:rPr sz="4000" dirty="0"/>
              <a:t/>
            </a:r>
            <a:br>
              <a:rPr sz="4000" dirty="0"/>
            </a:br>
            <a:r>
              <a:rPr sz="3150" dirty="0">
                <a:solidFill>
                  <a:srgbClr val="966440"/>
                </a:solidFill>
              </a:rPr>
              <a:t>/ Enables BOLD DIGITAL STRATEGY IMPLEMENTATION in </a:t>
            </a:r>
            <a:r>
              <a:rPr sz="3150" dirty="0" err="1">
                <a:solidFill>
                  <a:srgbClr val="966440"/>
                </a:solidFill>
              </a:rPr>
              <a:t>estonia</a:t>
            </a:r>
            <a:endParaRPr sz="3150" dirty="0">
              <a:solidFill>
                <a:srgbClr val="966440"/>
              </a:solidFill>
            </a:endParaRPr>
          </a:p>
        </p:txBody>
      </p:sp>
      <p:grpSp>
        <p:nvGrpSpPr>
          <p:cNvPr id="4269" name="Group 7"/>
          <p:cNvGrpSpPr/>
          <p:nvPr/>
        </p:nvGrpSpPr>
        <p:grpSpPr>
          <a:xfrm>
            <a:off x="11961141" y="549276"/>
            <a:ext cx="244257" cy="805701"/>
            <a:chOff x="0" y="0"/>
            <a:chExt cx="244255" cy="805699"/>
          </a:xfrm>
        </p:grpSpPr>
        <p:sp>
          <p:nvSpPr>
            <p:cNvPr id="4267" name="Rectangle 8"/>
            <p:cNvSpPr/>
            <p:nvPr/>
          </p:nvSpPr>
          <p:spPr>
            <a:xfrm>
              <a:off x="0" y="0"/>
              <a:ext cx="244256" cy="805700"/>
            </a:xfrm>
            <a:prstGeom prst="rect">
              <a:avLst/>
            </a:prstGeom>
            <a:solidFill>
              <a:srgbClr val="40474F"/>
            </a:solidFill>
            <a:ln w="12700" cap="flat">
              <a:noFill/>
              <a:miter lim="400000"/>
            </a:ln>
            <a:effectLst/>
          </p:spPr>
          <p:txBody>
            <a:bodyPr wrap="square" lIns="45719" tIns="45719" rIns="45719" bIns="45719"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4268" name="Picture 9" descr="Picture 9"/>
            <p:cNvPicPr>
              <a:picLocks noChangeAspect="1"/>
            </p:cNvPicPr>
            <p:nvPr/>
          </p:nvPicPr>
          <p:blipFill>
            <a:blip r:embed="rId2"/>
            <a:stretch>
              <a:fillRect/>
            </a:stretch>
          </p:blipFill>
          <p:spPr>
            <a:xfrm rot="16200000">
              <a:off x="-171809" y="331177"/>
              <a:ext cx="599827" cy="99001"/>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73" name="Picture Placeholder 12"/>
          <p:cNvGrpSpPr/>
          <p:nvPr/>
        </p:nvGrpSpPr>
        <p:grpSpPr>
          <a:xfrm>
            <a:off x="0" y="0"/>
            <a:ext cx="12192000" cy="6858000"/>
            <a:chOff x="0" y="0"/>
            <a:chExt cx="12192000" cy="6858000"/>
          </a:xfrm>
        </p:grpSpPr>
        <p:sp>
          <p:nvSpPr>
            <p:cNvPr id="4271" name="Rectangle"/>
            <p:cNvSpPr/>
            <p:nvPr/>
          </p:nvSpPr>
          <p:spPr>
            <a:xfrm>
              <a:off x="0" y="0"/>
              <a:ext cx="12192000" cy="6858000"/>
            </a:xfrm>
            <a:prstGeom prst="rect">
              <a:avLst/>
            </a:prstGeom>
            <a:solidFill>
              <a:srgbClr val="C4BEC5"/>
            </a:solidFill>
            <a:ln w="12700" cap="flat">
              <a:noFill/>
              <a:miter lim="400000"/>
            </a:ln>
            <a:effectLst/>
          </p:spPr>
          <p:txBody>
            <a:bodyPr wrap="square" lIns="45718" tIns="45718" rIns="45718" bIns="45718" numCol="1" anchor="ctr">
              <a:noAutofit/>
            </a:bodyPr>
            <a:lstStyle/>
            <a:p>
              <a:endParaRPr/>
            </a:p>
          </p:txBody>
        </p:sp>
        <p:pic>
          <p:nvPicPr>
            <p:cNvPr id="4272" name="image67.jpeg" descr="image67.jpeg"/>
            <p:cNvPicPr>
              <a:picLocks noChangeAspect="1"/>
            </p:cNvPicPr>
            <p:nvPr/>
          </p:nvPicPr>
          <p:blipFill>
            <a:blip r:embed="rId3"/>
            <a:stretch>
              <a:fillRect/>
            </a:stretch>
          </p:blipFill>
          <p:spPr>
            <a:xfrm>
              <a:off x="0" y="0"/>
              <a:ext cx="12192000" cy="6858000"/>
            </a:xfrm>
            <a:prstGeom prst="rect">
              <a:avLst/>
            </a:prstGeom>
            <a:ln w="12700" cap="flat">
              <a:noFill/>
              <a:miter lim="400000"/>
            </a:ln>
            <a:effectLst/>
          </p:spPr>
        </p:pic>
      </p:grpSp>
      <p:sp>
        <p:nvSpPr>
          <p:cNvPr id="4274" name="Rectangle 10"/>
          <p:cNvSpPr/>
          <p:nvPr/>
        </p:nvSpPr>
        <p:spPr>
          <a:xfrm>
            <a:off x="-6545" y="315309"/>
            <a:ext cx="12192001" cy="6858001"/>
          </a:xfrm>
          <a:prstGeom prst="rect">
            <a:avLst/>
          </a:prstGeom>
          <a:gradFill>
            <a:gsLst>
              <a:gs pos="44000">
                <a:srgbClr val="000000">
                  <a:alpha val="0"/>
                </a:srgbClr>
              </a:gs>
              <a:gs pos="100000">
                <a:srgbClr val="000000">
                  <a:alpha val="50000"/>
                </a:srgbClr>
              </a:gs>
            </a:gsLst>
            <a:lin ang="5400000"/>
          </a:gradFill>
          <a:ln w="12700">
            <a:miter lim="400000"/>
          </a:ln>
        </p:spPr>
        <p:txBody>
          <a:bodyPr lIns="45718" tIns="45718" rIns="45718" bIns="45718" anchor="ctr"/>
          <a:lstStyle/>
          <a:p>
            <a:pPr algn="ctr">
              <a:defRPr>
                <a:solidFill>
                  <a:srgbClr val="FFFFFF"/>
                </a:solidFill>
                <a:latin typeface="Aino Regular"/>
                <a:ea typeface="Aino Regular"/>
                <a:cs typeface="Aino Regular"/>
                <a:sym typeface="Aino Regular"/>
              </a:defRPr>
            </a:pPr>
            <a:endParaRPr/>
          </a:p>
        </p:txBody>
      </p:sp>
      <p:sp>
        <p:nvSpPr>
          <p:cNvPr id="4275" name="Title 5"/>
          <p:cNvSpPr txBox="1">
            <a:spLocks noGrp="1"/>
          </p:cNvSpPr>
          <p:nvPr>
            <p:ph type="title"/>
          </p:nvPr>
        </p:nvSpPr>
        <p:spPr>
          <a:xfrm>
            <a:off x="623887" y="658801"/>
            <a:ext cx="10944226" cy="969975"/>
          </a:xfrm>
          <a:prstGeom prst="rect">
            <a:avLst/>
          </a:prstGeom>
        </p:spPr>
        <p:txBody>
          <a:bodyPr/>
          <a:lstStyle/>
          <a:p>
            <a:pPr defTabSz="713231">
              <a:defRPr sz="3743">
                <a:solidFill>
                  <a:schemeClr val="accent3"/>
                </a:solidFill>
              </a:defRPr>
            </a:pPr>
            <a:r>
              <a:rPr dirty="0">
                <a:latin typeface="Helvetica" pitchFamily="2" charset="0"/>
              </a:rPr>
              <a:t>The </a:t>
            </a:r>
            <a:r>
              <a:rPr dirty="0">
                <a:solidFill>
                  <a:srgbClr val="FFFFFF"/>
                </a:solidFill>
                <a:latin typeface="Helvetica" pitchFamily="2" charset="0"/>
              </a:rPr>
              <a:t>Brave New Healthcare</a:t>
            </a:r>
            <a:br>
              <a:rPr dirty="0">
                <a:solidFill>
                  <a:srgbClr val="FFFFFF"/>
                </a:solidFill>
                <a:latin typeface="Helvetica" pitchFamily="2" charset="0"/>
              </a:rPr>
            </a:br>
            <a:r>
              <a:rPr sz="2262" dirty="0">
                <a:solidFill>
                  <a:srgbClr val="FFFFFF"/>
                </a:solidFill>
                <a:latin typeface="Helvetica" pitchFamily="2" charset="0"/>
              </a:rPr>
              <a:t>privacy-preserving fully integrated | powered by blockchain </a:t>
            </a:r>
          </a:p>
        </p:txBody>
      </p:sp>
      <p:sp>
        <p:nvSpPr>
          <p:cNvPr id="4276" name="Text Placeholder 8"/>
          <p:cNvSpPr txBox="1">
            <a:spLocks noGrp="1"/>
          </p:cNvSpPr>
          <p:nvPr>
            <p:ph type="body" sz="quarter" idx="1"/>
          </p:nvPr>
        </p:nvSpPr>
        <p:spPr>
          <a:xfrm rot="16200000">
            <a:off x="10398917" y="4707732"/>
            <a:ext cx="2808290" cy="250825"/>
          </a:xfrm>
          <a:prstGeom prst="rect">
            <a:avLst/>
          </a:prstGeom>
        </p:spPr>
        <p:txBody>
          <a:bodyPr anchor="b"/>
          <a:lstStyle>
            <a:lvl1pPr>
              <a:defRPr sz="800"/>
            </a:lvl1pPr>
          </a:lstStyle>
          <a:p>
            <a:r>
              <a:t>© Taaniel Malleus</a:t>
            </a:r>
          </a:p>
        </p:txBody>
      </p:sp>
      <p:sp>
        <p:nvSpPr>
          <p:cNvPr id="4277" name="Content Placeholder 9"/>
          <p:cNvSpPr txBox="1"/>
          <p:nvPr/>
        </p:nvSpPr>
        <p:spPr>
          <a:xfrm>
            <a:off x="3691015" y="3545962"/>
            <a:ext cx="8080571" cy="3011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p>
            <a:pPr marL="228599" indent="-228599">
              <a:spcBef>
                <a:spcPts val="200"/>
              </a:spcBef>
              <a:buClr>
                <a:srgbClr val="FFFFFF"/>
              </a:buClr>
              <a:buSzPct val="100000"/>
              <a:buFont typeface="Aino Regular"/>
              <a:buChar char="+"/>
              <a:defRPr sz="3000">
                <a:solidFill>
                  <a:srgbClr val="FFFFFF"/>
                </a:solidFill>
                <a:latin typeface="Aino Regular"/>
                <a:ea typeface="Aino Regular"/>
                <a:cs typeface="Aino Regular"/>
                <a:sym typeface="Aino Regular"/>
              </a:defRPr>
            </a:pPr>
            <a:r>
              <a:t>real-time healthcare</a:t>
            </a:r>
          </a:p>
          <a:p>
            <a:pPr marL="228599" indent="-228599">
              <a:spcBef>
                <a:spcPts val="200"/>
              </a:spcBef>
              <a:buClr>
                <a:srgbClr val="FFFFFF"/>
              </a:buClr>
              <a:buSzPct val="100000"/>
              <a:buFont typeface="Aino Regular"/>
              <a:buChar char="+"/>
              <a:defRPr sz="3000">
                <a:solidFill>
                  <a:srgbClr val="FFFFFF"/>
                </a:solidFill>
                <a:latin typeface="Aino Regular"/>
                <a:ea typeface="Aino Regular"/>
                <a:cs typeface="Aino Regular"/>
                <a:sym typeface="Aino Regular"/>
              </a:defRPr>
            </a:pPr>
            <a:r>
              <a:t>value-based payment for services</a:t>
            </a:r>
          </a:p>
          <a:p>
            <a:pPr marL="228599" indent="-228599">
              <a:spcBef>
                <a:spcPts val="200"/>
              </a:spcBef>
              <a:buClr>
                <a:srgbClr val="FFFFFF"/>
              </a:buClr>
              <a:buSzPct val="100000"/>
              <a:buFont typeface="Aino Regular"/>
              <a:buChar char="+"/>
              <a:defRPr sz="3000">
                <a:solidFill>
                  <a:srgbClr val="FFFFFF"/>
                </a:solidFill>
                <a:latin typeface="Aino Regular"/>
                <a:ea typeface="Aino Regular"/>
                <a:cs typeface="Aino Regular"/>
                <a:sym typeface="Aino Regular"/>
              </a:defRPr>
            </a:pPr>
            <a:r>
              <a:t>data-driven personalised decision making</a:t>
            </a:r>
          </a:p>
          <a:p>
            <a:pPr marL="228599" indent="-228599">
              <a:spcBef>
                <a:spcPts val="200"/>
              </a:spcBef>
              <a:buClr>
                <a:srgbClr val="FFFFFF"/>
              </a:buClr>
              <a:buSzPct val="100000"/>
              <a:buFont typeface="Aino Regular"/>
              <a:buChar char="+"/>
              <a:defRPr sz="3000">
                <a:solidFill>
                  <a:srgbClr val="FFFFFF"/>
                </a:solidFill>
                <a:latin typeface="Aino Regular"/>
                <a:ea typeface="Aino Regular"/>
                <a:cs typeface="Aino Regular"/>
                <a:sym typeface="Aino Regular"/>
              </a:defRPr>
            </a:pPr>
            <a:r>
              <a:t>real-world evidence in life sciences</a:t>
            </a:r>
          </a:p>
          <a:p>
            <a:pPr marL="228599" indent="-228599">
              <a:spcBef>
                <a:spcPts val="200"/>
              </a:spcBef>
              <a:buClr>
                <a:srgbClr val="FFFFFF"/>
              </a:buClr>
              <a:buSzPct val="100000"/>
              <a:buFont typeface="Aino Regular"/>
              <a:buChar char="+"/>
              <a:defRPr sz="3000">
                <a:solidFill>
                  <a:srgbClr val="FFFFFF"/>
                </a:solidFill>
                <a:latin typeface="Aino Regular"/>
                <a:ea typeface="Aino Regular"/>
                <a:cs typeface="Aino Regular"/>
                <a:sym typeface="Aino Regular"/>
              </a:defRPr>
            </a:pPr>
            <a:r>
              <a:t>zero-bureaucracy: invisible services</a:t>
            </a:r>
          </a:p>
          <a:p>
            <a:pPr marL="228599" indent="-228599">
              <a:spcBef>
                <a:spcPts val="200"/>
              </a:spcBef>
              <a:buClr>
                <a:srgbClr val="FFFFFF"/>
              </a:buClr>
              <a:buSzPct val="100000"/>
              <a:buFont typeface="Aino Regular"/>
              <a:buChar char="+"/>
              <a:defRPr sz="3000">
                <a:solidFill>
                  <a:srgbClr val="FFFFFF"/>
                </a:solidFill>
                <a:latin typeface="Aino Regular"/>
                <a:ea typeface="Aino Regular"/>
                <a:cs typeface="Aino Regular"/>
                <a:sym typeface="Aino Regular"/>
              </a:defRPr>
            </a:pPr>
            <a:r>
              <a:t>frictionless data governance across borders</a:t>
            </a:r>
          </a:p>
        </p:txBody>
      </p:sp>
    </p:spTree>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1" name="Title 3"/>
          <p:cNvSpPr txBox="1">
            <a:spLocks noGrp="1"/>
          </p:cNvSpPr>
          <p:nvPr>
            <p:ph type="title"/>
          </p:nvPr>
        </p:nvSpPr>
        <p:spPr>
          <a:xfrm>
            <a:off x="536575" y="1056068"/>
            <a:ext cx="11068050" cy="3363532"/>
          </a:xfrm>
          <a:prstGeom prst="rect">
            <a:avLst/>
          </a:prstGeom>
        </p:spPr>
        <p:txBody>
          <a:bodyPr/>
          <a:lstStyle/>
          <a:p>
            <a:r>
              <a:t>the lessons</a:t>
            </a:r>
          </a:p>
        </p:txBody>
      </p:sp>
    </p:spTree>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66440"/>
        </a:solidFill>
        <a:effectLst/>
      </p:bgPr>
    </p:bg>
    <p:spTree>
      <p:nvGrpSpPr>
        <p:cNvPr id="1" name=""/>
        <p:cNvGrpSpPr/>
        <p:nvPr/>
      </p:nvGrpSpPr>
      <p:grpSpPr>
        <a:xfrm>
          <a:off x="0" y="0"/>
          <a:ext cx="0" cy="0"/>
          <a:chOff x="0" y="0"/>
          <a:chExt cx="0" cy="0"/>
        </a:xfrm>
      </p:grpSpPr>
      <p:sp>
        <p:nvSpPr>
          <p:cNvPr id="4284" name="Title 1"/>
          <p:cNvSpPr txBox="1">
            <a:spLocks noGrp="1"/>
          </p:cNvSpPr>
          <p:nvPr>
            <p:ph type="title"/>
          </p:nvPr>
        </p:nvSpPr>
        <p:spPr>
          <a:xfrm>
            <a:off x="831850" y="1709738"/>
            <a:ext cx="10515600" cy="2852738"/>
          </a:xfrm>
          <a:prstGeom prst="rect">
            <a:avLst/>
          </a:prstGeom>
        </p:spPr>
        <p:txBody>
          <a:bodyPr/>
          <a:lstStyle/>
          <a:p>
            <a:pPr>
              <a:defRPr sz="4400">
                <a:solidFill>
                  <a:srgbClr val="FFFFFF"/>
                </a:solidFill>
                <a:latin typeface="Neusa Next Pro"/>
                <a:ea typeface="Neusa Next Pro"/>
                <a:cs typeface="Neusa Next Pro"/>
                <a:sym typeface="Neusa Next Pro"/>
              </a:defRPr>
            </a:pPr>
            <a:r>
              <a:t>Blockchain is useful for </a:t>
            </a:r>
            <a:br/>
            <a:r>
              <a:t>practical </a:t>
            </a:r>
            <a:r>
              <a:rPr sz="4600" b="1"/>
              <a:t>problem</a:t>
            </a:r>
            <a:r>
              <a:t> solving</a:t>
            </a:r>
            <a:br/>
            <a:r>
              <a:t>in the right </a:t>
            </a:r>
            <a:r>
              <a:rPr sz="4600" b="1"/>
              <a:t>context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291" name="Group 12"/>
          <p:cNvGrpSpPr/>
          <p:nvPr/>
        </p:nvGrpSpPr>
        <p:grpSpPr>
          <a:xfrm>
            <a:off x="7010060" y="5012040"/>
            <a:ext cx="3653151" cy="1071639"/>
            <a:chOff x="0" y="0"/>
            <a:chExt cx="3653149" cy="1071637"/>
          </a:xfrm>
        </p:grpSpPr>
        <p:sp>
          <p:nvSpPr>
            <p:cNvPr id="4289" name="Rectangle 13"/>
            <p:cNvSpPr/>
            <p:nvPr/>
          </p:nvSpPr>
          <p:spPr>
            <a:xfrm>
              <a:off x="0" y="-1"/>
              <a:ext cx="3653150" cy="1071639"/>
            </a:xfrm>
            <a:prstGeom prst="rect">
              <a:avLst/>
            </a:prstGeom>
            <a:solidFill>
              <a:srgbClr val="DDDDDD"/>
            </a:solidFill>
            <a:ln w="12700" cap="flat">
              <a:noFill/>
              <a:miter lim="400000"/>
            </a:ln>
            <a:effectLst/>
          </p:spPr>
          <p:txBody>
            <a:bodyPr wrap="square" lIns="45718" tIns="45718" rIns="45718" bIns="45718" numCol="1" anchor="ctr">
              <a:noAutofit/>
            </a:bodyPr>
            <a:lstStyle/>
            <a:p>
              <a:pPr algn="ctr">
                <a:defRPr>
                  <a:solidFill>
                    <a:srgbClr val="FFFFFF"/>
                  </a:solidFill>
                  <a:latin typeface="Aino Regular"/>
                  <a:ea typeface="Aino Regular"/>
                  <a:cs typeface="Aino Regular"/>
                  <a:sym typeface="Aino Regular"/>
                </a:defRPr>
              </a:pPr>
              <a:endParaRPr/>
            </a:p>
          </p:txBody>
        </p:sp>
        <p:sp>
          <p:nvSpPr>
            <p:cNvPr id="4290" name="TextBox 14"/>
            <p:cNvSpPr txBox="1"/>
            <p:nvPr/>
          </p:nvSpPr>
          <p:spPr>
            <a:xfrm>
              <a:off x="-1" y="376015"/>
              <a:ext cx="3653150" cy="4059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a:lnSpc>
                  <a:spcPct val="120000"/>
                </a:lnSpc>
                <a:defRPr sz="2800">
                  <a:solidFill>
                    <a:srgbClr val="AA7942"/>
                  </a:solidFill>
                  <a:latin typeface="Aino Regular"/>
                  <a:ea typeface="Aino Regular"/>
                  <a:cs typeface="Aino Regular"/>
                  <a:sym typeface="Aino Regular"/>
                </a:defRPr>
              </a:lvl1pPr>
            </a:lstStyle>
            <a:p>
              <a:r>
                <a:t>eID</a:t>
              </a:r>
            </a:p>
          </p:txBody>
        </p:sp>
      </p:grpSp>
      <p:grpSp>
        <p:nvGrpSpPr>
          <p:cNvPr id="4294" name="Group 16"/>
          <p:cNvGrpSpPr/>
          <p:nvPr/>
        </p:nvGrpSpPr>
        <p:grpSpPr>
          <a:xfrm>
            <a:off x="7015568" y="3598424"/>
            <a:ext cx="3642134" cy="1071639"/>
            <a:chOff x="0" y="0"/>
            <a:chExt cx="3642132" cy="1071637"/>
          </a:xfrm>
        </p:grpSpPr>
        <p:sp>
          <p:nvSpPr>
            <p:cNvPr id="4292" name="Rectangle 17"/>
            <p:cNvSpPr/>
            <p:nvPr/>
          </p:nvSpPr>
          <p:spPr>
            <a:xfrm>
              <a:off x="17014" y="0"/>
              <a:ext cx="3625119" cy="1071638"/>
            </a:xfrm>
            <a:prstGeom prst="rect">
              <a:avLst/>
            </a:prstGeom>
            <a:solidFill>
              <a:srgbClr val="A7A7A7"/>
            </a:solidFill>
            <a:ln w="12700" cap="flat">
              <a:noFill/>
              <a:miter lim="400000"/>
            </a:ln>
            <a:effectLst/>
          </p:spPr>
          <p:txBody>
            <a:bodyPr wrap="square" lIns="45718" tIns="45718" rIns="45718" bIns="45718" numCol="1" anchor="ctr">
              <a:noAutofit/>
            </a:bodyPr>
            <a:lstStyle/>
            <a:p>
              <a:pPr algn="ctr">
                <a:defRPr>
                  <a:solidFill>
                    <a:srgbClr val="FFFFFF"/>
                  </a:solidFill>
                  <a:latin typeface="Aino Regular"/>
                  <a:ea typeface="Aino Regular"/>
                  <a:cs typeface="Aino Regular"/>
                  <a:sym typeface="Aino Regular"/>
                </a:defRPr>
              </a:pPr>
              <a:endParaRPr/>
            </a:p>
          </p:txBody>
        </p:sp>
        <p:sp>
          <p:nvSpPr>
            <p:cNvPr id="4293" name="TextBox 18"/>
            <p:cNvSpPr txBox="1"/>
            <p:nvPr/>
          </p:nvSpPr>
          <p:spPr>
            <a:xfrm>
              <a:off x="-1" y="367115"/>
              <a:ext cx="3625120" cy="4166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a:lnSpc>
                  <a:spcPct val="120000"/>
                </a:lnSpc>
                <a:defRPr sz="2800">
                  <a:solidFill>
                    <a:srgbClr val="FFFFFF"/>
                  </a:solidFill>
                  <a:latin typeface="Aino Regular"/>
                  <a:ea typeface="Aino Regular"/>
                  <a:cs typeface="Aino Regular"/>
                  <a:sym typeface="Aino Regular"/>
                </a:defRPr>
              </a:lvl1pPr>
            </a:lstStyle>
            <a:p>
              <a:r>
                <a:t>secure transport</a:t>
              </a:r>
            </a:p>
          </p:txBody>
        </p:sp>
      </p:grpSp>
      <p:grpSp>
        <p:nvGrpSpPr>
          <p:cNvPr id="4297" name="Group 20"/>
          <p:cNvGrpSpPr/>
          <p:nvPr/>
        </p:nvGrpSpPr>
        <p:grpSpPr>
          <a:xfrm>
            <a:off x="6991087" y="2173004"/>
            <a:ext cx="3644204" cy="1071639"/>
            <a:chOff x="2" y="0"/>
            <a:chExt cx="3644203" cy="1071637"/>
          </a:xfrm>
        </p:grpSpPr>
        <p:sp>
          <p:nvSpPr>
            <p:cNvPr id="4295" name="Rectangle 21"/>
            <p:cNvSpPr/>
            <p:nvPr/>
          </p:nvSpPr>
          <p:spPr>
            <a:xfrm>
              <a:off x="2" y="0"/>
              <a:ext cx="3644204" cy="1071638"/>
            </a:xfrm>
            <a:prstGeom prst="rect">
              <a:avLst/>
            </a:prstGeom>
            <a:solidFill>
              <a:srgbClr val="FF2600"/>
            </a:solidFill>
            <a:ln w="12700" cap="flat">
              <a:noFill/>
              <a:miter lim="400000"/>
            </a:ln>
            <a:effectLst/>
          </p:spPr>
          <p:txBody>
            <a:bodyPr wrap="square" lIns="45718" tIns="45718" rIns="45718" bIns="45718" numCol="1" anchor="ctr">
              <a:noAutofit/>
            </a:bodyPr>
            <a:lstStyle/>
            <a:p>
              <a:pPr algn="ctr">
                <a:defRPr>
                  <a:solidFill>
                    <a:srgbClr val="FFFFFF"/>
                  </a:solidFill>
                  <a:latin typeface="Aino Regular"/>
                  <a:ea typeface="Aino Regular"/>
                  <a:cs typeface="Aino Regular"/>
                  <a:sym typeface="Aino Regular"/>
                </a:defRPr>
              </a:pPr>
              <a:endParaRPr/>
            </a:p>
          </p:txBody>
        </p:sp>
        <p:sp>
          <p:nvSpPr>
            <p:cNvPr id="4296" name="TextBox 22"/>
            <p:cNvSpPr txBox="1"/>
            <p:nvPr/>
          </p:nvSpPr>
          <p:spPr>
            <a:xfrm>
              <a:off x="2" y="400108"/>
              <a:ext cx="3644204" cy="3888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a:lnSpc>
                  <a:spcPct val="120000"/>
                </a:lnSpc>
                <a:defRPr sz="2800">
                  <a:solidFill>
                    <a:srgbClr val="FFFFFF"/>
                  </a:solidFill>
                  <a:latin typeface="Aino Regular"/>
                  <a:ea typeface="Aino Regular"/>
                  <a:cs typeface="Aino Regular"/>
                  <a:sym typeface="Aino Regular"/>
                </a:defRPr>
              </a:lvl1pPr>
            </a:lstStyle>
            <a:p>
              <a:r>
                <a:t>KSI blockchain</a:t>
              </a:r>
            </a:p>
          </p:txBody>
        </p:sp>
      </p:grpSp>
      <p:grpSp>
        <p:nvGrpSpPr>
          <p:cNvPr id="4300" name="Group 12"/>
          <p:cNvGrpSpPr/>
          <p:nvPr/>
        </p:nvGrpSpPr>
        <p:grpSpPr>
          <a:xfrm>
            <a:off x="1703726" y="5023844"/>
            <a:ext cx="3653151" cy="1048032"/>
            <a:chOff x="-2" y="0"/>
            <a:chExt cx="3653150" cy="1048031"/>
          </a:xfrm>
        </p:grpSpPr>
        <p:sp>
          <p:nvSpPr>
            <p:cNvPr id="4298" name="Rectangle 13"/>
            <p:cNvSpPr/>
            <p:nvPr/>
          </p:nvSpPr>
          <p:spPr>
            <a:xfrm>
              <a:off x="-3" y="-1"/>
              <a:ext cx="3653148" cy="1048033"/>
            </a:xfrm>
            <a:prstGeom prst="rect">
              <a:avLst/>
            </a:prstGeom>
            <a:solidFill>
              <a:srgbClr val="DDDDDD"/>
            </a:solidFill>
            <a:ln w="12700" cap="flat">
              <a:noFill/>
              <a:miter lim="400000"/>
            </a:ln>
            <a:effectLst/>
          </p:spPr>
          <p:txBody>
            <a:bodyPr wrap="square" lIns="45718" tIns="45718" rIns="45718" bIns="45718" numCol="1" anchor="ctr">
              <a:noAutofit/>
            </a:bodyPr>
            <a:lstStyle/>
            <a:p>
              <a:pPr algn="ctr">
                <a:defRPr>
                  <a:solidFill>
                    <a:srgbClr val="FFFFFF"/>
                  </a:solidFill>
                  <a:latin typeface="Aino Regular"/>
                  <a:ea typeface="Aino Regular"/>
                  <a:cs typeface="Aino Regular"/>
                  <a:sym typeface="Aino Regular"/>
                </a:defRPr>
              </a:pPr>
              <a:endParaRPr/>
            </a:p>
          </p:txBody>
        </p:sp>
        <p:sp>
          <p:nvSpPr>
            <p:cNvPr id="4299" name="TextBox 15"/>
            <p:cNvSpPr txBox="1"/>
            <p:nvPr/>
          </p:nvSpPr>
          <p:spPr>
            <a:xfrm>
              <a:off x="2" y="368770"/>
              <a:ext cx="3653147" cy="4826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lgn="ctr">
                <a:lnSpc>
                  <a:spcPct val="120000"/>
                </a:lnSpc>
                <a:defRPr sz="2800">
                  <a:solidFill>
                    <a:srgbClr val="AA7942"/>
                  </a:solidFill>
                  <a:latin typeface="Aino Regular"/>
                  <a:ea typeface="Aino Regular"/>
                  <a:cs typeface="Aino Regular"/>
                  <a:sym typeface="Aino Regular"/>
                </a:defRPr>
              </a:pPr>
              <a:r>
                <a:t>confidentiality</a:t>
              </a:r>
            </a:p>
          </p:txBody>
        </p:sp>
      </p:grpSp>
      <p:grpSp>
        <p:nvGrpSpPr>
          <p:cNvPr id="4303" name="Group 16"/>
          <p:cNvGrpSpPr/>
          <p:nvPr/>
        </p:nvGrpSpPr>
        <p:grpSpPr>
          <a:xfrm>
            <a:off x="1766178" y="3622030"/>
            <a:ext cx="3636087" cy="1024427"/>
            <a:chOff x="0" y="0"/>
            <a:chExt cx="3636085" cy="1024425"/>
          </a:xfrm>
        </p:grpSpPr>
        <p:sp>
          <p:nvSpPr>
            <p:cNvPr id="4301" name="Rectangle 17"/>
            <p:cNvSpPr/>
            <p:nvPr/>
          </p:nvSpPr>
          <p:spPr>
            <a:xfrm>
              <a:off x="0" y="0"/>
              <a:ext cx="3636086" cy="1024426"/>
            </a:xfrm>
            <a:prstGeom prst="rect">
              <a:avLst/>
            </a:prstGeom>
            <a:solidFill>
              <a:srgbClr val="A7A7A7"/>
            </a:solidFill>
            <a:ln w="12700" cap="flat">
              <a:noFill/>
              <a:miter lim="400000"/>
            </a:ln>
            <a:effectLst/>
          </p:spPr>
          <p:txBody>
            <a:bodyPr wrap="square" lIns="45718" tIns="45718" rIns="45718" bIns="45718" numCol="1" anchor="ctr">
              <a:noAutofit/>
            </a:bodyPr>
            <a:lstStyle/>
            <a:p>
              <a:pPr algn="ctr">
                <a:defRPr>
                  <a:solidFill>
                    <a:srgbClr val="FFFFFF"/>
                  </a:solidFill>
                  <a:latin typeface="Aino Regular"/>
                  <a:ea typeface="Aino Regular"/>
                  <a:cs typeface="Aino Regular"/>
                  <a:sym typeface="Aino Regular"/>
                </a:defRPr>
              </a:pPr>
              <a:endParaRPr/>
            </a:p>
          </p:txBody>
        </p:sp>
        <p:sp>
          <p:nvSpPr>
            <p:cNvPr id="4302" name="TextBox 19"/>
            <p:cNvSpPr txBox="1"/>
            <p:nvPr/>
          </p:nvSpPr>
          <p:spPr>
            <a:xfrm>
              <a:off x="0" y="306442"/>
              <a:ext cx="3636086" cy="4115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lgn="ctr">
                <a:lnSpc>
                  <a:spcPct val="120000"/>
                </a:lnSpc>
                <a:defRPr sz="2800">
                  <a:solidFill>
                    <a:srgbClr val="FFFFFF"/>
                  </a:solidFill>
                  <a:latin typeface="Aino Regular"/>
                  <a:ea typeface="Aino Regular"/>
                  <a:cs typeface="Aino Regular"/>
                  <a:sym typeface="Aino Regular"/>
                </a:defRPr>
              </a:pPr>
              <a:r>
                <a:t>availability</a:t>
              </a:r>
            </a:p>
          </p:txBody>
        </p:sp>
      </p:grpSp>
      <p:grpSp>
        <p:nvGrpSpPr>
          <p:cNvPr id="4306" name="Group 20"/>
          <p:cNvGrpSpPr/>
          <p:nvPr/>
        </p:nvGrpSpPr>
        <p:grpSpPr>
          <a:xfrm>
            <a:off x="1770806" y="2173004"/>
            <a:ext cx="3644204" cy="1071639"/>
            <a:chOff x="2" y="0"/>
            <a:chExt cx="3644203" cy="1071637"/>
          </a:xfrm>
        </p:grpSpPr>
        <p:sp>
          <p:nvSpPr>
            <p:cNvPr id="4304" name="Rectangle 21"/>
            <p:cNvSpPr/>
            <p:nvPr/>
          </p:nvSpPr>
          <p:spPr>
            <a:xfrm>
              <a:off x="2" y="0"/>
              <a:ext cx="3644204" cy="1071638"/>
            </a:xfrm>
            <a:prstGeom prst="rect">
              <a:avLst/>
            </a:prstGeom>
            <a:solidFill>
              <a:srgbClr val="FF2600"/>
            </a:solidFill>
            <a:ln w="12700" cap="flat">
              <a:noFill/>
              <a:miter lim="400000"/>
            </a:ln>
            <a:effectLst/>
          </p:spPr>
          <p:txBody>
            <a:bodyPr wrap="square" lIns="45718" tIns="45718" rIns="45718" bIns="45718" numCol="1" anchor="ctr">
              <a:noAutofit/>
            </a:bodyPr>
            <a:lstStyle/>
            <a:p>
              <a:pPr algn="ctr">
                <a:defRPr>
                  <a:solidFill>
                    <a:srgbClr val="FFFFFF"/>
                  </a:solidFill>
                  <a:latin typeface="Aino Regular"/>
                  <a:ea typeface="Aino Regular"/>
                  <a:cs typeface="Aino Regular"/>
                  <a:sym typeface="Aino Regular"/>
                </a:defRPr>
              </a:pPr>
              <a:endParaRPr/>
            </a:p>
          </p:txBody>
        </p:sp>
        <p:sp>
          <p:nvSpPr>
            <p:cNvPr id="4305" name="TextBox 23"/>
            <p:cNvSpPr txBox="1"/>
            <p:nvPr/>
          </p:nvSpPr>
          <p:spPr>
            <a:xfrm>
              <a:off x="2" y="409160"/>
              <a:ext cx="3644204" cy="4532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lgn="ctr">
                <a:lnSpc>
                  <a:spcPct val="120000"/>
                </a:lnSpc>
                <a:defRPr sz="2800">
                  <a:solidFill>
                    <a:srgbClr val="FFFFFF"/>
                  </a:solidFill>
                  <a:latin typeface="Aino Regular"/>
                  <a:ea typeface="Aino Regular"/>
                  <a:cs typeface="Aino Regular"/>
                  <a:sym typeface="Aino Regular"/>
                </a:defRPr>
              </a:pPr>
              <a:r>
                <a:t>integrity</a:t>
              </a:r>
            </a:p>
          </p:txBody>
        </p:sp>
      </p:grpSp>
      <p:sp>
        <p:nvSpPr>
          <p:cNvPr id="4307" name="Title 1"/>
          <p:cNvSpPr txBox="1"/>
          <p:nvPr/>
        </p:nvSpPr>
        <p:spPr>
          <a:xfrm>
            <a:off x="587375" y="525829"/>
            <a:ext cx="11017250" cy="15225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lnSpc>
                <a:spcPct val="90000"/>
              </a:lnSpc>
              <a:defRPr sz="3000" cap="all">
                <a:solidFill>
                  <a:srgbClr val="40474F"/>
                </a:solidFill>
                <a:latin typeface="Neusa Next Pro"/>
                <a:ea typeface="Neusa Next Pro"/>
                <a:cs typeface="Neusa Next Pro"/>
                <a:sym typeface="Neusa Next Pro"/>
              </a:defRPr>
            </a:pPr>
            <a:r>
              <a:t>security</a:t>
            </a:r>
          </a:p>
          <a:p>
            <a:pPr>
              <a:defRPr sz="3000" cap="all">
                <a:solidFill>
                  <a:srgbClr val="40474F"/>
                </a:solidFill>
                <a:latin typeface="Neusa Next Pro"/>
                <a:ea typeface="Neusa Next Pro"/>
                <a:cs typeface="Neusa Next Pro"/>
                <a:sym typeface="Neusa Next Pro"/>
              </a:defRPr>
            </a:pPr>
            <a:r>
              <a:rPr>
                <a:solidFill>
                  <a:srgbClr val="966440"/>
                </a:solidFill>
              </a:rPr>
              <a:t>/ COMBINATION of suitable technologies</a:t>
            </a:r>
          </a:p>
        </p:txBody>
      </p:sp>
      <p:grpSp>
        <p:nvGrpSpPr>
          <p:cNvPr id="4310" name="Group 7"/>
          <p:cNvGrpSpPr/>
          <p:nvPr/>
        </p:nvGrpSpPr>
        <p:grpSpPr>
          <a:xfrm>
            <a:off x="11961141" y="549276"/>
            <a:ext cx="244257" cy="805701"/>
            <a:chOff x="0" y="0"/>
            <a:chExt cx="244255" cy="805699"/>
          </a:xfrm>
        </p:grpSpPr>
        <p:sp>
          <p:nvSpPr>
            <p:cNvPr id="4308" name="Rectangle 8"/>
            <p:cNvSpPr/>
            <p:nvPr/>
          </p:nvSpPr>
          <p:spPr>
            <a:xfrm>
              <a:off x="0" y="0"/>
              <a:ext cx="244256" cy="805700"/>
            </a:xfrm>
            <a:prstGeom prst="rect">
              <a:avLst/>
            </a:prstGeom>
            <a:solidFill>
              <a:srgbClr val="40474F"/>
            </a:solidFill>
            <a:ln w="12700" cap="flat">
              <a:noFill/>
              <a:miter lim="400000"/>
            </a:ln>
            <a:effectLst/>
          </p:spPr>
          <p:txBody>
            <a:bodyPr wrap="square" lIns="45719" tIns="45719" rIns="45719" bIns="45719"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4309" name="Picture 9" descr="Picture 9"/>
            <p:cNvPicPr>
              <a:picLocks noChangeAspect="1"/>
            </p:cNvPicPr>
            <p:nvPr/>
          </p:nvPicPr>
          <p:blipFill>
            <a:blip r:embed="rId3"/>
            <a:stretch>
              <a:fillRect/>
            </a:stretch>
          </p:blipFill>
          <p:spPr>
            <a:xfrm rot="16200000">
              <a:off x="-171809" y="331177"/>
              <a:ext cx="599827" cy="99001"/>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4306"/>
                                        </p:tgtEl>
                                        <p:attrNameLst>
                                          <p:attrName>style.visibility</p:attrName>
                                        </p:attrNameLst>
                                      </p:cBhvr>
                                      <p:to>
                                        <p:strVal val="visible"/>
                                      </p:to>
                                    </p:set>
                                    <p:anim calcmode="lin" valueType="num">
                                      <p:cBhvr>
                                        <p:cTn id="7" dur="500" fill="hold"/>
                                        <p:tgtEl>
                                          <p:spTgt spid="4306"/>
                                        </p:tgtEl>
                                        <p:attrNameLst>
                                          <p:attrName>ppt_x</p:attrName>
                                        </p:attrNameLst>
                                      </p:cBhvr>
                                      <p:tavLst>
                                        <p:tav tm="0">
                                          <p:val>
                                            <p:strVal val="#ppt_x"/>
                                          </p:val>
                                        </p:tav>
                                        <p:tav tm="100000">
                                          <p:val>
                                            <p:strVal val="#ppt_x"/>
                                          </p:val>
                                        </p:tav>
                                      </p:tavLst>
                                    </p:anim>
                                    <p:anim calcmode="lin" valueType="num">
                                      <p:cBhvr>
                                        <p:cTn id="8" dur="500" fill="hold"/>
                                        <p:tgtEl>
                                          <p:spTgt spid="430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2" nodeType="afterEffect">
                                  <p:stCondLst>
                                    <p:cond delay="0"/>
                                  </p:stCondLst>
                                  <p:iterate>
                                    <p:tmAbs val="0"/>
                                  </p:iterate>
                                  <p:childTnLst>
                                    <p:set>
                                      <p:cBhvr>
                                        <p:cTn id="11" fill="hold"/>
                                        <p:tgtEl>
                                          <p:spTgt spid="4297"/>
                                        </p:tgtEl>
                                        <p:attrNameLst>
                                          <p:attrName>style.visibility</p:attrName>
                                        </p:attrNameLst>
                                      </p:cBhvr>
                                      <p:to>
                                        <p:strVal val="visible"/>
                                      </p:to>
                                    </p:set>
                                    <p:anim calcmode="lin" valueType="num">
                                      <p:cBhvr>
                                        <p:cTn id="12" dur="500" fill="hold"/>
                                        <p:tgtEl>
                                          <p:spTgt spid="4297"/>
                                        </p:tgtEl>
                                        <p:attrNameLst>
                                          <p:attrName>ppt_x</p:attrName>
                                        </p:attrNameLst>
                                      </p:cBhvr>
                                      <p:tavLst>
                                        <p:tav tm="0">
                                          <p:val>
                                            <p:strVal val="#ppt_x"/>
                                          </p:val>
                                        </p:tav>
                                        <p:tav tm="100000">
                                          <p:val>
                                            <p:strVal val="#ppt_x"/>
                                          </p:val>
                                        </p:tav>
                                      </p:tavLst>
                                    </p:anim>
                                    <p:anim calcmode="lin" valueType="num">
                                      <p:cBhvr>
                                        <p:cTn id="13" dur="500" fill="hold"/>
                                        <p:tgtEl>
                                          <p:spTgt spid="42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7" grpId="2" animBg="1" advAuto="0"/>
      <p:bldP spid="4306" grpId="1"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4" name="Rectangle 1"/>
          <p:cNvSpPr/>
          <p:nvPr/>
        </p:nvSpPr>
        <p:spPr>
          <a:xfrm>
            <a:off x="7809186" y="1900937"/>
            <a:ext cx="3541986" cy="894815"/>
          </a:xfrm>
          <a:prstGeom prst="rect">
            <a:avLst/>
          </a:prstGeom>
          <a:solidFill>
            <a:srgbClr val="FFFFFF"/>
          </a:solidFill>
          <a:ln w="12700">
            <a:miter lim="400000"/>
          </a:ln>
        </p:spPr>
        <p:txBody>
          <a:bodyPr lIns="45718" tIns="45718" rIns="45718" bIns="45718" anchor="ctr"/>
          <a:lstStyle/>
          <a:p>
            <a:pPr algn="ctr">
              <a:defRPr>
                <a:solidFill>
                  <a:srgbClr val="FFFFFF"/>
                </a:solidFill>
                <a:latin typeface="Neusa Next Pro"/>
                <a:ea typeface="Neusa Next Pro"/>
                <a:cs typeface="Neusa Next Pro"/>
                <a:sym typeface="Neusa Next Pro"/>
              </a:defRPr>
            </a:pPr>
            <a:endParaRPr/>
          </a:p>
        </p:txBody>
      </p:sp>
      <p:grpSp>
        <p:nvGrpSpPr>
          <p:cNvPr id="4318" name="Group 7"/>
          <p:cNvGrpSpPr/>
          <p:nvPr/>
        </p:nvGrpSpPr>
        <p:grpSpPr>
          <a:xfrm>
            <a:off x="572170" y="2653516"/>
            <a:ext cx="3255209" cy="2939242"/>
            <a:chOff x="-1" y="0"/>
            <a:chExt cx="3255207" cy="2939240"/>
          </a:xfrm>
        </p:grpSpPr>
        <p:sp>
          <p:nvSpPr>
            <p:cNvPr id="4315" name="Rectangle 8"/>
            <p:cNvSpPr/>
            <p:nvPr/>
          </p:nvSpPr>
          <p:spPr>
            <a:xfrm>
              <a:off x="15204" y="0"/>
              <a:ext cx="3240002" cy="2939240"/>
            </a:xfrm>
            <a:prstGeom prst="rect">
              <a:avLst/>
            </a:prstGeom>
            <a:solidFill>
              <a:srgbClr val="DDDDDD"/>
            </a:solidFill>
            <a:ln w="12700" cap="flat">
              <a:noFill/>
              <a:miter lim="400000"/>
            </a:ln>
            <a:effectLst/>
          </p:spPr>
          <p:txBody>
            <a:bodyPr wrap="square" lIns="45718" tIns="45718" rIns="45718" bIns="45718" numCol="1" anchor="ctr">
              <a:noAutofit/>
            </a:bodyPr>
            <a:lstStyle/>
            <a:p>
              <a:pPr algn="ctr">
                <a:defRPr>
                  <a:solidFill>
                    <a:srgbClr val="000000"/>
                  </a:solidFill>
                  <a:latin typeface="Aino Regular"/>
                  <a:ea typeface="Aino Regular"/>
                  <a:cs typeface="Aino Regular"/>
                  <a:sym typeface="Aino Regular"/>
                </a:defRPr>
              </a:pPr>
              <a:endParaRPr/>
            </a:p>
          </p:txBody>
        </p:sp>
        <p:sp>
          <p:nvSpPr>
            <p:cNvPr id="4316" name="TextBox 9"/>
            <p:cNvSpPr txBox="1"/>
            <p:nvPr/>
          </p:nvSpPr>
          <p:spPr>
            <a:xfrm>
              <a:off x="-1" y="1878535"/>
              <a:ext cx="3240002" cy="8182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lnSpc>
                  <a:spcPct val="120000"/>
                </a:lnSpc>
                <a:defRPr sz="1700">
                  <a:solidFill>
                    <a:srgbClr val="000000"/>
                  </a:solidFill>
                  <a:latin typeface="Aino Regular"/>
                  <a:ea typeface="Aino Regular"/>
                  <a:cs typeface="Aino Regular"/>
                  <a:sym typeface="Aino Regular"/>
                </a:defRPr>
              </a:pPr>
              <a:r>
                <a:rPr dirty="0"/>
                <a:t>Integrated &amp; automated </a:t>
              </a:r>
              <a:br>
                <a:rPr dirty="0"/>
              </a:br>
              <a:r>
                <a:rPr dirty="0"/>
                <a:t>supply-chain / clinical workflows</a:t>
              </a:r>
            </a:p>
          </p:txBody>
        </p:sp>
        <p:sp>
          <p:nvSpPr>
            <p:cNvPr id="4317" name="TextBox 10"/>
            <p:cNvSpPr txBox="1"/>
            <p:nvPr/>
          </p:nvSpPr>
          <p:spPr>
            <a:xfrm>
              <a:off x="-1" y="515898"/>
              <a:ext cx="3240002" cy="8557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ct val="120000"/>
                </a:lnSpc>
                <a:defRPr sz="2900">
                  <a:solidFill>
                    <a:srgbClr val="000000"/>
                  </a:solidFill>
                  <a:latin typeface="Aino Regular"/>
                  <a:ea typeface="Aino Regular"/>
                  <a:cs typeface="Aino Regular"/>
                  <a:sym typeface="Aino Regular"/>
                </a:defRPr>
              </a:lvl1pPr>
            </a:lstStyle>
            <a:p>
              <a:r>
                <a:t>Provide Proof of Work</a:t>
              </a:r>
            </a:p>
          </p:txBody>
        </p:sp>
      </p:grpSp>
      <p:grpSp>
        <p:nvGrpSpPr>
          <p:cNvPr id="4322" name="Group 11"/>
          <p:cNvGrpSpPr/>
          <p:nvPr/>
        </p:nvGrpSpPr>
        <p:grpSpPr>
          <a:xfrm>
            <a:off x="4264366" y="2653516"/>
            <a:ext cx="3255211" cy="2939242"/>
            <a:chOff x="-1" y="0"/>
            <a:chExt cx="3255209" cy="2939240"/>
          </a:xfrm>
        </p:grpSpPr>
        <p:sp>
          <p:nvSpPr>
            <p:cNvPr id="4319" name="Rectangle 12"/>
            <p:cNvSpPr/>
            <p:nvPr/>
          </p:nvSpPr>
          <p:spPr>
            <a:xfrm>
              <a:off x="-1" y="0"/>
              <a:ext cx="3240002" cy="2939240"/>
            </a:xfrm>
            <a:prstGeom prst="rect">
              <a:avLst/>
            </a:prstGeom>
            <a:solidFill>
              <a:srgbClr val="535353"/>
            </a:solidFill>
            <a:ln w="12700" cap="flat">
              <a:noFill/>
              <a:miter lim="400000"/>
            </a:ln>
            <a:effectLst/>
          </p:spPr>
          <p:txBody>
            <a:bodyPr wrap="square" lIns="45718" tIns="45718" rIns="45718" bIns="45718" numCol="1" anchor="ctr">
              <a:noAutofit/>
            </a:bodyPr>
            <a:lstStyle/>
            <a:p>
              <a:pPr algn="ctr">
                <a:defRPr>
                  <a:solidFill>
                    <a:srgbClr val="FFFFFF"/>
                  </a:solidFill>
                  <a:latin typeface="Aino Regular"/>
                  <a:ea typeface="Aino Regular"/>
                  <a:cs typeface="Aino Regular"/>
                  <a:sym typeface="Aino Regular"/>
                </a:defRPr>
              </a:pPr>
              <a:endParaRPr/>
            </a:p>
          </p:txBody>
        </p:sp>
        <p:sp>
          <p:nvSpPr>
            <p:cNvPr id="4320" name="TextBox 13"/>
            <p:cNvSpPr txBox="1"/>
            <p:nvPr/>
          </p:nvSpPr>
          <p:spPr>
            <a:xfrm>
              <a:off x="-1" y="2014870"/>
              <a:ext cx="3240002" cy="5455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lnSpc>
                  <a:spcPct val="120000"/>
                </a:lnSpc>
                <a:defRPr>
                  <a:solidFill>
                    <a:srgbClr val="FFFFFF"/>
                  </a:solidFill>
                  <a:latin typeface="Aino Regular"/>
                  <a:ea typeface="Aino Regular"/>
                  <a:cs typeface="Aino Regular"/>
                  <a:sym typeface="Aino Regular"/>
                </a:defRPr>
              </a:pPr>
              <a:r>
                <a:rPr dirty="0"/>
                <a:t>Clinical quality &amp; integrity</a:t>
              </a:r>
            </a:p>
            <a:p>
              <a:pPr algn="ctr">
                <a:lnSpc>
                  <a:spcPct val="120000"/>
                </a:lnSpc>
                <a:defRPr>
                  <a:solidFill>
                    <a:srgbClr val="FFFFFF"/>
                  </a:solidFill>
                  <a:latin typeface="Aino Regular"/>
                  <a:ea typeface="Aino Regular"/>
                  <a:cs typeface="Aino Regular"/>
                  <a:sym typeface="Aino Regular"/>
                </a:defRPr>
              </a:pPr>
              <a:r>
                <a:rPr dirty="0"/>
                <a:t>Financial integrity</a:t>
              </a:r>
            </a:p>
          </p:txBody>
        </p:sp>
        <p:sp>
          <p:nvSpPr>
            <p:cNvPr id="4321" name="TextBox 14"/>
            <p:cNvSpPr txBox="1"/>
            <p:nvPr/>
          </p:nvSpPr>
          <p:spPr>
            <a:xfrm>
              <a:off x="15206" y="520738"/>
              <a:ext cx="3240002" cy="8557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ct val="120000"/>
                </a:lnSpc>
                <a:defRPr sz="2900">
                  <a:solidFill>
                    <a:srgbClr val="FFFFFF"/>
                  </a:solidFill>
                  <a:latin typeface="Aino Regular"/>
                  <a:ea typeface="Aino Regular"/>
                  <a:cs typeface="Aino Regular"/>
                  <a:sym typeface="Aino Regular"/>
                </a:defRPr>
              </a:lvl1pPr>
            </a:lstStyle>
            <a:p>
              <a:r>
                <a:t>Guarantee Data Integrity</a:t>
              </a:r>
            </a:p>
          </p:txBody>
        </p:sp>
      </p:grpSp>
      <p:grpSp>
        <p:nvGrpSpPr>
          <p:cNvPr id="4326" name="Group 15"/>
          <p:cNvGrpSpPr/>
          <p:nvPr/>
        </p:nvGrpSpPr>
        <p:grpSpPr>
          <a:xfrm>
            <a:off x="7926158" y="2653516"/>
            <a:ext cx="3274022" cy="2939241"/>
            <a:chOff x="0" y="0"/>
            <a:chExt cx="3274021" cy="2939239"/>
          </a:xfrm>
        </p:grpSpPr>
        <p:sp>
          <p:nvSpPr>
            <p:cNvPr id="4323" name="Rectangle 16"/>
            <p:cNvSpPr/>
            <p:nvPr/>
          </p:nvSpPr>
          <p:spPr>
            <a:xfrm>
              <a:off x="-1" y="0"/>
              <a:ext cx="3240002" cy="2939240"/>
            </a:xfrm>
            <a:prstGeom prst="rect">
              <a:avLst/>
            </a:prstGeom>
            <a:solidFill>
              <a:srgbClr val="FF2600"/>
            </a:solidFill>
            <a:ln w="12700" cap="flat">
              <a:noFill/>
              <a:miter lim="400000"/>
            </a:ln>
            <a:effectLst/>
          </p:spPr>
          <p:txBody>
            <a:bodyPr wrap="square" lIns="45718" tIns="45718" rIns="45718" bIns="45718" numCol="1" anchor="ctr">
              <a:noAutofit/>
            </a:bodyPr>
            <a:lstStyle/>
            <a:p>
              <a:pPr algn="ctr">
                <a:defRPr>
                  <a:solidFill>
                    <a:srgbClr val="FFFFFF"/>
                  </a:solidFill>
                  <a:latin typeface="Aino Regular"/>
                  <a:ea typeface="Aino Regular"/>
                  <a:cs typeface="Aino Regular"/>
                  <a:sym typeface="Aino Regular"/>
                </a:defRPr>
              </a:pPr>
              <a:endParaRPr/>
            </a:p>
          </p:txBody>
        </p:sp>
        <p:sp>
          <p:nvSpPr>
            <p:cNvPr id="4324" name="TextBox 17"/>
            <p:cNvSpPr txBox="1"/>
            <p:nvPr/>
          </p:nvSpPr>
          <p:spPr>
            <a:xfrm>
              <a:off x="34020" y="2095265"/>
              <a:ext cx="3240002" cy="2432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ct val="120000"/>
                </a:lnSpc>
                <a:defRPr sz="1900">
                  <a:solidFill>
                    <a:srgbClr val="FFFFFF"/>
                  </a:solidFill>
                  <a:latin typeface="Aino Regular"/>
                  <a:ea typeface="Aino Regular"/>
                  <a:cs typeface="Aino Regular"/>
                  <a:sym typeface="Aino Regular"/>
                </a:defRPr>
              </a:lvl1pPr>
            </a:lstStyle>
            <a:p>
              <a:r>
                <a:t>Outcome-based incentives</a:t>
              </a:r>
            </a:p>
          </p:txBody>
        </p:sp>
        <p:sp>
          <p:nvSpPr>
            <p:cNvPr id="4325" name="TextBox 18"/>
            <p:cNvSpPr txBox="1"/>
            <p:nvPr/>
          </p:nvSpPr>
          <p:spPr>
            <a:xfrm>
              <a:off x="15200" y="515897"/>
              <a:ext cx="3240002" cy="8557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ct val="120000"/>
                </a:lnSpc>
                <a:defRPr sz="2900">
                  <a:solidFill>
                    <a:srgbClr val="FFFFFF"/>
                  </a:solidFill>
                  <a:latin typeface="Aino Regular"/>
                  <a:ea typeface="Aino Regular"/>
                  <a:cs typeface="Aino Regular"/>
                  <a:sym typeface="Aino Regular"/>
                </a:defRPr>
              </a:lvl1pPr>
            </a:lstStyle>
            <a:p>
              <a:r>
                <a:t>Support preferred Economic Model</a:t>
              </a:r>
            </a:p>
          </p:txBody>
        </p:sp>
      </p:grpSp>
      <p:pic>
        <p:nvPicPr>
          <p:cNvPr id="4327" name="Picture 20" descr="Picture 20"/>
          <p:cNvPicPr>
            <a:picLocks noChangeAspect="1"/>
          </p:cNvPicPr>
          <p:nvPr/>
        </p:nvPicPr>
        <p:blipFill>
          <a:blip r:embed="rId3"/>
          <a:srcRect b="21723"/>
          <a:stretch>
            <a:fillRect/>
          </a:stretch>
        </p:blipFill>
        <p:spPr>
          <a:xfrm>
            <a:off x="8498113" y="634795"/>
            <a:ext cx="3672380" cy="1346473"/>
          </a:xfrm>
          <a:prstGeom prst="rect">
            <a:avLst/>
          </a:prstGeom>
          <a:ln w="12700">
            <a:miter lim="400000"/>
          </a:ln>
        </p:spPr>
      </p:pic>
      <p:sp>
        <p:nvSpPr>
          <p:cNvPr id="4328" name="Rectangle 2"/>
          <p:cNvSpPr txBox="1"/>
          <p:nvPr/>
        </p:nvSpPr>
        <p:spPr>
          <a:xfrm>
            <a:off x="8546755" y="1936788"/>
            <a:ext cx="1738309"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a:solidFill>
                  <a:srgbClr val="40474F"/>
                </a:solidFill>
                <a:latin typeface="Neusa Next Pro"/>
                <a:ea typeface="Neusa Next Pro"/>
                <a:cs typeface="Neusa Next Pro"/>
                <a:sym typeface="Neusa Next Pro"/>
              </a:defRPr>
            </a:lvl1pPr>
          </a:lstStyle>
          <a:p>
            <a:r>
              <a:t>Halamka, J. (2018)</a:t>
            </a:r>
          </a:p>
        </p:txBody>
      </p:sp>
      <p:sp>
        <p:nvSpPr>
          <p:cNvPr id="4329" name="Title 1"/>
          <p:cNvSpPr txBox="1"/>
          <p:nvPr/>
        </p:nvSpPr>
        <p:spPr>
          <a:xfrm>
            <a:off x="517674" y="5870010"/>
            <a:ext cx="10748595" cy="1148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defRPr sz="3600">
                <a:solidFill>
                  <a:srgbClr val="002060"/>
                </a:solidFill>
                <a:latin typeface="Aino Headline"/>
                <a:ea typeface="Aino Headline"/>
                <a:cs typeface="Aino Headline"/>
                <a:sym typeface="Aino Headline"/>
              </a:defRPr>
            </a:lvl1pPr>
          </a:lstStyle>
          <a:p>
            <a:r>
              <a:t/>
            </a:r>
            <a:br/>
            <a:endParaRPr/>
          </a:p>
        </p:txBody>
      </p:sp>
      <p:sp>
        <p:nvSpPr>
          <p:cNvPr id="4330" name="Title 1"/>
          <p:cNvSpPr txBox="1"/>
          <p:nvPr/>
        </p:nvSpPr>
        <p:spPr>
          <a:xfrm>
            <a:off x="587375" y="546797"/>
            <a:ext cx="11017250" cy="15225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defRPr sz="3000" cap="all">
                <a:solidFill>
                  <a:srgbClr val="40474F"/>
                </a:solidFill>
                <a:latin typeface="Neusa Next Pro"/>
                <a:ea typeface="Neusa Next Pro"/>
                <a:cs typeface="Neusa Next Pro"/>
                <a:sym typeface="Neusa Next Pro"/>
              </a:defRPr>
            </a:pPr>
            <a:r>
              <a:t>BLOCKCHAIN IS USEFUL FOR  </a:t>
            </a:r>
            <a:br/>
            <a:r>
              <a:rPr>
                <a:solidFill>
                  <a:srgbClr val="966440"/>
                </a:solidFill>
              </a:rPr>
              <a:t>/ PRACTICAL PROBLEM SOLVING</a:t>
            </a:r>
          </a:p>
        </p:txBody>
      </p:sp>
      <p:grpSp>
        <p:nvGrpSpPr>
          <p:cNvPr id="4333" name="Group 7"/>
          <p:cNvGrpSpPr/>
          <p:nvPr/>
        </p:nvGrpSpPr>
        <p:grpSpPr>
          <a:xfrm>
            <a:off x="11961141" y="549276"/>
            <a:ext cx="244257" cy="805701"/>
            <a:chOff x="0" y="0"/>
            <a:chExt cx="244255" cy="805699"/>
          </a:xfrm>
        </p:grpSpPr>
        <p:sp>
          <p:nvSpPr>
            <p:cNvPr id="4331" name="Rectangle 8"/>
            <p:cNvSpPr/>
            <p:nvPr/>
          </p:nvSpPr>
          <p:spPr>
            <a:xfrm>
              <a:off x="0" y="0"/>
              <a:ext cx="244256" cy="805700"/>
            </a:xfrm>
            <a:prstGeom prst="rect">
              <a:avLst/>
            </a:prstGeom>
            <a:solidFill>
              <a:srgbClr val="40474F"/>
            </a:solidFill>
            <a:ln w="12700" cap="flat">
              <a:noFill/>
              <a:miter lim="400000"/>
            </a:ln>
            <a:effectLst/>
          </p:spPr>
          <p:txBody>
            <a:bodyPr wrap="square" lIns="45719" tIns="45719" rIns="45719" bIns="45719"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4332" name="Picture 9" descr="Picture 9"/>
            <p:cNvPicPr>
              <a:picLocks noChangeAspect="1"/>
            </p:cNvPicPr>
            <p:nvPr/>
          </p:nvPicPr>
          <p:blipFill>
            <a:blip r:embed="rId4"/>
            <a:stretch>
              <a:fillRect/>
            </a:stretch>
          </p:blipFill>
          <p:spPr>
            <a:xfrm rot="16200000">
              <a:off x="-171809" y="331177"/>
              <a:ext cx="599827" cy="99001"/>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66440"/>
        </a:solidFill>
        <a:effectLst/>
      </p:bgPr>
    </p:bg>
    <p:spTree>
      <p:nvGrpSpPr>
        <p:cNvPr id="1" name=""/>
        <p:cNvGrpSpPr/>
        <p:nvPr/>
      </p:nvGrpSpPr>
      <p:grpSpPr>
        <a:xfrm>
          <a:off x="0" y="0"/>
          <a:ext cx="0" cy="0"/>
          <a:chOff x="0" y="0"/>
          <a:chExt cx="0" cy="0"/>
        </a:xfrm>
      </p:grpSpPr>
      <p:sp>
        <p:nvSpPr>
          <p:cNvPr id="3530" name="Title 3"/>
          <p:cNvSpPr txBox="1">
            <a:spLocks noGrp="1"/>
          </p:cNvSpPr>
          <p:nvPr>
            <p:ph type="title"/>
          </p:nvPr>
        </p:nvSpPr>
        <p:spPr>
          <a:xfrm>
            <a:off x="661986" y="417499"/>
            <a:ext cx="11304590" cy="1684821"/>
          </a:xfrm>
          <a:prstGeom prst="rect">
            <a:avLst/>
          </a:prstGeom>
        </p:spPr>
        <p:txBody>
          <a:bodyPr/>
          <a:lstStyle/>
          <a:p>
            <a:pPr>
              <a:defRPr>
                <a:latin typeface="Neusa Next Pro"/>
                <a:ea typeface="Neusa Next Pro"/>
                <a:cs typeface="Neusa Next Pro"/>
                <a:sym typeface="Neusa Next Pro"/>
              </a:defRPr>
            </a:pPr>
            <a:r>
              <a:t>Estonia is digital all over – </a:t>
            </a:r>
            <a:br/>
            <a:r>
              <a:t>not just in healthcare</a:t>
            </a:r>
          </a:p>
        </p:txBody>
      </p:sp>
      <p:grpSp>
        <p:nvGrpSpPr>
          <p:cNvPr id="3538" name="Rühm 143"/>
          <p:cNvGrpSpPr/>
          <p:nvPr/>
        </p:nvGrpSpPr>
        <p:grpSpPr>
          <a:xfrm>
            <a:off x="1070811" y="2275375"/>
            <a:ext cx="2790142" cy="1547395"/>
            <a:chOff x="0" y="0"/>
            <a:chExt cx="2790140" cy="1547394"/>
          </a:xfrm>
        </p:grpSpPr>
        <p:grpSp>
          <p:nvGrpSpPr>
            <p:cNvPr id="3536" name="Group 4"/>
            <p:cNvGrpSpPr/>
            <p:nvPr/>
          </p:nvGrpSpPr>
          <p:grpSpPr>
            <a:xfrm>
              <a:off x="950330" y="0"/>
              <a:ext cx="889482" cy="887394"/>
              <a:chOff x="0" y="0"/>
              <a:chExt cx="889480" cy="887393"/>
            </a:xfrm>
          </p:grpSpPr>
          <p:sp>
            <p:nvSpPr>
              <p:cNvPr id="3531" name="Freeform 5"/>
              <p:cNvSpPr/>
              <p:nvPr/>
            </p:nvSpPr>
            <p:spPr>
              <a:xfrm>
                <a:off x="0" y="0"/>
                <a:ext cx="889481" cy="887394"/>
              </a:xfrm>
              <a:custGeom>
                <a:avLst/>
                <a:gdLst/>
                <a:ahLst/>
                <a:cxnLst>
                  <a:cxn ang="0">
                    <a:pos x="wd2" y="hd2"/>
                  </a:cxn>
                  <a:cxn ang="5400000">
                    <a:pos x="wd2" y="hd2"/>
                  </a:cxn>
                  <a:cxn ang="10800000">
                    <a:pos x="wd2" y="hd2"/>
                  </a:cxn>
                  <a:cxn ang="16200000">
                    <a:pos x="wd2" y="hd2"/>
                  </a:cxn>
                </a:cxnLst>
                <a:rect l="0" t="0" r="r" b="b"/>
                <a:pathLst>
                  <a:path w="20002" h="20771" extrusionOk="0">
                    <a:moveTo>
                      <a:pt x="11729" y="20592"/>
                    </a:moveTo>
                    <a:cubicBezTo>
                      <a:pt x="17172" y="19606"/>
                      <a:pt x="20801" y="14228"/>
                      <a:pt x="19851" y="8582"/>
                    </a:cubicBezTo>
                    <a:cubicBezTo>
                      <a:pt x="18900" y="2935"/>
                      <a:pt x="13716" y="-829"/>
                      <a:pt x="8273" y="157"/>
                    </a:cubicBezTo>
                    <a:cubicBezTo>
                      <a:pt x="2830" y="1143"/>
                      <a:pt x="-799" y="6520"/>
                      <a:pt x="151" y="12167"/>
                    </a:cubicBezTo>
                    <a:cubicBezTo>
                      <a:pt x="1015" y="17186"/>
                      <a:pt x="5163" y="20771"/>
                      <a:pt x="10001" y="20771"/>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532" name="Freeform 6"/>
              <p:cNvSpPr/>
              <p:nvPr/>
            </p:nvSpPr>
            <p:spPr>
              <a:xfrm>
                <a:off x="399848" y="597145"/>
                <a:ext cx="74954" cy="89728"/>
              </a:xfrm>
              <a:custGeom>
                <a:avLst/>
                <a:gdLst/>
                <a:ahLst/>
                <a:cxnLst>
                  <a:cxn ang="0">
                    <a:pos x="wd2" y="hd2"/>
                  </a:cxn>
                  <a:cxn ang="5400000">
                    <a:pos x="wd2" y="hd2"/>
                  </a:cxn>
                  <a:cxn ang="10800000">
                    <a:pos x="wd2" y="hd2"/>
                  </a:cxn>
                  <a:cxn ang="16200000">
                    <a:pos x="wd2" y="hd2"/>
                  </a:cxn>
                </a:cxnLst>
                <a:rect l="0" t="0" r="r" b="b"/>
                <a:pathLst>
                  <a:path w="20314" h="19523" extrusionOk="0">
                    <a:moveTo>
                      <a:pt x="20314" y="16408"/>
                    </a:moveTo>
                    <a:cubicBezTo>
                      <a:pt x="16200" y="20562"/>
                      <a:pt x="7971" y="20562"/>
                      <a:pt x="3857" y="16408"/>
                    </a:cubicBezTo>
                    <a:cubicBezTo>
                      <a:pt x="-1286" y="13085"/>
                      <a:pt x="-1286" y="6439"/>
                      <a:pt x="3857" y="3116"/>
                    </a:cubicBezTo>
                    <a:cubicBezTo>
                      <a:pt x="7971" y="-1038"/>
                      <a:pt x="16200" y="-1038"/>
                      <a:pt x="20314" y="3116"/>
                    </a:cubicBezTo>
                    <a:cubicBezTo>
                      <a:pt x="20314" y="3116"/>
                      <a:pt x="20314" y="3116"/>
                      <a:pt x="20314" y="3116"/>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533" name="Freeform 7"/>
              <p:cNvSpPr/>
              <p:nvPr/>
            </p:nvSpPr>
            <p:spPr>
              <a:xfrm>
                <a:off x="337778" y="488905"/>
                <a:ext cx="213925" cy="46142"/>
              </a:xfrm>
              <a:custGeom>
                <a:avLst/>
                <a:gdLst/>
                <a:ahLst/>
                <a:cxnLst>
                  <a:cxn ang="0">
                    <a:pos x="wd2" y="hd2"/>
                  </a:cxn>
                  <a:cxn ang="5400000">
                    <a:pos x="wd2" y="hd2"/>
                  </a:cxn>
                  <a:cxn ang="10800000">
                    <a:pos x="wd2" y="hd2"/>
                  </a:cxn>
                  <a:cxn ang="16200000">
                    <a:pos x="wd2" y="hd2"/>
                  </a:cxn>
                </a:cxnLst>
                <a:rect l="0" t="0" r="r" b="b"/>
                <a:pathLst>
                  <a:path w="21600" h="16200" extrusionOk="0">
                    <a:moveTo>
                      <a:pt x="0" y="16200"/>
                    </a:moveTo>
                    <a:cubicBezTo>
                      <a:pt x="5786" y="-5400"/>
                      <a:pt x="15814" y="-5400"/>
                      <a:pt x="21600" y="16200"/>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534" name="Freeform 8"/>
              <p:cNvSpPr/>
              <p:nvPr/>
            </p:nvSpPr>
            <p:spPr>
              <a:xfrm>
                <a:off x="248293" y="367262"/>
                <a:ext cx="392895" cy="79698"/>
              </a:xfrm>
              <a:custGeom>
                <a:avLst/>
                <a:gdLst/>
                <a:ahLst/>
                <a:cxnLst>
                  <a:cxn ang="0">
                    <a:pos x="wd2" y="hd2"/>
                  </a:cxn>
                  <a:cxn ang="5400000">
                    <a:pos x="wd2" y="hd2"/>
                  </a:cxn>
                  <a:cxn ang="10800000">
                    <a:pos x="wd2" y="hd2"/>
                  </a:cxn>
                  <a:cxn ang="16200000">
                    <a:pos x="wd2" y="hd2"/>
                  </a:cxn>
                </a:cxnLst>
                <a:rect l="0" t="0" r="r" b="b"/>
                <a:pathLst>
                  <a:path w="21600" h="16200" extrusionOk="0">
                    <a:moveTo>
                      <a:pt x="0" y="16200"/>
                    </a:moveTo>
                    <a:cubicBezTo>
                      <a:pt x="5929" y="-5400"/>
                      <a:pt x="15671" y="-5400"/>
                      <a:pt x="21600" y="16200"/>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535" name="Freeform 9"/>
              <p:cNvSpPr/>
              <p:nvPr/>
            </p:nvSpPr>
            <p:spPr>
              <a:xfrm>
                <a:off x="160206" y="244570"/>
                <a:ext cx="569069" cy="114303"/>
              </a:xfrm>
              <a:custGeom>
                <a:avLst/>
                <a:gdLst/>
                <a:ahLst/>
                <a:cxnLst>
                  <a:cxn ang="0">
                    <a:pos x="wd2" y="hd2"/>
                  </a:cxn>
                  <a:cxn ang="5400000">
                    <a:pos x="wd2" y="hd2"/>
                  </a:cxn>
                  <a:cxn ang="10800000">
                    <a:pos x="wd2" y="hd2"/>
                  </a:cxn>
                  <a:cxn ang="16200000">
                    <a:pos x="wd2" y="hd2"/>
                  </a:cxn>
                </a:cxnLst>
                <a:rect l="0" t="0" r="r" b="b"/>
                <a:pathLst>
                  <a:path w="21600" h="16200" extrusionOk="0">
                    <a:moveTo>
                      <a:pt x="0" y="16200"/>
                    </a:moveTo>
                    <a:cubicBezTo>
                      <a:pt x="5984" y="-5400"/>
                      <a:pt x="15616" y="-5400"/>
                      <a:pt x="21600" y="16200"/>
                    </a:cubicBezTo>
                    <a:cubicBezTo>
                      <a:pt x="21600" y="16200"/>
                      <a:pt x="21600" y="16200"/>
                      <a:pt x="21600" y="16200"/>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grpSp>
        <p:sp>
          <p:nvSpPr>
            <p:cNvPr id="3537" name="TextBox 67"/>
            <p:cNvSpPr txBox="1"/>
            <p:nvPr/>
          </p:nvSpPr>
          <p:spPr>
            <a:xfrm>
              <a:off x="0" y="1120674"/>
              <a:ext cx="2790141" cy="4267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600">
                  <a:solidFill>
                    <a:srgbClr val="FFFFFF"/>
                  </a:solidFill>
                  <a:latin typeface="Aino Regular"/>
                  <a:ea typeface="Aino Regular"/>
                  <a:cs typeface="Aino Regular"/>
                  <a:sym typeface="Aino Regular"/>
                </a:defRPr>
              </a:lvl1pPr>
            </a:lstStyle>
            <a:p>
              <a:r>
                <a:t>Entire country is covered with a broadband connection</a:t>
              </a:r>
            </a:p>
          </p:txBody>
        </p:sp>
      </p:grpSp>
      <p:grpSp>
        <p:nvGrpSpPr>
          <p:cNvPr id="3546" name="Rühm 144"/>
          <p:cNvGrpSpPr/>
          <p:nvPr/>
        </p:nvGrpSpPr>
        <p:grpSpPr>
          <a:xfrm>
            <a:off x="4922044" y="2284880"/>
            <a:ext cx="2347914" cy="1543946"/>
            <a:chOff x="0" y="0"/>
            <a:chExt cx="2347913" cy="1543944"/>
          </a:xfrm>
        </p:grpSpPr>
        <p:grpSp>
          <p:nvGrpSpPr>
            <p:cNvPr id="3544" name="Group 12"/>
            <p:cNvGrpSpPr/>
            <p:nvPr/>
          </p:nvGrpSpPr>
          <p:grpSpPr>
            <a:xfrm>
              <a:off x="729261" y="0"/>
              <a:ext cx="889389" cy="886227"/>
              <a:chOff x="0" y="0"/>
              <a:chExt cx="889387" cy="886226"/>
            </a:xfrm>
          </p:grpSpPr>
          <p:sp>
            <p:nvSpPr>
              <p:cNvPr id="3539" name="Freeform 13"/>
              <p:cNvSpPr/>
              <p:nvPr/>
            </p:nvSpPr>
            <p:spPr>
              <a:xfrm>
                <a:off x="-1" y="0"/>
                <a:ext cx="889389" cy="886227"/>
              </a:xfrm>
              <a:custGeom>
                <a:avLst/>
                <a:gdLst/>
                <a:ahLst/>
                <a:cxnLst>
                  <a:cxn ang="0">
                    <a:pos x="wd2" y="hd2"/>
                  </a:cxn>
                  <a:cxn ang="5400000">
                    <a:pos x="wd2" y="hd2"/>
                  </a:cxn>
                  <a:cxn ang="10800000">
                    <a:pos x="wd2" y="hd2"/>
                  </a:cxn>
                  <a:cxn ang="16200000">
                    <a:pos x="wd2" y="hd2"/>
                  </a:cxn>
                </a:cxnLst>
                <a:rect l="0" t="0" r="r" b="b"/>
                <a:pathLst>
                  <a:path w="20002" h="20771" extrusionOk="0">
                    <a:moveTo>
                      <a:pt x="11729" y="20592"/>
                    </a:moveTo>
                    <a:cubicBezTo>
                      <a:pt x="17172" y="19606"/>
                      <a:pt x="20801" y="14228"/>
                      <a:pt x="19851" y="8582"/>
                    </a:cubicBezTo>
                    <a:cubicBezTo>
                      <a:pt x="18900" y="2935"/>
                      <a:pt x="13716" y="-829"/>
                      <a:pt x="8273" y="157"/>
                    </a:cubicBezTo>
                    <a:cubicBezTo>
                      <a:pt x="2830" y="1143"/>
                      <a:pt x="-799" y="6520"/>
                      <a:pt x="151" y="12167"/>
                    </a:cubicBezTo>
                    <a:cubicBezTo>
                      <a:pt x="1015" y="17186"/>
                      <a:pt x="5163" y="20771"/>
                      <a:pt x="10001" y="20771"/>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540" name="Freeform 14"/>
              <p:cNvSpPr/>
              <p:nvPr/>
            </p:nvSpPr>
            <p:spPr>
              <a:xfrm>
                <a:off x="183758" y="267200"/>
                <a:ext cx="521871" cy="33588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19072" y="21600"/>
                    </a:ln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541" name="Line 15"/>
              <p:cNvSpPr/>
              <p:nvPr/>
            </p:nvSpPr>
            <p:spPr>
              <a:xfrm>
                <a:off x="106033" y="650274"/>
                <a:ext cx="677321" cy="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542" name="Line 16"/>
              <p:cNvSpPr/>
              <p:nvPr/>
            </p:nvSpPr>
            <p:spPr>
              <a:xfrm flipV="1">
                <a:off x="261483" y="267201"/>
                <a:ext cx="366420" cy="260935"/>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543" name="Line 17"/>
              <p:cNvSpPr/>
              <p:nvPr/>
            </p:nvSpPr>
            <p:spPr>
              <a:xfrm flipV="1">
                <a:off x="414158" y="314390"/>
                <a:ext cx="291470" cy="197090"/>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grpSp>
        <p:sp>
          <p:nvSpPr>
            <p:cNvPr id="3545" name="TextBox 81"/>
            <p:cNvSpPr txBox="1"/>
            <p:nvPr/>
          </p:nvSpPr>
          <p:spPr>
            <a:xfrm>
              <a:off x="0" y="1117224"/>
              <a:ext cx="2347914" cy="4267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1600">
                  <a:solidFill>
                    <a:srgbClr val="FFFFFF"/>
                  </a:solidFill>
                  <a:latin typeface="Aino Regular"/>
                  <a:ea typeface="Aino Regular"/>
                  <a:cs typeface="Aino Regular"/>
                  <a:sym typeface="Aino Regular"/>
                </a:defRPr>
              </a:pPr>
              <a:r>
                <a:t>99% of state services</a:t>
              </a:r>
            </a:p>
            <a:p>
              <a:pPr algn="ctr">
                <a:defRPr sz="1600">
                  <a:solidFill>
                    <a:srgbClr val="FFFFFF"/>
                  </a:solidFill>
                  <a:latin typeface="Aino Regular"/>
                  <a:ea typeface="Aino Regular"/>
                  <a:cs typeface="Aino Regular"/>
                  <a:sym typeface="Aino Regular"/>
                </a:defRPr>
              </a:pPr>
              <a:r>
                <a:t>are online</a:t>
              </a:r>
            </a:p>
          </p:txBody>
        </p:sp>
      </p:grpSp>
      <p:grpSp>
        <p:nvGrpSpPr>
          <p:cNvPr id="3556" name="Rühm 145"/>
          <p:cNvGrpSpPr/>
          <p:nvPr/>
        </p:nvGrpSpPr>
        <p:grpSpPr>
          <a:xfrm>
            <a:off x="8552109" y="2284611"/>
            <a:ext cx="2347914" cy="1543946"/>
            <a:chOff x="0" y="0"/>
            <a:chExt cx="2347913" cy="1543944"/>
          </a:xfrm>
        </p:grpSpPr>
        <p:grpSp>
          <p:nvGrpSpPr>
            <p:cNvPr id="3554" name="Group 20"/>
            <p:cNvGrpSpPr/>
            <p:nvPr/>
          </p:nvGrpSpPr>
          <p:grpSpPr>
            <a:xfrm>
              <a:off x="731935" y="0"/>
              <a:ext cx="886817" cy="886227"/>
              <a:chOff x="0" y="0"/>
              <a:chExt cx="886816" cy="886226"/>
            </a:xfrm>
          </p:grpSpPr>
          <p:sp>
            <p:nvSpPr>
              <p:cNvPr id="3547" name="Freeform 21"/>
              <p:cNvSpPr/>
              <p:nvPr/>
            </p:nvSpPr>
            <p:spPr>
              <a:xfrm>
                <a:off x="106135" y="267200"/>
                <a:ext cx="674546" cy="427490"/>
              </a:xfrm>
              <a:custGeom>
                <a:avLst/>
                <a:gdLst/>
                <a:ahLst/>
                <a:cxnLst>
                  <a:cxn ang="0">
                    <a:pos x="wd2" y="hd2"/>
                  </a:cxn>
                  <a:cxn ang="5400000">
                    <a:pos x="wd2" y="hd2"/>
                  </a:cxn>
                  <a:cxn ang="10800000">
                    <a:pos x="wd2" y="hd2"/>
                  </a:cxn>
                  <a:cxn ang="16200000">
                    <a:pos x="wd2" y="hd2"/>
                  </a:cxn>
                </a:cxnLst>
                <a:rect l="0" t="0" r="r" b="b"/>
                <a:pathLst>
                  <a:path w="21600" h="21600" extrusionOk="0">
                    <a:moveTo>
                      <a:pt x="21600" y="15429"/>
                    </a:moveTo>
                    <a:cubicBezTo>
                      <a:pt x="21600" y="3086"/>
                      <a:pt x="21600" y="3086"/>
                      <a:pt x="21600" y="3086"/>
                    </a:cubicBezTo>
                    <a:cubicBezTo>
                      <a:pt x="21600" y="1350"/>
                      <a:pt x="20741" y="0"/>
                      <a:pt x="19636" y="0"/>
                    </a:cubicBezTo>
                    <a:cubicBezTo>
                      <a:pt x="1964" y="0"/>
                      <a:pt x="1964" y="0"/>
                      <a:pt x="1964" y="0"/>
                    </a:cubicBezTo>
                    <a:cubicBezTo>
                      <a:pt x="859" y="0"/>
                      <a:pt x="0" y="1350"/>
                      <a:pt x="0" y="3086"/>
                    </a:cubicBezTo>
                    <a:cubicBezTo>
                      <a:pt x="0" y="18514"/>
                      <a:pt x="0" y="18514"/>
                      <a:pt x="0" y="18514"/>
                    </a:cubicBezTo>
                    <a:cubicBezTo>
                      <a:pt x="0" y="20250"/>
                      <a:pt x="859" y="21600"/>
                      <a:pt x="1964" y="21600"/>
                    </a:cubicBezTo>
                    <a:cubicBezTo>
                      <a:pt x="19636" y="21600"/>
                      <a:pt x="19636" y="21600"/>
                      <a:pt x="19636" y="21600"/>
                    </a:cubicBezTo>
                    <a:cubicBezTo>
                      <a:pt x="20741" y="21600"/>
                      <a:pt x="21600" y="20250"/>
                      <a:pt x="21600" y="18514"/>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548" name="Freeform 22"/>
              <p:cNvSpPr/>
              <p:nvPr/>
            </p:nvSpPr>
            <p:spPr>
              <a:xfrm>
                <a:off x="228275" y="358805"/>
                <a:ext cx="122141" cy="12214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875"/>
                      <a:pt x="16875" y="21600"/>
                      <a:pt x="10800" y="21600"/>
                    </a:cubicBezTo>
                    <a:cubicBezTo>
                      <a:pt x="4725" y="21600"/>
                      <a:pt x="0" y="16875"/>
                      <a:pt x="0" y="10800"/>
                    </a:cubicBezTo>
                    <a:cubicBezTo>
                      <a:pt x="0" y="4725"/>
                      <a:pt x="4725" y="0"/>
                      <a:pt x="10800" y="0"/>
                    </a:cubicBezTo>
                    <a:cubicBezTo>
                      <a:pt x="10800" y="0"/>
                      <a:pt x="10800" y="0"/>
                      <a:pt x="10800" y="0"/>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549" name="Freeform 23"/>
              <p:cNvSpPr/>
              <p:nvPr/>
            </p:nvSpPr>
            <p:spPr>
              <a:xfrm>
                <a:off x="183861" y="542014"/>
                <a:ext cx="213745" cy="91606"/>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cubicBezTo>
                      <a:pt x="21600" y="21600"/>
                      <a:pt x="21600" y="21600"/>
                      <a:pt x="21600" y="21600"/>
                    </a:cubicBezTo>
                    <a:cubicBezTo>
                      <a:pt x="21600" y="7200"/>
                      <a:pt x="21600" y="7200"/>
                      <a:pt x="21600" y="7200"/>
                    </a:cubicBezTo>
                    <a:cubicBezTo>
                      <a:pt x="18514" y="2700"/>
                      <a:pt x="14657" y="0"/>
                      <a:pt x="10800" y="0"/>
                    </a:cubicBezTo>
                    <a:cubicBezTo>
                      <a:pt x="6943" y="0"/>
                      <a:pt x="3086" y="2700"/>
                      <a:pt x="0" y="7200"/>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550" name="Line 24"/>
              <p:cNvSpPr/>
              <p:nvPr/>
            </p:nvSpPr>
            <p:spPr>
              <a:xfrm>
                <a:off x="475331" y="389339"/>
                <a:ext cx="227625" cy="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551" name="Line 25"/>
              <p:cNvSpPr/>
              <p:nvPr/>
            </p:nvSpPr>
            <p:spPr>
              <a:xfrm>
                <a:off x="475331" y="480944"/>
                <a:ext cx="152675" cy="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552" name="Line 26"/>
              <p:cNvSpPr/>
              <p:nvPr/>
            </p:nvSpPr>
            <p:spPr>
              <a:xfrm>
                <a:off x="475331" y="572549"/>
                <a:ext cx="152675" cy="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553" name="Freeform 27"/>
              <p:cNvSpPr/>
              <p:nvPr/>
            </p:nvSpPr>
            <p:spPr>
              <a:xfrm>
                <a:off x="-1" y="0"/>
                <a:ext cx="886818" cy="886227"/>
              </a:xfrm>
              <a:custGeom>
                <a:avLst/>
                <a:gdLst/>
                <a:ahLst/>
                <a:cxnLst>
                  <a:cxn ang="0">
                    <a:pos x="wd2" y="hd2"/>
                  </a:cxn>
                  <a:cxn ang="5400000">
                    <a:pos x="wd2" y="hd2"/>
                  </a:cxn>
                  <a:cxn ang="10800000">
                    <a:pos x="wd2" y="hd2"/>
                  </a:cxn>
                  <a:cxn ang="16200000">
                    <a:pos x="wd2" y="hd2"/>
                  </a:cxn>
                </a:cxnLst>
                <a:rect l="0" t="0" r="r" b="b"/>
                <a:pathLst>
                  <a:path w="20002" h="20771" extrusionOk="0">
                    <a:moveTo>
                      <a:pt x="11729" y="20592"/>
                    </a:moveTo>
                    <a:cubicBezTo>
                      <a:pt x="17172" y="19606"/>
                      <a:pt x="20801" y="14228"/>
                      <a:pt x="19851" y="8582"/>
                    </a:cubicBezTo>
                    <a:cubicBezTo>
                      <a:pt x="18900" y="2935"/>
                      <a:pt x="13716" y="-829"/>
                      <a:pt x="8273" y="157"/>
                    </a:cubicBezTo>
                    <a:cubicBezTo>
                      <a:pt x="2830" y="1143"/>
                      <a:pt x="-799" y="6520"/>
                      <a:pt x="151" y="12167"/>
                    </a:cubicBezTo>
                    <a:cubicBezTo>
                      <a:pt x="1015" y="17186"/>
                      <a:pt x="5163" y="20771"/>
                      <a:pt x="10001" y="20771"/>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grpSp>
        <p:sp>
          <p:nvSpPr>
            <p:cNvPr id="3555" name="TextBox 88"/>
            <p:cNvSpPr txBox="1"/>
            <p:nvPr/>
          </p:nvSpPr>
          <p:spPr>
            <a:xfrm>
              <a:off x="0" y="1117224"/>
              <a:ext cx="2347914" cy="4267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600">
                  <a:solidFill>
                    <a:srgbClr val="FFFFFF"/>
                  </a:solidFill>
                  <a:latin typeface="Aino Regular"/>
                  <a:ea typeface="Aino Regular"/>
                  <a:cs typeface="Aino Regular"/>
                  <a:sym typeface="Aino Regular"/>
                </a:defRPr>
              </a:lvl1pPr>
            </a:lstStyle>
            <a:p>
              <a:r>
                <a:t>98% of the population has an ID-card</a:t>
              </a:r>
            </a:p>
          </p:txBody>
        </p:sp>
      </p:grpSp>
      <p:grpSp>
        <p:nvGrpSpPr>
          <p:cNvPr id="3573" name="Rühm 148"/>
          <p:cNvGrpSpPr/>
          <p:nvPr/>
        </p:nvGrpSpPr>
        <p:grpSpPr>
          <a:xfrm>
            <a:off x="1101020" y="4399158"/>
            <a:ext cx="2710151" cy="1509506"/>
            <a:chOff x="0" y="0"/>
            <a:chExt cx="2710150" cy="1509504"/>
          </a:xfrm>
        </p:grpSpPr>
        <p:grpSp>
          <p:nvGrpSpPr>
            <p:cNvPr id="3571" name="Group 30"/>
            <p:cNvGrpSpPr/>
            <p:nvPr/>
          </p:nvGrpSpPr>
          <p:grpSpPr>
            <a:xfrm>
              <a:off x="910153" y="0"/>
              <a:ext cx="889844" cy="886227"/>
              <a:chOff x="0" y="0"/>
              <a:chExt cx="889843" cy="886226"/>
            </a:xfrm>
          </p:grpSpPr>
          <p:sp>
            <p:nvSpPr>
              <p:cNvPr id="3557" name="Freeform 31"/>
              <p:cNvSpPr/>
              <p:nvPr/>
            </p:nvSpPr>
            <p:spPr>
              <a:xfrm>
                <a:off x="199490" y="319929"/>
                <a:ext cx="122443" cy="122443"/>
              </a:xfrm>
              <a:custGeom>
                <a:avLst/>
                <a:gdLst/>
                <a:ahLst/>
                <a:cxnLst>
                  <a:cxn ang="0">
                    <a:pos x="wd2" y="hd2"/>
                  </a:cxn>
                  <a:cxn ang="5400000">
                    <a:pos x="wd2" y="hd2"/>
                  </a:cxn>
                  <a:cxn ang="10800000">
                    <a:pos x="wd2" y="hd2"/>
                  </a:cxn>
                  <a:cxn ang="16200000">
                    <a:pos x="wd2" y="hd2"/>
                  </a:cxn>
                </a:cxnLst>
                <a:rect l="0" t="0" r="r" b="b"/>
                <a:pathLst>
                  <a:path w="20329" h="19200" extrusionOk="0">
                    <a:moveTo>
                      <a:pt x="15247" y="18000"/>
                    </a:moveTo>
                    <a:cubicBezTo>
                      <a:pt x="10164" y="20400"/>
                      <a:pt x="4447" y="19200"/>
                      <a:pt x="1270" y="14400"/>
                    </a:cubicBezTo>
                    <a:cubicBezTo>
                      <a:pt x="-1271" y="9600"/>
                      <a:pt x="0" y="4200"/>
                      <a:pt x="5082" y="1200"/>
                    </a:cubicBezTo>
                    <a:cubicBezTo>
                      <a:pt x="10164" y="-1200"/>
                      <a:pt x="15882" y="0"/>
                      <a:pt x="19058" y="4800"/>
                    </a:cubicBezTo>
                    <a:cubicBezTo>
                      <a:pt x="19694" y="6000"/>
                      <a:pt x="20329" y="7800"/>
                      <a:pt x="20329" y="9600"/>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558" name="Freeform 32"/>
              <p:cNvSpPr/>
              <p:nvPr/>
            </p:nvSpPr>
            <p:spPr>
              <a:xfrm>
                <a:off x="106629" y="488287"/>
                <a:ext cx="123472" cy="122444"/>
              </a:xfrm>
              <a:custGeom>
                <a:avLst/>
                <a:gdLst/>
                <a:ahLst/>
                <a:cxnLst>
                  <a:cxn ang="0">
                    <a:pos x="wd2" y="hd2"/>
                  </a:cxn>
                  <a:cxn ang="5400000">
                    <a:pos x="wd2" y="hd2"/>
                  </a:cxn>
                  <a:cxn ang="10800000">
                    <a:pos x="wd2" y="hd2"/>
                  </a:cxn>
                  <a:cxn ang="16200000">
                    <a:pos x="wd2" y="hd2"/>
                  </a:cxn>
                </a:cxnLst>
                <a:rect l="0" t="0" r="r" b="b"/>
                <a:pathLst>
                  <a:path w="20329" h="19200" extrusionOk="0">
                    <a:moveTo>
                      <a:pt x="15247" y="18000"/>
                    </a:moveTo>
                    <a:cubicBezTo>
                      <a:pt x="10164" y="20400"/>
                      <a:pt x="4447" y="19200"/>
                      <a:pt x="1270" y="14400"/>
                    </a:cubicBezTo>
                    <a:cubicBezTo>
                      <a:pt x="-1271" y="9600"/>
                      <a:pt x="0" y="4200"/>
                      <a:pt x="5082" y="1200"/>
                    </a:cubicBezTo>
                    <a:cubicBezTo>
                      <a:pt x="10164" y="-1200"/>
                      <a:pt x="15882" y="0"/>
                      <a:pt x="19058" y="4800"/>
                    </a:cubicBezTo>
                    <a:cubicBezTo>
                      <a:pt x="19694" y="6000"/>
                      <a:pt x="20329" y="7800"/>
                      <a:pt x="20329" y="9600"/>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559" name="Freeform 33"/>
              <p:cNvSpPr/>
              <p:nvPr/>
            </p:nvSpPr>
            <p:spPr>
              <a:xfrm>
                <a:off x="291322" y="488287"/>
                <a:ext cx="122443" cy="122444"/>
              </a:xfrm>
              <a:custGeom>
                <a:avLst/>
                <a:gdLst/>
                <a:ahLst/>
                <a:cxnLst>
                  <a:cxn ang="0">
                    <a:pos x="wd2" y="hd2"/>
                  </a:cxn>
                  <a:cxn ang="5400000">
                    <a:pos x="wd2" y="hd2"/>
                  </a:cxn>
                  <a:cxn ang="10800000">
                    <a:pos x="wd2" y="hd2"/>
                  </a:cxn>
                  <a:cxn ang="16200000">
                    <a:pos x="wd2" y="hd2"/>
                  </a:cxn>
                </a:cxnLst>
                <a:rect l="0" t="0" r="r" b="b"/>
                <a:pathLst>
                  <a:path w="20329" h="19200" extrusionOk="0">
                    <a:moveTo>
                      <a:pt x="15247" y="18000"/>
                    </a:moveTo>
                    <a:cubicBezTo>
                      <a:pt x="10164" y="20400"/>
                      <a:pt x="4447" y="19200"/>
                      <a:pt x="1270" y="14400"/>
                    </a:cubicBezTo>
                    <a:cubicBezTo>
                      <a:pt x="-1271" y="9600"/>
                      <a:pt x="0" y="4200"/>
                      <a:pt x="5082" y="1200"/>
                    </a:cubicBezTo>
                    <a:cubicBezTo>
                      <a:pt x="10164" y="-1200"/>
                      <a:pt x="15882" y="0"/>
                      <a:pt x="19058" y="4800"/>
                    </a:cubicBezTo>
                    <a:cubicBezTo>
                      <a:pt x="19694" y="6000"/>
                      <a:pt x="20329" y="7800"/>
                      <a:pt x="20329" y="9600"/>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560" name="Line 34"/>
              <p:cNvSpPr/>
              <p:nvPr/>
            </p:nvSpPr>
            <p:spPr>
              <a:xfrm flipH="1">
                <a:off x="199490" y="434719"/>
                <a:ext cx="30611" cy="61222"/>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561" name="Line 35"/>
              <p:cNvSpPr/>
              <p:nvPr/>
            </p:nvSpPr>
            <p:spPr>
              <a:xfrm>
                <a:off x="291322" y="434719"/>
                <a:ext cx="30610" cy="61222"/>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562" name="Freeform 36"/>
              <p:cNvSpPr/>
              <p:nvPr/>
            </p:nvSpPr>
            <p:spPr>
              <a:xfrm>
                <a:off x="567911" y="319929"/>
                <a:ext cx="122443" cy="122443"/>
              </a:xfrm>
              <a:custGeom>
                <a:avLst/>
                <a:gdLst/>
                <a:ahLst/>
                <a:cxnLst>
                  <a:cxn ang="0">
                    <a:pos x="wd2" y="hd2"/>
                  </a:cxn>
                  <a:cxn ang="5400000">
                    <a:pos x="wd2" y="hd2"/>
                  </a:cxn>
                  <a:cxn ang="10800000">
                    <a:pos x="wd2" y="hd2"/>
                  </a:cxn>
                  <a:cxn ang="16200000">
                    <a:pos x="wd2" y="hd2"/>
                  </a:cxn>
                </a:cxnLst>
                <a:rect l="0" t="0" r="r" b="b"/>
                <a:pathLst>
                  <a:path w="20329" h="19200" extrusionOk="0">
                    <a:moveTo>
                      <a:pt x="15247" y="18000"/>
                    </a:moveTo>
                    <a:cubicBezTo>
                      <a:pt x="10164" y="20400"/>
                      <a:pt x="4447" y="19200"/>
                      <a:pt x="1270" y="14400"/>
                    </a:cubicBezTo>
                    <a:cubicBezTo>
                      <a:pt x="-1271" y="9600"/>
                      <a:pt x="0" y="4200"/>
                      <a:pt x="5082" y="1200"/>
                    </a:cubicBezTo>
                    <a:cubicBezTo>
                      <a:pt x="10164" y="-1200"/>
                      <a:pt x="15882" y="0"/>
                      <a:pt x="19058" y="4800"/>
                    </a:cubicBezTo>
                    <a:cubicBezTo>
                      <a:pt x="19694" y="6000"/>
                      <a:pt x="20329" y="7800"/>
                      <a:pt x="20329" y="9600"/>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563" name="Freeform 37"/>
              <p:cNvSpPr/>
              <p:nvPr/>
            </p:nvSpPr>
            <p:spPr>
              <a:xfrm>
                <a:off x="476079" y="488287"/>
                <a:ext cx="122443" cy="122444"/>
              </a:xfrm>
              <a:custGeom>
                <a:avLst/>
                <a:gdLst/>
                <a:ahLst/>
                <a:cxnLst>
                  <a:cxn ang="0">
                    <a:pos x="wd2" y="hd2"/>
                  </a:cxn>
                  <a:cxn ang="5400000">
                    <a:pos x="wd2" y="hd2"/>
                  </a:cxn>
                  <a:cxn ang="10800000">
                    <a:pos x="wd2" y="hd2"/>
                  </a:cxn>
                  <a:cxn ang="16200000">
                    <a:pos x="wd2" y="hd2"/>
                  </a:cxn>
                </a:cxnLst>
                <a:rect l="0" t="0" r="r" b="b"/>
                <a:pathLst>
                  <a:path w="20329" h="19200" extrusionOk="0">
                    <a:moveTo>
                      <a:pt x="15247" y="18000"/>
                    </a:moveTo>
                    <a:cubicBezTo>
                      <a:pt x="10164" y="20400"/>
                      <a:pt x="4447" y="19200"/>
                      <a:pt x="1270" y="14400"/>
                    </a:cubicBezTo>
                    <a:cubicBezTo>
                      <a:pt x="-1271" y="9600"/>
                      <a:pt x="0" y="4200"/>
                      <a:pt x="5082" y="1200"/>
                    </a:cubicBezTo>
                    <a:cubicBezTo>
                      <a:pt x="10164" y="-1200"/>
                      <a:pt x="15882" y="0"/>
                      <a:pt x="19058" y="4800"/>
                    </a:cubicBezTo>
                    <a:cubicBezTo>
                      <a:pt x="19694" y="6000"/>
                      <a:pt x="20329" y="7800"/>
                      <a:pt x="20329" y="9600"/>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564" name="Freeform 38"/>
              <p:cNvSpPr/>
              <p:nvPr/>
            </p:nvSpPr>
            <p:spPr>
              <a:xfrm>
                <a:off x="659807" y="488287"/>
                <a:ext cx="123473" cy="122444"/>
              </a:xfrm>
              <a:custGeom>
                <a:avLst/>
                <a:gdLst/>
                <a:ahLst/>
                <a:cxnLst>
                  <a:cxn ang="0">
                    <a:pos x="wd2" y="hd2"/>
                  </a:cxn>
                  <a:cxn ang="5400000">
                    <a:pos x="wd2" y="hd2"/>
                  </a:cxn>
                  <a:cxn ang="10800000">
                    <a:pos x="wd2" y="hd2"/>
                  </a:cxn>
                  <a:cxn ang="16200000">
                    <a:pos x="wd2" y="hd2"/>
                  </a:cxn>
                </a:cxnLst>
                <a:rect l="0" t="0" r="r" b="b"/>
                <a:pathLst>
                  <a:path w="20329" h="19200" extrusionOk="0">
                    <a:moveTo>
                      <a:pt x="15247" y="18000"/>
                    </a:moveTo>
                    <a:cubicBezTo>
                      <a:pt x="10164" y="20400"/>
                      <a:pt x="4447" y="19200"/>
                      <a:pt x="1270" y="14400"/>
                    </a:cubicBezTo>
                    <a:cubicBezTo>
                      <a:pt x="-1271" y="9600"/>
                      <a:pt x="0" y="4200"/>
                      <a:pt x="5082" y="1200"/>
                    </a:cubicBezTo>
                    <a:cubicBezTo>
                      <a:pt x="10164" y="-1200"/>
                      <a:pt x="15882" y="0"/>
                      <a:pt x="19058" y="4800"/>
                    </a:cubicBezTo>
                    <a:cubicBezTo>
                      <a:pt x="19694" y="6000"/>
                      <a:pt x="20329" y="7800"/>
                      <a:pt x="20329" y="9600"/>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565" name="Line 39"/>
              <p:cNvSpPr/>
              <p:nvPr/>
            </p:nvSpPr>
            <p:spPr>
              <a:xfrm flipH="1">
                <a:off x="567911" y="434719"/>
                <a:ext cx="30611" cy="61222"/>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566" name="Line 40"/>
              <p:cNvSpPr/>
              <p:nvPr/>
            </p:nvSpPr>
            <p:spPr>
              <a:xfrm>
                <a:off x="659743" y="434719"/>
                <a:ext cx="30611" cy="61222"/>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567" name="Freeform 41"/>
              <p:cNvSpPr/>
              <p:nvPr/>
            </p:nvSpPr>
            <p:spPr>
              <a:xfrm>
                <a:off x="383153" y="151570"/>
                <a:ext cx="123537" cy="12244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875"/>
                      <a:pt x="16875" y="21600"/>
                      <a:pt x="10800" y="21600"/>
                    </a:cubicBezTo>
                    <a:cubicBezTo>
                      <a:pt x="4725" y="21600"/>
                      <a:pt x="0" y="16875"/>
                      <a:pt x="0" y="10800"/>
                    </a:cubicBezTo>
                    <a:cubicBezTo>
                      <a:pt x="0" y="4725"/>
                      <a:pt x="4725" y="0"/>
                      <a:pt x="10800" y="0"/>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568" name="Line 42"/>
              <p:cNvSpPr/>
              <p:nvPr/>
            </p:nvSpPr>
            <p:spPr>
              <a:xfrm flipH="1">
                <a:off x="306628" y="255428"/>
                <a:ext cx="91832" cy="84180"/>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569" name="Line 43"/>
              <p:cNvSpPr/>
              <p:nvPr/>
            </p:nvSpPr>
            <p:spPr>
              <a:xfrm>
                <a:off x="491384" y="255428"/>
                <a:ext cx="91832" cy="84180"/>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570" name="Freeform 44"/>
              <p:cNvSpPr/>
              <p:nvPr/>
            </p:nvSpPr>
            <p:spPr>
              <a:xfrm>
                <a:off x="-1" y="0"/>
                <a:ext cx="889845" cy="886227"/>
              </a:xfrm>
              <a:custGeom>
                <a:avLst/>
                <a:gdLst/>
                <a:ahLst/>
                <a:cxnLst>
                  <a:cxn ang="0">
                    <a:pos x="wd2" y="hd2"/>
                  </a:cxn>
                  <a:cxn ang="5400000">
                    <a:pos x="wd2" y="hd2"/>
                  </a:cxn>
                  <a:cxn ang="10800000">
                    <a:pos x="wd2" y="hd2"/>
                  </a:cxn>
                  <a:cxn ang="16200000">
                    <a:pos x="wd2" y="hd2"/>
                  </a:cxn>
                </a:cxnLst>
                <a:rect l="0" t="0" r="r" b="b"/>
                <a:pathLst>
                  <a:path w="20002" h="20771" extrusionOk="0">
                    <a:moveTo>
                      <a:pt x="11729" y="20592"/>
                    </a:moveTo>
                    <a:cubicBezTo>
                      <a:pt x="17172" y="19606"/>
                      <a:pt x="20801" y="14228"/>
                      <a:pt x="19851" y="8582"/>
                    </a:cubicBezTo>
                    <a:cubicBezTo>
                      <a:pt x="18900" y="2935"/>
                      <a:pt x="13716" y="-829"/>
                      <a:pt x="8273" y="157"/>
                    </a:cubicBezTo>
                    <a:cubicBezTo>
                      <a:pt x="2830" y="1143"/>
                      <a:pt x="-799" y="6520"/>
                      <a:pt x="151" y="12167"/>
                    </a:cubicBezTo>
                    <a:cubicBezTo>
                      <a:pt x="1015" y="17186"/>
                      <a:pt x="5163" y="20771"/>
                      <a:pt x="10001" y="20771"/>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grpSp>
        <p:sp>
          <p:nvSpPr>
            <p:cNvPr id="3572" name="TextBox 101"/>
            <p:cNvSpPr txBox="1"/>
            <p:nvPr/>
          </p:nvSpPr>
          <p:spPr>
            <a:xfrm>
              <a:off x="0" y="1082784"/>
              <a:ext cx="2710151" cy="4267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600">
                  <a:solidFill>
                    <a:srgbClr val="FFFFFF"/>
                  </a:solidFill>
                  <a:latin typeface="Aino Regular"/>
                  <a:ea typeface="Aino Regular"/>
                  <a:cs typeface="Aino Regular"/>
                  <a:sym typeface="Aino Regular"/>
                </a:defRPr>
              </a:lvl1pPr>
            </a:lstStyle>
            <a:p>
              <a:r>
                <a:t>1st country to use blockchain on national level</a:t>
              </a:r>
            </a:p>
          </p:txBody>
        </p:sp>
      </p:grpSp>
      <p:grpSp>
        <p:nvGrpSpPr>
          <p:cNvPr id="3579" name="Rühm 147"/>
          <p:cNvGrpSpPr/>
          <p:nvPr/>
        </p:nvGrpSpPr>
        <p:grpSpPr>
          <a:xfrm>
            <a:off x="4559806" y="4406445"/>
            <a:ext cx="3096916" cy="1505352"/>
            <a:chOff x="0" y="0"/>
            <a:chExt cx="3096915" cy="1505350"/>
          </a:xfrm>
        </p:grpSpPr>
        <p:grpSp>
          <p:nvGrpSpPr>
            <p:cNvPr id="3577" name="Group 47"/>
            <p:cNvGrpSpPr/>
            <p:nvPr/>
          </p:nvGrpSpPr>
          <p:grpSpPr>
            <a:xfrm>
              <a:off x="1093318" y="0"/>
              <a:ext cx="887639" cy="886227"/>
              <a:chOff x="0" y="0"/>
              <a:chExt cx="887637" cy="886226"/>
            </a:xfrm>
          </p:grpSpPr>
          <p:sp>
            <p:nvSpPr>
              <p:cNvPr id="3574" name="Freeform 48"/>
              <p:cNvSpPr/>
              <p:nvPr/>
            </p:nvSpPr>
            <p:spPr>
              <a:xfrm>
                <a:off x="0" y="0"/>
                <a:ext cx="887638" cy="886227"/>
              </a:xfrm>
              <a:custGeom>
                <a:avLst/>
                <a:gdLst/>
                <a:ahLst/>
                <a:cxnLst>
                  <a:cxn ang="0">
                    <a:pos x="wd2" y="hd2"/>
                  </a:cxn>
                  <a:cxn ang="5400000">
                    <a:pos x="wd2" y="hd2"/>
                  </a:cxn>
                  <a:cxn ang="10800000">
                    <a:pos x="wd2" y="hd2"/>
                  </a:cxn>
                  <a:cxn ang="16200000">
                    <a:pos x="wd2" y="hd2"/>
                  </a:cxn>
                </a:cxnLst>
                <a:rect l="0" t="0" r="r" b="b"/>
                <a:pathLst>
                  <a:path w="20002" h="20771" extrusionOk="0">
                    <a:moveTo>
                      <a:pt x="11729" y="20592"/>
                    </a:moveTo>
                    <a:cubicBezTo>
                      <a:pt x="17172" y="19606"/>
                      <a:pt x="20801" y="14228"/>
                      <a:pt x="19851" y="8582"/>
                    </a:cubicBezTo>
                    <a:cubicBezTo>
                      <a:pt x="18900" y="2935"/>
                      <a:pt x="13716" y="-829"/>
                      <a:pt x="8273" y="157"/>
                    </a:cubicBezTo>
                    <a:cubicBezTo>
                      <a:pt x="2830" y="1143"/>
                      <a:pt x="-799" y="6520"/>
                      <a:pt x="151" y="12167"/>
                    </a:cubicBezTo>
                    <a:cubicBezTo>
                      <a:pt x="1015" y="17186"/>
                      <a:pt x="5163" y="20771"/>
                      <a:pt x="10001" y="20771"/>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575" name="Freeform 49"/>
              <p:cNvSpPr/>
              <p:nvPr/>
            </p:nvSpPr>
            <p:spPr>
              <a:xfrm>
                <a:off x="106948" y="326179"/>
                <a:ext cx="475179" cy="198543"/>
              </a:xfrm>
              <a:custGeom>
                <a:avLst/>
                <a:gdLst/>
                <a:ahLst/>
                <a:cxnLst>
                  <a:cxn ang="0">
                    <a:pos x="wd2" y="hd2"/>
                  </a:cxn>
                  <a:cxn ang="5400000">
                    <a:pos x="wd2" y="hd2"/>
                  </a:cxn>
                  <a:cxn ang="10800000">
                    <a:pos x="wd2" y="hd2"/>
                  </a:cxn>
                  <a:cxn ang="16200000">
                    <a:pos x="wd2" y="hd2"/>
                  </a:cxn>
                </a:cxnLst>
                <a:rect l="0" t="0" r="r" b="b"/>
                <a:pathLst>
                  <a:path w="21600" h="18753" extrusionOk="0">
                    <a:moveTo>
                      <a:pt x="0" y="937"/>
                    </a:moveTo>
                    <a:cubicBezTo>
                      <a:pt x="5748" y="-1943"/>
                      <a:pt x="8884" y="2377"/>
                      <a:pt x="10103" y="6337"/>
                    </a:cubicBezTo>
                    <a:cubicBezTo>
                      <a:pt x="11148" y="9217"/>
                      <a:pt x="10974" y="13177"/>
                      <a:pt x="9929" y="16057"/>
                    </a:cubicBezTo>
                    <a:cubicBezTo>
                      <a:pt x="8884" y="18937"/>
                      <a:pt x="6968" y="19657"/>
                      <a:pt x="5400" y="17497"/>
                    </a:cubicBezTo>
                    <a:cubicBezTo>
                      <a:pt x="4877" y="16777"/>
                      <a:pt x="4529" y="15697"/>
                      <a:pt x="4181" y="14257"/>
                    </a:cubicBezTo>
                    <a:cubicBezTo>
                      <a:pt x="3135" y="6337"/>
                      <a:pt x="7316" y="-503"/>
                      <a:pt x="10277" y="217"/>
                    </a:cubicBezTo>
                    <a:cubicBezTo>
                      <a:pt x="11497" y="577"/>
                      <a:pt x="12368" y="2017"/>
                      <a:pt x="12542" y="4177"/>
                    </a:cubicBezTo>
                    <a:cubicBezTo>
                      <a:pt x="13065" y="6697"/>
                      <a:pt x="13413" y="7417"/>
                      <a:pt x="13761" y="5977"/>
                    </a:cubicBezTo>
                    <a:cubicBezTo>
                      <a:pt x="13935" y="4177"/>
                      <a:pt x="14632" y="2377"/>
                      <a:pt x="15503" y="2377"/>
                    </a:cubicBezTo>
                    <a:cubicBezTo>
                      <a:pt x="16548" y="2017"/>
                      <a:pt x="16374" y="10297"/>
                      <a:pt x="17594" y="5617"/>
                    </a:cubicBezTo>
                    <a:cubicBezTo>
                      <a:pt x="18290" y="3457"/>
                      <a:pt x="18813" y="2017"/>
                      <a:pt x="19684" y="1657"/>
                    </a:cubicBezTo>
                    <a:cubicBezTo>
                      <a:pt x="20206" y="1297"/>
                      <a:pt x="20729" y="2017"/>
                      <a:pt x="21252" y="3457"/>
                    </a:cubicBezTo>
                    <a:cubicBezTo>
                      <a:pt x="21600" y="4537"/>
                      <a:pt x="21600" y="5617"/>
                      <a:pt x="21600" y="6697"/>
                    </a:cubicBezTo>
                    <a:cubicBezTo>
                      <a:pt x="21252" y="8497"/>
                      <a:pt x="20032" y="8497"/>
                      <a:pt x="20032" y="6697"/>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576" name="Freeform 50"/>
              <p:cNvSpPr/>
              <p:nvPr/>
            </p:nvSpPr>
            <p:spPr>
              <a:xfrm>
                <a:off x="167201" y="186467"/>
                <a:ext cx="521739" cy="5011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grpSp>
        <p:sp>
          <p:nvSpPr>
            <p:cNvPr id="3578" name="TextBox 102"/>
            <p:cNvSpPr txBox="1"/>
            <p:nvPr/>
          </p:nvSpPr>
          <p:spPr>
            <a:xfrm>
              <a:off x="0" y="1078630"/>
              <a:ext cx="3096916" cy="4267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600">
                  <a:solidFill>
                    <a:srgbClr val="FFFFFF"/>
                  </a:solidFill>
                  <a:latin typeface="Aino Regular"/>
                  <a:ea typeface="Aino Regular"/>
                  <a:cs typeface="Aino Regular"/>
                  <a:sym typeface="Aino Regular"/>
                </a:defRPr>
              </a:lvl1pPr>
            </a:lstStyle>
            <a:p>
              <a:r>
                <a:t>5 days and 2% of GDP per year is saved with digital signatures</a:t>
              </a:r>
            </a:p>
          </p:txBody>
        </p:sp>
      </p:grpSp>
      <p:grpSp>
        <p:nvGrpSpPr>
          <p:cNvPr id="3587" name="Rühm 146"/>
          <p:cNvGrpSpPr/>
          <p:nvPr/>
        </p:nvGrpSpPr>
        <p:grpSpPr>
          <a:xfrm>
            <a:off x="8552109" y="4394993"/>
            <a:ext cx="2347914" cy="1516535"/>
            <a:chOff x="0" y="0"/>
            <a:chExt cx="2347913" cy="1516533"/>
          </a:xfrm>
        </p:grpSpPr>
        <p:grpSp>
          <p:nvGrpSpPr>
            <p:cNvPr id="3585" name="Group 53"/>
            <p:cNvGrpSpPr/>
            <p:nvPr/>
          </p:nvGrpSpPr>
          <p:grpSpPr>
            <a:xfrm>
              <a:off x="730213" y="0"/>
              <a:ext cx="888473" cy="886227"/>
              <a:chOff x="0" y="0"/>
              <a:chExt cx="888472" cy="886226"/>
            </a:xfrm>
          </p:grpSpPr>
          <p:sp>
            <p:nvSpPr>
              <p:cNvPr id="3580" name="Line 54"/>
              <p:cNvSpPr/>
              <p:nvPr/>
            </p:nvSpPr>
            <p:spPr>
              <a:xfrm>
                <a:off x="398787" y="151471"/>
                <a:ext cx="92161" cy="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581" name="Freeform 55"/>
              <p:cNvSpPr/>
              <p:nvPr/>
            </p:nvSpPr>
            <p:spPr>
              <a:xfrm>
                <a:off x="244766" y="90873"/>
                <a:ext cx="398941" cy="703194"/>
              </a:xfrm>
              <a:custGeom>
                <a:avLst/>
                <a:gdLst/>
                <a:ahLst/>
                <a:cxnLst>
                  <a:cxn ang="0">
                    <a:pos x="wd2" y="hd2"/>
                  </a:cxn>
                  <a:cxn ang="5400000">
                    <a:pos x="wd2" y="hd2"/>
                  </a:cxn>
                  <a:cxn ang="10800000">
                    <a:pos x="wd2" y="hd2"/>
                  </a:cxn>
                  <a:cxn ang="16200000">
                    <a:pos x="wd2" y="hd2"/>
                  </a:cxn>
                </a:cxnLst>
                <a:rect l="0" t="0" r="r" b="b"/>
                <a:pathLst>
                  <a:path w="21600" h="21600" extrusionOk="0">
                    <a:moveTo>
                      <a:pt x="3531" y="3757"/>
                    </a:moveTo>
                    <a:cubicBezTo>
                      <a:pt x="21600" y="3757"/>
                      <a:pt x="21600" y="3757"/>
                      <a:pt x="21600" y="3757"/>
                    </a:cubicBezTo>
                    <a:cubicBezTo>
                      <a:pt x="21600" y="20191"/>
                      <a:pt x="21600" y="20191"/>
                      <a:pt x="21600" y="20191"/>
                    </a:cubicBezTo>
                    <a:cubicBezTo>
                      <a:pt x="21600" y="21013"/>
                      <a:pt x="20562" y="21600"/>
                      <a:pt x="19108" y="21600"/>
                    </a:cubicBezTo>
                    <a:cubicBezTo>
                      <a:pt x="2492" y="21600"/>
                      <a:pt x="2492" y="21600"/>
                      <a:pt x="2492" y="21600"/>
                    </a:cubicBezTo>
                    <a:cubicBezTo>
                      <a:pt x="1038" y="21600"/>
                      <a:pt x="0" y="21013"/>
                      <a:pt x="0" y="20191"/>
                    </a:cubicBezTo>
                    <a:cubicBezTo>
                      <a:pt x="0" y="1409"/>
                      <a:pt x="0" y="1409"/>
                      <a:pt x="0" y="1409"/>
                    </a:cubicBezTo>
                    <a:cubicBezTo>
                      <a:pt x="0" y="587"/>
                      <a:pt x="1038" y="0"/>
                      <a:pt x="2492" y="0"/>
                    </a:cubicBezTo>
                    <a:cubicBezTo>
                      <a:pt x="19108" y="0"/>
                      <a:pt x="19108" y="0"/>
                      <a:pt x="19108" y="0"/>
                    </a:cubicBezTo>
                    <a:cubicBezTo>
                      <a:pt x="20562" y="0"/>
                      <a:pt x="21600" y="587"/>
                      <a:pt x="21600" y="1409"/>
                    </a:cubicBezTo>
                    <a:cubicBezTo>
                      <a:pt x="21600" y="1761"/>
                      <a:pt x="21600" y="1761"/>
                      <a:pt x="21600" y="1761"/>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582" name="Line 56"/>
              <p:cNvSpPr/>
              <p:nvPr/>
            </p:nvSpPr>
            <p:spPr>
              <a:xfrm>
                <a:off x="248553" y="718318"/>
                <a:ext cx="334554" cy="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583" name="Freeform 57"/>
              <p:cNvSpPr/>
              <p:nvPr/>
            </p:nvSpPr>
            <p:spPr>
              <a:xfrm>
                <a:off x="321776" y="381240"/>
                <a:ext cx="244920" cy="152759"/>
              </a:xfrm>
              <a:custGeom>
                <a:avLst/>
                <a:gdLst/>
                <a:ahLst/>
                <a:cxnLst>
                  <a:cxn ang="0">
                    <a:pos x="wd2" y="hd2"/>
                  </a:cxn>
                  <a:cxn ang="5400000">
                    <a:pos x="wd2" y="hd2"/>
                  </a:cxn>
                  <a:cxn ang="10800000">
                    <a:pos x="wd2" y="hd2"/>
                  </a:cxn>
                  <a:cxn ang="16200000">
                    <a:pos x="wd2" y="hd2"/>
                  </a:cxn>
                </a:cxnLst>
                <a:rect l="0" t="0" r="r" b="b"/>
                <a:pathLst>
                  <a:path w="21600" h="21600" extrusionOk="0">
                    <a:moveTo>
                      <a:pt x="0" y="10354"/>
                    </a:moveTo>
                    <a:lnTo>
                      <a:pt x="7126" y="21600"/>
                    </a:lnTo>
                    <a:lnTo>
                      <a:pt x="21600" y="0"/>
                    </a:ln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584" name="Freeform 58"/>
              <p:cNvSpPr/>
              <p:nvPr/>
            </p:nvSpPr>
            <p:spPr>
              <a:xfrm>
                <a:off x="0" y="0"/>
                <a:ext cx="888473" cy="886227"/>
              </a:xfrm>
              <a:custGeom>
                <a:avLst/>
                <a:gdLst/>
                <a:ahLst/>
                <a:cxnLst>
                  <a:cxn ang="0">
                    <a:pos x="wd2" y="hd2"/>
                  </a:cxn>
                  <a:cxn ang="5400000">
                    <a:pos x="wd2" y="hd2"/>
                  </a:cxn>
                  <a:cxn ang="10800000">
                    <a:pos x="wd2" y="hd2"/>
                  </a:cxn>
                  <a:cxn ang="16200000">
                    <a:pos x="wd2" y="hd2"/>
                  </a:cxn>
                </a:cxnLst>
                <a:rect l="0" t="0" r="r" b="b"/>
                <a:pathLst>
                  <a:path w="20002" h="20771" extrusionOk="0">
                    <a:moveTo>
                      <a:pt x="11729" y="20592"/>
                    </a:moveTo>
                    <a:cubicBezTo>
                      <a:pt x="17172" y="19606"/>
                      <a:pt x="20801" y="14228"/>
                      <a:pt x="19851" y="8582"/>
                    </a:cubicBezTo>
                    <a:cubicBezTo>
                      <a:pt x="18900" y="2935"/>
                      <a:pt x="13716" y="-829"/>
                      <a:pt x="8273" y="157"/>
                    </a:cubicBezTo>
                    <a:cubicBezTo>
                      <a:pt x="2830" y="1143"/>
                      <a:pt x="-799" y="6520"/>
                      <a:pt x="151" y="12167"/>
                    </a:cubicBezTo>
                    <a:cubicBezTo>
                      <a:pt x="1015" y="17186"/>
                      <a:pt x="5163" y="20771"/>
                      <a:pt x="10001" y="20771"/>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grpSp>
        <p:sp>
          <p:nvSpPr>
            <p:cNvPr id="3586" name="TextBox 109"/>
            <p:cNvSpPr txBox="1"/>
            <p:nvPr/>
          </p:nvSpPr>
          <p:spPr>
            <a:xfrm>
              <a:off x="0" y="1089813"/>
              <a:ext cx="2347914" cy="4267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600">
                  <a:solidFill>
                    <a:srgbClr val="FFFFFF"/>
                  </a:solidFill>
                  <a:latin typeface="Aino Regular"/>
                  <a:ea typeface="Aino Regular"/>
                  <a:cs typeface="Aino Regular"/>
                  <a:sym typeface="Aino Regular"/>
                </a:defRPr>
              </a:lvl1pPr>
            </a:lstStyle>
            <a:p>
              <a:r>
                <a:t>30% of the population uses i-Voting</a:t>
              </a:r>
            </a:p>
          </p:txBody>
        </p:sp>
      </p:gr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3530"/>
                                        </p:tgtEl>
                                        <p:attrNameLst>
                                          <p:attrName>style.visibility</p:attrName>
                                        </p:attrNameLst>
                                      </p:cBhvr>
                                      <p:to>
                                        <p:strVal val="visible"/>
                                      </p:to>
                                    </p:set>
                                    <p:anim calcmode="lin" valueType="num">
                                      <p:cBhvr>
                                        <p:cTn id="7" dur="500" fill="hold"/>
                                        <p:tgtEl>
                                          <p:spTgt spid="3530"/>
                                        </p:tgtEl>
                                        <p:attrNameLst>
                                          <p:attrName>ppt_x</p:attrName>
                                        </p:attrNameLst>
                                      </p:cBhvr>
                                      <p:tavLst>
                                        <p:tav tm="0">
                                          <p:val>
                                            <p:strVal val="0-#ppt_w/2"/>
                                          </p:val>
                                        </p:tav>
                                        <p:tav tm="100000">
                                          <p:val>
                                            <p:strVal val="#ppt_x"/>
                                          </p:val>
                                        </p:tav>
                                      </p:tavLst>
                                    </p:anim>
                                    <p:anim calcmode="lin" valueType="num">
                                      <p:cBhvr>
                                        <p:cTn id="8" dur="500" fill="hold"/>
                                        <p:tgtEl>
                                          <p:spTgt spid="35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2" nodeType="afterEffect">
                                  <p:stCondLst>
                                    <p:cond delay="0"/>
                                  </p:stCondLst>
                                  <p:iterate>
                                    <p:tmAbs val="0"/>
                                  </p:iterate>
                                  <p:childTnLst>
                                    <p:set>
                                      <p:cBhvr>
                                        <p:cTn id="11" fill="hold"/>
                                        <p:tgtEl>
                                          <p:spTgt spid="3538"/>
                                        </p:tgtEl>
                                        <p:attrNameLst>
                                          <p:attrName>style.visibility</p:attrName>
                                        </p:attrNameLst>
                                      </p:cBhvr>
                                      <p:to>
                                        <p:strVal val="visible"/>
                                      </p:to>
                                    </p:set>
                                    <p:anim calcmode="lin" valueType="num">
                                      <p:cBhvr>
                                        <p:cTn id="12" dur="500" fill="hold"/>
                                        <p:tgtEl>
                                          <p:spTgt spid="3538"/>
                                        </p:tgtEl>
                                        <p:attrNameLst>
                                          <p:attrName>ppt_x</p:attrName>
                                        </p:attrNameLst>
                                      </p:cBhvr>
                                      <p:tavLst>
                                        <p:tav tm="0">
                                          <p:val>
                                            <p:strVal val="#ppt_x"/>
                                          </p:val>
                                        </p:tav>
                                        <p:tav tm="100000">
                                          <p:val>
                                            <p:strVal val="#ppt_x"/>
                                          </p:val>
                                        </p:tav>
                                      </p:tavLst>
                                    </p:anim>
                                    <p:anim calcmode="lin" valueType="num">
                                      <p:cBhvr>
                                        <p:cTn id="13" dur="500" fill="hold"/>
                                        <p:tgtEl>
                                          <p:spTgt spid="353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3" nodeType="afterEffect">
                                  <p:stCondLst>
                                    <p:cond delay="0"/>
                                  </p:stCondLst>
                                  <p:iterate>
                                    <p:tmAbs val="0"/>
                                  </p:iterate>
                                  <p:childTnLst>
                                    <p:set>
                                      <p:cBhvr>
                                        <p:cTn id="16" fill="hold"/>
                                        <p:tgtEl>
                                          <p:spTgt spid="3546"/>
                                        </p:tgtEl>
                                        <p:attrNameLst>
                                          <p:attrName>style.visibility</p:attrName>
                                        </p:attrNameLst>
                                      </p:cBhvr>
                                      <p:to>
                                        <p:strVal val="visible"/>
                                      </p:to>
                                    </p:set>
                                    <p:anim calcmode="lin" valueType="num">
                                      <p:cBhvr>
                                        <p:cTn id="17" dur="500" fill="hold"/>
                                        <p:tgtEl>
                                          <p:spTgt spid="3546"/>
                                        </p:tgtEl>
                                        <p:attrNameLst>
                                          <p:attrName>ppt_x</p:attrName>
                                        </p:attrNameLst>
                                      </p:cBhvr>
                                      <p:tavLst>
                                        <p:tav tm="0">
                                          <p:val>
                                            <p:strVal val="#ppt_x"/>
                                          </p:val>
                                        </p:tav>
                                        <p:tav tm="100000">
                                          <p:val>
                                            <p:strVal val="#ppt_x"/>
                                          </p:val>
                                        </p:tav>
                                      </p:tavLst>
                                    </p:anim>
                                    <p:anim calcmode="lin" valueType="num">
                                      <p:cBhvr>
                                        <p:cTn id="18" dur="500" fill="hold"/>
                                        <p:tgtEl>
                                          <p:spTgt spid="354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4" nodeType="afterEffect">
                                  <p:stCondLst>
                                    <p:cond delay="0"/>
                                  </p:stCondLst>
                                  <p:iterate>
                                    <p:tmAbs val="0"/>
                                  </p:iterate>
                                  <p:childTnLst>
                                    <p:set>
                                      <p:cBhvr>
                                        <p:cTn id="21" fill="hold"/>
                                        <p:tgtEl>
                                          <p:spTgt spid="3556"/>
                                        </p:tgtEl>
                                        <p:attrNameLst>
                                          <p:attrName>style.visibility</p:attrName>
                                        </p:attrNameLst>
                                      </p:cBhvr>
                                      <p:to>
                                        <p:strVal val="visible"/>
                                      </p:to>
                                    </p:set>
                                    <p:anim calcmode="lin" valueType="num">
                                      <p:cBhvr>
                                        <p:cTn id="22" dur="500" fill="hold"/>
                                        <p:tgtEl>
                                          <p:spTgt spid="3556"/>
                                        </p:tgtEl>
                                        <p:attrNameLst>
                                          <p:attrName>ppt_x</p:attrName>
                                        </p:attrNameLst>
                                      </p:cBhvr>
                                      <p:tavLst>
                                        <p:tav tm="0">
                                          <p:val>
                                            <p:strVal val="#ppt_x"/>
                                          </p:val>
                                        </p:tav>
                                        <p:tav tm="100000">
                                          <p:val>
                                            <p:strVal val="#ppt_x"/>
                                          </p:val>
                                        </p:tav>
                                      </p:tavLst>
                                    </p:anim>
                                    <p:anim calcmode="lin" valueType="num">
                                      <p:cBhvr>
                                        <p:cTn id="23" dur="500" fill="hold"/>
                                        <p:tgtEl>
                                          <p:spTgt spid="355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5" nodeType="afterEffect">
                                  <p:stCondLst>
                                    <p:cond delay="0"/>
                                  </p:stCondLst>
                                  <p:iterate>
                                    <p:tmAbs val="0"/>
                                  </p:iterate>
                                  <p:childTnLst>
                                    <p:set>
                                      <p:cBhvr>
                                        <p:cTn id="26" fill="hold"/>
                                        <p:tgtEl>
                                          <p:spTgt spid="3587"/>
                                        </p:tgtEl>
                                        <p:attrNameLst>
                                          <p:attrName>style.visibility</p:attrName>
                                        </p:attrNameLst>
                                      </p:cBhvr>
                                      <p:to>
                                        <p:strVal val="visible"/>
                                      </p:to>
                                    </p:set>
                                    <p:anim calcmode="lin" valueType="num">
                                      <p:cBhvr>
                                        <p:cTn id="27" dur="500" fill="hold"/>
                                        <p:tgtEl>
                                          <p:spTgt spid="3587"/>
                                        </p:tgtEl>
                                        <p:attrNameLst>
                                          <p:attrName>ppt_x</p:attrName>
                                        </p:attrNameLst>
                                      </p:cBhvr>
                                      <p:tavLst>
                                        <p:tav tm="0">
                                          <p:val>
                                            <p:strVal val="#ppt_x"/>
                                          </p:val>
                                        </p:tav>
                                        <p:tav tm="100000">
                                          <p:val>
                                            <p:strVal val="#ppt_x"/>
                                          </p:val>
                                        </p:tav>
                                      </p:tavLst>
                                    </p:anim>
                                    <p:anim calcmode="lin" valueType="num">
                                      <p:cBhvr>
                                        <p:cTn id="28" dur="500" fill="hold"/>
                                        <p:tgtEl>
                                          <p:spTgt spid="3587"/>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6" nodeType="afterEffect">
                                  <p:stCondLst>
                                    <p:cond delay="0"/>
                                  </p:stCondLst>
                                  <p:iterate>
                                    <p:tmAbs val="0"/>
                                  </p:iterate>
                                  <p:childTnLst>
                                    <p:set>
                                      <p:cBhvr>
                                        <p:cTn id="31" fill="hold"/>
                                        <p:tgtEl>
                                          <p:spTgt spid="3579"/>
                                        </p:tgtEl>
                                        <p:attrNameLst>
                                          <p:attrName>style.visibility</p:attrName>
                                        </p:attrNameLst>
                                      </p:cBhvr>
                                      <p:to>
                                        <p:strVal val="visible"/>
                                      </p:to>
                                    </p:set>
                                    <p:anim calcmode="lin" valueType="num">
                                      <p:cBhvr>
                                        <p:cTn id="32" dur="500" fill="hold"/>
                                        <p:tgtEl>
                                          <p:spTgt spid="3579"/>
                                        </p:tgtEl>
                                        <p:attrNameLst>
                                          <p:attrName>ppt_x</p:attrName>
                                        </p:attrNameLst>
                                      </p:cBhvr>
                                      <p:tavLst>
                                        <p:tav tm="0">
                                          <p:val>
                                            <p:strVal val="#ppt_x"/>
                                          </p:val>
                                        </p:tav>
                                        <p:tav tm="100000">
                                          <p:val>
                                            <p:strVal val="#ppt_x"/>
                                          </p:val>
                                        </p:tav>
                                      </p:tavLst>
                                    </p:anim>
                                    <p:anim calcmode="lin" valueType="num">
                                      <p:cBhvr>
                                        <p:cTn id="33" dur="500" fill="hold"/>
                                        <p:tgtEl>
                                          <p:spTgt spid="3579"/>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7" nodeType="afterEffect">
                                  <p:stCondLst>
                                    <p:cond delay="0"/>
                                  </p:stCondLst>
                                  <p:iterate>
                                    <p:tmAbs val="0"/>
                                  </p:iterate>
                                  <p:childTnLst>
                                    <p:set>
                                      <p:cBhvr>
                                        <p:cTn id="36" fill="hold"/>
                                        <p:tgtEl>
                                          <p:spTgt spid="3573"/>
                                        </p:tgtEl>
                                        <p:attrNameLst>
                                          <p:attrName>style.visibility</p:attrName>
                                        </p:attrNameLst>
                                      </p:cBhvr>
                                      <p:to>
                                        <p:strVal val="visible"/>
                                      </p:to>
                                    </p:set>
                                    <p:anim calcmode="lin" valueType="num">
                                      <p:cBhvr>
                                        <p:cTn id="37" dur="500" fill="hold"/>
                                        <p:tgtEl>
                                          <p:spTgt spid="3573"/>
                                        </p:tgtEl>
                                        <p:attrNameLst>
                                          <p:attrName>ppt_x</p:attrName>
                                        </p:attrNameLst>
                                      </p:cBhvr>
                                      <p:tavLst>
                                        <p:tav tm="0">
                                          <p:val>
                                            <p:strVal val="#ppt_x"/>
                                          </p:val>
                                        </p:tav>
                                        <p:tav tm="100000">
                                          <p:val>
                                            <p:strVal val="#ppt_x"/>
                                          </p:val>
                                        </p:tav>
                                      </p:tavLst>
                                    </p:anim>
                                    <p:anim calcmode="lin" valueType="num">
                                      <p:cBhvr>
                                        <p:cTn id="38" dur="500" fill="hold"/>
                                        <p:tgtEl>
                                          <p:spTgt spid="35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0" grpId="1" animBg="1" advAuto="0"/>
      <p:bldP spid="3538" grpId="2" animBg="1" advAuto="0"/>
      <p:bldP spid="3546" grpId="3" animBg="1" advAuto="0"/>
      <p:bldP spid="3556" grpId="4" animBg="1" advAuto="0"/>
      <p:bldP spid="3573" grpId="7" animBg="1" advAuto="0"/>
      <p:bldP spid="3579" grpId="6" animBg="1" advAuto="0"/>
      <p:bldP spid="3587" grpId="5"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4342" name="Group 10"/>
          <p:cNvGrpSpPr/>
          <p:nvPr/>
        </p:nvGrpSpPr>
        <p:grpSpPr>
          <a:xfrm>
            <a:off x="-67927" y="0"/>
            <a:ext cx="6314337" cy="4346914"/>
            <a:chOff x="0" y="0"/>
            <a:chExt cx="6314336" cy="4346912"/>
          </a:xfrm>
        </p:grpSpPr>
        <p:pic>
          <p:nvPicPr>
            <p:cNvPr id="4337" name="Picture 11" descr="Picture 11"/>
            <p:cNvPicPr>
              <a:picLocks noChangeAspect="1"/>
            </p:cNvPicPr>
            <p:nvPr/>
          </p:nvPicPr>
          <p:blipFill>
            <a:blip r:embed="rId3"/>
            <a:srcRect r="1596"/>
            <a:stretch>
              <a:fillRect/>
            </a:stretch>
          </p:blipFill>
          <p:spPr>
            <a:xfrm>
              <a:off x="367944" y="0"/>
              <a:ext cx="5946393" cy="4294829"/>
            </a:xfrm>
            <a:prstGeom prst="rect">
              <a:avLst/>
            </a:prstGeom>
            <a:ln w="12700" cap="flat">
              <a:noFill/>
              <a:miter lim="400000"/>
            </a:ln>
            <a:effectLst/>
          </p:spPr>
        </p:pic>
        <p:sp>
          <p:nvSpPr>
            <p:cNvPr id="4338" name="TextBox 12"/>
            <p:cNvSpPr txBox="1"/>
            <p:nvPr/>
          </p:nvSpPr>
          <p:spPr>
            <a:xfrm>
              <a:off x="0" y="4219912"/>
              <a:ext cx="783366"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800">
                  <a:solidFill>
                    <a:srgbClr val="966440"/>
                  </a:solidFill>
                  <a:latin typeface="Neusa Next Pro"/>
                  <a:ea typeface="Neusa Next Pro"/>
                  <a:cs typeface="Neusa Next Pro"/>
                  <a:sym typeface="Neusa Next Pro"/>
                </a:defRPr>
              </a:lvl1pPr>
            </a:lstStyle>
            <a:p>
              <a:r>
                <a:t>+121412527</a:t>
              </a:r>
            </a:p>
          </p:txBody>
        </p:sp>
        <p:sp>
          <p:nvSpPr>
            <p:cNvPr id="4339" name="TextBox 13"/>
            <p:cNvSpPr txBox="1"/>
            <p:nvPr/>
          </p:nvSpPr>
          <p:spPr>
            <a:xfrm>
              <a:off x="486639" y="1788907"/>
              <a:ext cx="783366"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sz="800">
                  <a:solidFill>
                    <a:srgbClr val="966440"/>
                  </a:solidFill>
                  <a:latin typeface="Neusa Next Pro"/>
                  <a:ea typeface="Neusa Next Pro"/>
                  <a:cs typeface="Neusa Next Pro"/>
                  <a:sym typeface="Neusa Next Pro"/>
                </a:defRPr>
              </a:lvl1pPr>
            </a:lstStyle>
            <a:p>
              <a:r>
                <a:t>+3BF25278</a:t>
              </a:r>
            </a:p>
          </p:txBody>
        </p:sp>
        <p:sp>
          <p:nvSpPr>
            <p:cNvPr id="4340" name="TextBox 14"/>
            <p:cNvSpPr txBox="1"/>
            <p:nvPr/>
          </p:nvSpPr>
          <p:spPr>
            <a:xfrm>
              <a:off x="1744772" y="667147"/>
              <a:ext cx="783366"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sz="800">
                  <a:solidFill>
                    <a:srgbClr val="966440"/>
                  </a:solidFill>
                  <a:latin typeface="Neusa Next Pro"/>
                  <a:ea typeface="Neusa Next Pro"/>
                  <a:cs typeface="Neusa Next Pro"/>
                  <a:sym typeface="Neusa Next Pro"/>
                </a:defRPr>
              </a:lvl1pPr>
            </a:lstStyle>
            <a:p>
              <a:r>
                <a:t>+7181412527</a:t>
              </a:r>
            </a:p>
          </p:txBody>
        </p:sp>
        <p:sp>
          <p:nvSpPr>
            <p:cNvPr id="4341" name="TextBox 15"/>
            <p:cNvSpPr txBox="1"/>
            <p:nvPr/>
          </p:nvSpPr>
          <p:spPr>
            <a:xfrm>
              <a:off x="3774401" y="3250976"/>
              <a:ext cx="783366"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800">
                  <a:solidFill>
                    <a:srgbClr val="966440"/>
                  </a:solidFill>
                  <a:latin typeface="Neusa Next Pro"/>
                  <a:ea typeface="Neusa Next Pro"/>
                  <a:cs typeface="Neusa Next Pro"/>
                  <a:sym typeface="Neusa Next Pro"/>
                </a:defRPr>
              </a:lvl1pPr>
            </a:lstStyle>
            <a:p>
              <a:r>
                <a:t>-A81412DE7</a:t>
              </a:r>
            </a:p>
          </p:txBody>
        </p:sp>
      </p:grpSp>
      <p:sp>
        <p:nvSpPr>
          <p:cNvPr id="4343" name="Title 3"/>
          <p:cNvSpPr txBox="1">
            <a:spLocks noGrp="1"/>
          </p:cNvSpPr>
          <p:nvPr>
            <p:ph type="title"/>
          </p:nvPr>
        </p:nvSpPr>
        <p:spPr>
          <a:xfrm>
            <a:off x="536575" y="4047730"/>
            <a:ext cx="7388225" cy="3173985"/>
          </a:xfrm>
          <a:prstGeom prst="rect">
            <a:avLst/>
          </a:prstGeom>
        </p:spPr>
        <p:txBody>
          <a:bodyPr/>
          <a:lstStyle/>
          <a:p>
            <a:pPr>
              <a:lnSpc>
                <a:spcPct val="100000"/>
              </a:lnSpc>
              <a:spcBef>
                <a:spcPts val="1200"/>
              </a:spcBef>
              <a:defRPr>
                <a:solidFill>
                  <a:srgbClr val="40474F"/>
                </a:solidFill>
              </a:defRPr>
            </a:pPr>
            <a:r>
              <a:t>THANK YOU!</a:t>
            </a:r>
            <a:br/>
            <a:r>
              <a:t/>
            </a:r>
            <a:br/>
            <a:r>
              <a:rPr sz="3000" cap="none"/>
              <a:t>ain.aaviksoo@guardtime.com</a:t>
            </a:r>
            <a:br>
              <a:rPr sz="3000" cap="none"/>
            </a:br>
            <a:r>
              <a:rPr sz="3000" cap="none"/>
              <a:t>guardtime.com/health</a:t>
            </a:r>
            <a:br>
              <a:rPr sz="3000" cap="none"/>
            </a:br>
            <a:endParaRPr sz="3000" cap="none"/>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4342"/>
                                        </p:tgtEl>
                                        <p:attrNameLst>
                                          <p:attrName>style.visibility</p:attrName>
                                        </p:attrNameLst>
                                      </p:cBhvr>
                                      <p:to>
                                        <p:strVal val="visible"/>
                                      </p:to>
                                    </p:set>
                                    <p:animEffect transition="in" filter="wipe(left)">
                                      <p:cBhvr>
                                        <p:cTn id="7" dur="500"/>
                                        <p:tgtEl>
                                          <p:spTgt spid="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2" grpId="1"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5" name="Title 1"/>
          <p:cNvSpPr txBox="1">
            <a:spLocks noGrp="1"/>
          </p:cNvSpPr>
          <p:nvPr>
            <p:ph type="title"/>
          </p:nvPr>
        </p:nvSpPr>
        <p:spPr>
          <a:xfrm>
            <a:off x="536575" y="1056068"/>
            <a:ext cx="11068050" cy="3363532"/>
          </a:xfrm>
          <a:prstGeom prst="rect">
            <a:avLst/>
          </a:prstGeom>
        </p:spPr>
        <p:txBody>
          <a:bodyPr/>
          <a:lstStyle/>
          <a:p>
            <a:r>
              <a:t> </a:t>
            </a:r>
          </a:p>
        </p:txBody>
      </p:sp>
      <p:sp>
        <p:nvSpPr>
          <p:cNvPr id="4346" name="Subtitle 2"/>
          <p:cNvSpPr txBox="1">
            <a:spLocks noGrp="1"/>
          </p:cNvSpPr>
          <p:nvPr>
            <p:ph type="body" sz="quarter" idx="1"/>
          </p:nvPr>
        </p:nvSpPr>
        <p:spPr>
          <a:xfrm>
            <a:off x="9479346" y="6070143"/>
            <a:ext cx="5508626" cy="1074739"/>
          </a:xfrm>
          <a:prstGeom prst="rect">
            <a:avLst/>
          </a:prstGeom>
        </p:spPr>
        <p:txBody>
          <a:bodyPr/>
          <a:lstStyle/>
          <a:p>
            <a:r>
              <a:t>© 2019 GUARDTIME</a:t>
            </a:r>
          </a:p>
          <a:p>
            <a:r>
              <a:t>All rights reserved</a:t>
            </a:r>
          </a:p>
        </p:txBody>
      </p:sp>
      <p:sp>
        <p:nvSpPr>
          <p:cNvPr id="4347" name="Title 1"/>
          <p:cNvSpPr txBox="1"/>
          <p:nvPr/>
        </p:nvSpPr>
        <p:spPr>
          <a:xfrm>
            <a:off x="1885589" y="2448234"/>
            <a:ext cx="9142036" cy="1340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440334">
              <a:lnSpc>
                <a:spcPct val="110000"/>
              </a:lnSpc>
              <a:spcBef>
                <a:spcPts val="2900"/>
              </a:spcBef>
              <a:defRPr sz="3200" b="1">
                <a:solidFill>
                  <a:srgbClr val="FFFFFF"/>
                </a:solidFill>
                <a:latin typeface="Arial"/>
                <a:ea typeface="Arial"/>
                <a:cs typeface="Arial"/>
                <a:sym typeface="Arial"/>
              </a:defRPr>
            </a:lvl1pPr>
          </a:lstStyle>
          <a:p>
            <a:r>
              <a:t>ain.aaviksoo@guardtime.com | @ainaaviksoo</a:t>
            </a:r>
          </a:p>
        </p:txBody>
      </p:sp>
      <p:sp>
        <p:nvSpPr>
          <p:cNvPr id="4348" name="Title 1"/>
          <p:cNvSpPr txBox="1"/>
          <p:nvPr/>
        </p:nvSpPr>
        <p:spPr>
          <a:xfrm>
            <a:off x="3338517" y="3403038"/>
            <a:ext cx="5464166" cy="11799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defTabSz="440334">
              <a:lnSpc>
                <a:spcPct val="110000"/>
              </a:lnSpc>
              <a:spcBef>
                <a:spcPts val="2900"/>
              </a:spcBef>
              <a:defRPr sz="3200" b="1">
                <a:solidFill>
                  <a:srgbClr val="FFFFFF"/>
                </a:solidFill>
                <a:latin typeface="Arial"/>
                <a:ea typeface="Arial"/>
                <a:cs typeface="Arial"/>
                <a:sym typeface="Arial"/>
              </a:defRPr>
            </a:lvl1pPr>
          </a:lstStyle>
          <a:p>
            <a:r>
              <a:t>www.guardtime.com/health</a:t>
            </a:r>
            <a:endParaRPr sz="2100">
              <a:solidFill>
                <a:srgbClr val="FF0000"/>
              </a:solidFill>
            </a:endParaRPr>
          </a:p>
        </p:txBody>
      </p:sp>
    </p:spTree>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66440"/>
        </a:solidFill>
        <a:effectLst/>
      </p:bgPr>
    </p:bg>
    <p:spTree>
      <p:nvGrpSpPr>
        <p:cNvPr id="1" name=""/>
        <p:cNvGrpSpPr/>
        <p:nvPr/>
      </p:nvGrpSpPr>
      <p:grpSpPr>
        <a:xfrm>
          <a:off x="0" y="0"/>
          <a:ext cx="0" cy="0"/>
          <a:chOff x="0" y="0"/>
          <a:chExt cx="0" cy="0"/>
        </a:xfrm>
      </p:grpSpPr>
      <p:sp>
        <p:nvSpPr>
          <p:cNvPr id="3589" name="Title 3"/>
          <p:cNvSpPr txBox="1">
            <a:spLocks noGrp="1"/>
          </p:cNvSpPr>
          <p:nvPr>
            <p:ph type="title"/>
          </p:nvPr>
        </p:nvSpPr>
        <p:spPr>
          <a:xfrm>
            <a:off x="623886" y="658799"/>
            <a:ext cx="11304590" cy="1684821"/>
          </a:xfrm>
          <a:prstGeom prst="rect">
            <a:avLst/>
          </a:prstGeom>
        </p:spPr>
        <p:txBody>
          <a:bodyPr/>
          <a:lstStyle>
            <a:lvl1pPr>
              <a:defRPr>
                <a:latin typeface="Neusa Next Pro"/>
                <a:ea typeface="Neusa Next Pro"/>
                <a:cs typeface="Neusa Next Pro"/>
                <a:sym typeface="Neusa Next Pro"/>
              </a:defRPr>
            </a:lvl1pPr>
          </a:lstStyle>
          <a:p>
            <a:r>
              <a:t>business is digital</a:t>
            </a:r>
          </a:p>
        </p:txBody>
      </p:sp>
      <p:grpSp>
        <p:nvGrpSpPr>
          <p:cNvPr id="3599" name="Rühm 127"/>
          <p:cNvGrpSpPr/>
          <p:nvPr/>
        </p:nvGrpSpPr>
        <p:grpSpPr>
          <a:xfrm>
            <a:off x="3811113" y="2901208"/>
            <a:ext cx="1821657" cy="1505082"/>
            <a:chOff x="0" y="0"/>
            <a:chExt cx="1821656" cy="1505081"/>
          </a:xfrm>
        </p:grpSpPr>
        <p:grpSp>
          <p:nvGrpSpPr>
            <p:cNvPr id="3597" name="Group 23"/>
            <p:cNvGrpSpPr/>
            <p:nvPr/>
          </p:nvGrpSpPr>
          <p:grpSpPr>
            <a:xfrm>
              <a:off x="493872" y="0"/>
              <a:ext cx="887858" cy="886227"/>
              <a:chOff x="0" y="0"/>
              <a:chExt cx="887856" cy="886226"/>
            </a:xfrm>
          </p:grpSpPr>
          <p:sp>
            <p:nvSpPr>
              <p:cNvPr id="3590" name="Line 24"/>
              <p:cNvSpPr/>
              <p:nvPr/>
            </p:nvSpPr>
            <p:spPr>
              <a:xfrm>
                <a:off x="398064" y="152408"/>
                <a:ext cx="91728" cy="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591" name="Freeform 25"/>
              <p:cNvSpPr/>
              <p:nvPr/>
            </p:nvSpPr>
            <p:spPr>
              <a:xfrm>
                <a:off x="244032" y="90968"/>
                <a:ext cx="399793" cy="703532"/>
              </a:xfrm>
              <a:custGeom>
                <a:avLst/>
                <a:gdLst/>
                <a:ahLst/>
                <a:cxnLst>
                  <a:cxn ang="0">
                    <a:pos x="wd2" y="hd2"/>
                  </a:cxn>
                  <a:cxn ang="5400000">
                    <a:pos x="wd2" y="hd2"/>
                  </a:cxn>
                  <a:cxn ang="10800000">
                    <a:pos x="wd2" y="hd2"/>
                  </a:cxn>
                  <a:cxn ang="16200000">
                    <a:pos x="wd2" y="hd2"/>
                  </a:cxn>
                </a:cxnLst>
                <a:rect l="0" t="0" r="r" b="b"/>
                <a:pathLst>
                  <a:path w="21600" h="21600" extrusionOk="0">
                    <a:moveTo>
                      <a:pt x="3531" y="3757"/>
                    </a:moveTo>
                    <a:cubicBezTo>
                      <a:pt x="21600" y="3757"/>
                      <a:pt x="21600" y="3757"/>
                      <a:pt x="21600" y="3757"/>
                    </a:cubicBezTo>
                    <a:cubicBezTo>
                      <a:pt x="21600" y="20191"/>
                      <a:pt x="21600" y="20191"/>
                      <a:pt x="21600" y="20191"/>
                    </a:cubicBezTo>
                    <a:cubicBezTo>
                      <a:pt x="21600" y="21013"/>
                      <a:pt x="20562" y="21600"/>
                      <a:pt x="19108" y="21600"/>
                    </a:cubicBezTo>
                    <a:cubicBezTo>
                      <a:pt x="2492" y="21600"/>
                      <a:pt x="2492" y="21600"/>
                      <a:pt x="2492" y="21600"/>
                    </a:cubicBezTo>
                    <a:cubicBezTo>
                      <a:pt x="1038" y="21600"/>
                      <a:pt x="0" y="21013"/>
                      <a:pt x="0" y="20191"/>
                    </a:cubicBezTo>
                    <a:cubicBezTo>
                      <a:pt x="0" y="1409"/>
                      <a:pt x="0" y="1409"/>
                      <a:pt x="0" y="1409"/>
                    </a:cubicBezTo>
                    <a:cubicBezTo>
                      <a:pt x="0" y="587"/>
                      <a:pt x="1038" y="0"/>
                      <a:pt x="2492" y="0"/>
                    </a:cubicBezTo>
                    <a:cubicBezTo>
                      <a:pt x="19108" y="0"/>
                      <a:pt x="19108" y="0"/>
                      <a:pt x="19108" y="0"/>
                    </a:cubicBezTo>
                    <a:cubicBezTo>
                      <a:pt x="20562" y="0"/>
                      <a:pt x="21600" y="587"/>
                      <a:pt x="21600" y="1409"/>
                    </a:cubicBezTo>
                    <a:cubicBezTo>
                      <a:pt x="21600" y="1761"/>
                      <a:pt x="21600" y="1761"/>
                      <a:pt x="21600" y="1761"/>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592" name="Line 26"/>
              <p:cNvSpPr/>
              <p:nvPr/>
            </p:nvSpPr>
            <p:spPr>
              <a:xfrm>
                <a:off x="248358" y="718348"/>
                <a:ext cx="334026" cy="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593" name="Freeform 27"/>
              <p:cNvSpPr/>
              <p:nvPr/>
            </p:nvSpPr>
            <p:spPr>
              <a:xfrm>
                <a:off x="0" y="0"/>
                <a:ext cx="887857" cy="886227"/>
              </a:xfrm>
              <a:custGeom>
                <a:avLst/>
                <a:gdLst/>
                <a:ahLst/>
                <a:cxnLst>
                  <a:cxn ang="0">
                    <a:pos x="wd2" y="hd2"/>
                  </a:cxn>
                  <a:cxn ang="5400000">
                    <a:pos x="wd2" y="hd2"/>
                  </a:cxn>
                  <a:cxn ang="10800000">
                    <a:pos x="wd2" y="hd2"/>
                  </a:cxn>
                  <a:cxn ang="16200000">
                    <a:pos x="wd2" y="hd2"/>
                  </a:cxn>
                </a:cxnLst>
                <a:rect l="0" t="0" r="r" b="b"/>
                <a:pathLst>
                  <a:path w="20002" h="20771" extrusionOk="0">
                    <a:moveTo>
                      <a:pt x="11729" y="20592"/>
                    </a:moveTo>
                    <a:cubicBezTo>
                      <a:pt x="17172" y="19606"/>
                      <a:pt x="20801" y="14228"/>
                      <a:pt x="19851" y="8582"/>
                    </a:cubicBezTo>
                    <a:cubicBezTo>
                      <a:pt x="18900" y="2935"/>
                      <a:pt x="13716" y="-829"/>
                      <a:pt x="8273" y="157"/>
                    </a:cubicBezTo>
                    <a:cubicBezTo>
                      <a:pt x="2830" y="1143"/>
                      <a:pt x="-799" y="6520"/>
                      <a:pt x="151" y="12167"/>
                    </a:cubicBezTo>
                    <a:cubicBezTo>
                      <a:pt x="1015" y="17186"/>
                      <a:pt x="5163" y="20771"/>
                      <a:pt x="10001" y="20771"/>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594" name="Line 28"/>
              <p:cNvSpPr/>
              <p:nvPr/>
            </p:nvSpPr>
            <p:spPr>
              <a:xfrm>
                <a:off x="328836" y="427590"/>
                <a:ext cx="111631" cy="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595" name="Line 29"/>
              <p:cNvSpPr/>
              <p:nvPr/>
            </p:nvSpPr>
            <p:spPr>
              <a:xfrm>
                <a:off x="328836" y="489030"/>
                <a:ext cx="111631" cy="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596" name="Freeform 30"/>
              <p:cNvSpPr/>
              <p:nvPr/>
            </p:nvSpPr>
            <p:spPr>
              <a:xfrm>
                <a:off x="366912" y="335862"/>
                <a:ext cx="154033" cy="244896"/>
              </a:xfrm>
              <a:custGeom>
                <a:avLst/>
                <a:gdLst/>
                <a:ahLst/>
                <a:cxnLst>
                  <a:cxn ang="0">
                    <a:pos x="wd2" y="hd2"/>
                  </a:cxn>
                  <a:cxn ang="5400000">
                    <a:pos x="wd2" y="hd2"/>
                  </a:cxn>
                  <a:cxn ang="10800000">
                    <a:pos x="wd2" y="hd2"/>
                  </a:cxn>
                  <a:cxn ang="16200000">
                    <a:pos x="wd2" y="hd2"/>
                  </a:cxn>
                </a:cxnLst>
                <a:rect l="0" t="0" r="r" b="b"/>
                <a:pathLst>
                  <a:path w="21600" h="21600" extrusionOk="0">
                    <a:moveTo>
                      <a:pt x="21600" y="14850"/>
                    </a:moveTo>
                    <a:cubicBezTo>
                      <a:pt x="21600" y="18563"/>
                      <a:pt x="16740" y="21600"/>
                      <a:pt x="10800" y="21600"/>
                    </a:cubicBezTo>
                    <a:cubicBezTo>
                      <a:pt x="10800" y="21600"/>
                      <a:pt x="10800" y="21600"/>
                      <a:pt x="10800" y="21600"/>
                    </a:cubicBezTo>
                    <a:cubicBezTo>
                      <a:pt x="4860" y="21600"/>
                      <a:pt x="0" y="18563"/>
                      <a:pt x="0" y="14850"/>
                    </a:cubicBezTo>
                    <a:cubicBezTo>
                      <a:pt x="0" y="6750"/>
                      <a:pt x="0" y="6750"/>
                      <a:pt x="0" y="6750"/>
                    </a:cubicBezTo>
                    <a:cubicBezTo>
                      <a:pt x="0" y="3038"/>
                      <a:pt x="4860" y="0"/>
                      <a:pt x="10800" y="0"/>
                    </a:cubicBezTo>
                    <a:cubicBezTo>
                      <a:pt x="10800" y="0"/>
                      <a:pt x="10800" y="0"/>
                      <a:pt x="10800" y="0"/>
                    </a:cubicBezTo>
                    <a:cubicBezTo>
                      <a:pt x="16740" y="0"/>
                      <a:pt x="21600" y="3038"/>
                      <a:pt x="21600" y="6750"/>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grpSp>
        <p:sp>
          <p:nvSpPr>
            <p:cNvPr id="3598" name="TextBox 81"/>
            <p:cNvSpPr txBox="1"/>
            <p:nvPr/>
          </p:nvSpPr>
          <p:spPr>
            <a:xfrm>
              <a:off x="0" y="1078361"/>
              <a:ext cx="1821657" cy="4267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600">
                  <a:solidFill>
                    <a:srgbClr val="FFFFFF"/>
                  </a:solidFill>
                  <a:latin typeface="Aino Regular"/>
                  <a:ea typeface="Aino Regular"/>
                  <a:cs typeface="Aino Regular"/>
                  <a:sym typeface="Aino Regular"/>
                </a:defRPr>
              </a:lvl1pPr>
            </a:lstStyle>
            <a:p>
              <a:r>
                <a:t>99% of banking done online</a:t>
              </a:r>
            </a:p>
          </p:txBody>
        </p:sp>
      </p:grpSp>
      <p:grpSp>
        <p:nvGrpSpPr>
          <p:cNvPr id="3607" name="Rühm 112"/>
          <p:cNvGrpSpPr/>
          <p:nvPr/>
        </p:nvGrpSpPr>
        <p:grpSpPr>
          <a:xfrm>
            <a:off x="1008346" y="2901208"/>
            <a:ext cx="1821657" cy="1505082"/>
            <a:chOff x="0" y="0"/>
            <a:chExt cx="1821656" cy="1505081"/>
          </a:xfrm>
        </p:grpSpPr>
        <p:grpSp>
          <p:nvGrpSpPr>
            <p:cNvPr id="3605" name="Group 33"/>
            <p:cNvGrpSpPr/>
            <p:nvPr/>
          </p:nvGrpSpPr>
          <p:grpSpPr>
            <a:xfrm>
              <a:off x="498314" y="0"/>
              <a:ext cx="887806" cy="886227"/>
              <a:chOff x="0" y="0"/>
              <a:chExt cx="887804" cy="886226"/>
            </a:xfrm>
          </p:grpSpPr>
          <p:sp>
            <p:nvSpPr>
              <p:cNvPr id="3600" name="Freeform 34"/>
              <p:cNvSpPr/>
              <p:nvPr/>
            </p:nvSpPr>
            <p:spPr>
              <a:xfrm>
                <a:off x="581644" y="488407"/>
                <a:ext cx="123243" cy="263703"/>
              </a:xfrm>
              <a:custGeom>
                <a:avLst/>
                <a:gdLst/>
                <a:ahLst/>
                <a:cxnLst>
                  <a:cxn ang="0">
                    <a:pos x="wd2" y="hd2"/>
                  </a:cxn>
                  <a:cxn ang="5400000">
                    <a:pos x="wd2" y="hd2"/>
                  </a:cxn>
                  <a:cxn ang="10800000">
                    <a:pos x="wd2" y="hd2"/>
                  </a:cxn>
                  <a:cxn ang="16200000">
                    <a:pos x="wd2" y="hd2"/>
                  </a:cxn>
                </a:cxnLst>
                <a:rect l="0" t="0" r="r" b="b"/>
                <a:pathLst>
                  <a:path w="21600" h="21600" extrusionOk="0">
                    <a:moveTo>
                      <a:pt x="21600" y="12247"/>
                    </a:moveTo>
                    <a:lnTo>
                      <a:pt x="0" y="0"/>
                    </a:lnTo>
                    <a:lnTo>
                      <a:pt x="0" y="15959"/>
                    </a:lnTo>
                    <a:lnTo>
                      <a:pt x="10800" y="14103"/>
                    </a:lnTo>
                    <a:lnTo>
                      <a:pt x="16200" y="21600"/>
                    </a:ln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601" name="Freeform 35"/>
              <p:cNvSpPr/>
              <p:nvPr/>
            </p:nvSpPr>
            <p:spPr>
              <a:xfrm>
                <a:off x="167513" y="262764"/>
                <a:ext cx="552779" cy="378791"/>
              </a:xfrm>
              <a:custGeom>
                <a:avLst/>
                <a:gdLst/>
                <a:ahLst/>
                <a:cxnLst>
                  <a:cxn ang="0">
                    <a:pos x="wd2" y="hd2"/>
                  </a:cxn>
                  <a:cxn ang="5400000">
                    <a:pos x="wd2" y="hd2"/>
                  </a:cxn>
                  <a:cxn ang="10800000">
                    <a:pos x="wd2" y="hd2"/>
                  </a:cxn>
                  <a:cxn ang="16200000">
                    <a:pos x="wd2" y="hd2"/>
                  </a:cxn>
                </a:cxnLst>
                <a:rect l="0" t="0" r="r" b="b"/>
                <a:pathLst>
                  <a:path w="21600" h="21600" extrusionOk="0">
                    <a:moveTo>
                      <a:pt x="13208" y="21600"/>
                    </a:moveTo>
                    <a:lnTo>
                      <a:pt x="0" y="21600"/>
                    </a:lnTo>
                    <a:lnTo>
                      <a:pt x="0" y="0"/>
                    </a:lnTo>
                    <a:lnTo>
                      <a:pt x="21600" y="0"/>
                    </a:lnTo>
                    <a:lnTo>
                      <a:pt x="21600" y="6769"/>
                    </a:lnTo>
                    <a:lnTo>
                      <a:pt x="12004" y="10283"/>
                    </a:lnTo>
                    <a:lnTo>
                      <a:pt x="12004" y="13539"/>
                    </a:lnTo>
                    <a:lnTo>
                      <a:pt x="9596" y="13539"/>
                    </a:lnTo>
                    <a:lnTo>
                      <a:pt x="9596" y="10283"/>
                    </a:lnTo>
                    <a:lnTo>
                      <a:pt x="2408" y="7648"/>
                    </a:ln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602" name="Line 36"/>
              <p:cNvSpPr/>
              <p:nvPr/>
            </p:nvSpPr>
            <p:spPr>
              <a:xfrm>
                <a:off x="720291" y="381476"/>
                <a:ext cx="1" cy="164928"/>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603" name="Freeform 37"/>
              <p:cNvSpPr/>
              <p:nvPr/>
            </p:nvSpPr>
            <p:spPr>
              <a:xfrm>
                <a:off x="366875" y="152208"/>
                <a:ext cx="154054" cy="607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0800"/>
                      <a:pt x="21600" y="10800"/>
                      <a:pt x="21600" y="10800"/>
                    </a:cubicBezTo>
                    <a:cubicBezTo>
                      <a:pt x="21600" y="4050"/>
                      <a:pt x="19440" y="0"/>
                      <a:pt x="17280" y="0"/>
                    </a:cubicBezTo>
                    <a:cubicBezTo>
                      <a:pt x="4320" y="0"/>
                      <a:pt x="4320" y="0"/>
                      <a:pt x="4320" y="0"/>
                    </a:cubicBezTo>
                    <a:cubicBezTo>
                      <a:pt x="2160" y="0"/>
                      <a:pt x="0" y="4050"/>
                      <a:pt x="0" y="10800"/>
                    </a:cubicBezTo>
                    <a:cubicBezTo>
                      <a:pt x="0" y="21600"/>
                      <a:pt x="0" y="21600"/>
                      <a:pt x="0" y="21600"/>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604" name="Freeform 38"/>
              <p:cNvSpPr/>
              <p:nvPr/>
            </p:nvSpPr>
            <p:spPr>
              <a:xfrm>
                <a:off x="-1" y="0"/>
                <a:ext cx="887806" cy="886227"/>
              </a:xfrm>
              <a:custGeom>
                <a:avLst/>
                <a:gdLst/>
                <a:ahLst/>
                <a:cxnLst>
                  <a:cxn ang="0">
                    <a:pos x="wd2" y="hd2"/>
                  </a:cxn>
                  <a:cxn ang="5400000">
                    <a:pos x="wd2" y="hd2"/>
                  </a:cxn>
                  <a:cxn ang="10800000">
                    <a:pos x="wd2" y="hd2"/>
                  </a:cxn>
                  <a:cxn ang="16200000">
                    <a:pos x="wd2" y="hd2"/>
                  </a:cxn>
                </a:cxnLst>
                <a:rect l="0" t="0" r="r" b="b"/>
                <a:pathLst>
                  <a:path w="20002" h="20771" extrusionOk="0">
                    <a:moveTo>
                      <a:pt x="11729" y="20592"/>
                    </a:moveTo>
                    <a:cubicBezTo>
                      <a:pt x="17172" y="19606"/>
                      <a:pt x="20801" y="14228"/>
                      <a:pt x="19851" y="8582"/>
                    </a:cubicBezTo>
                    <a:cubicBezTo>
                      <a:pt x="18900" y="2935"/>
                      <a:pt x="13716" y="-829"/>
                      <a:pt x="8273" y="157"/>
                    </a:cubicBezTo>
                    <a:cubicBezTo>
                      <a:pt x="2830" y="1143"/>
                      <a:pt x="-799" y="6520"/>
                      <a:pt x="151" y="12167"/>
                    </a:cubicBezTo>
                    <a:cubicBezTo>
                      <a:pt x="1015" y="17186"/>
                      <a:pt x="5163" y="20771"/>
                      <a:pt x="10001" y="20771"/>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grpSp>
        <p:sp>
          <p:nvSpPr>
            <p:cNvPr id="3606" name="TextBox 61"/>
            <p:cNvSpPr txBox="1"/>
            <p:nvPr/>
          </p:nvSpPr>
          <p:spPr>
            <a:xfrm>
              <a:off x="0" y="1078361"/>
              <a:ext cx="1821657" cy="4267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600">
                  <a:solidFill>
                    <a:srgbClr val="FFFFFF"/>
                  </a:solidFill>
                  <a:latin typeface="Aino Regular"/>
                  <a:ea typeface="Aino Regular"/>
                  <a:cs typeface="Aino Regular"/>
                  <a:sym typeface="Aino Regular"/>
                </a:defRPr>
              </a:lvl1pPr>
            </a:lstStyle>
            <a:p>
              <a:r>
                <a:t>98% of companies established online</a:t>
              </a:r>
            </a:p>
          </p:txBody>
        </p:sp>
      </p:grpSp>
      <p:grpSp>
        <p:nvGrpSpPr>
          <p:cNvPr id="3615" name="Rühm 128"/>
          <p:cNvGrpSpPr/>
          <p:nvPr/>
        </p:nvGrpSpPr>
        <p:grpSpPr>
          <a:xfrm>
            <a:off x="6357256" y="2901208"/>
            <a:ext cx="2380344" cy="1505082"/>
            <a:chOff x="0" y="0"/>
            <a:chExt cx="2380343" cy="1505081"/>
          </a:xfrm>
        </p:grpSpPr>
        <p:grpSp>
          <p:nvGrpSpPr>
            <p:cNvPr id="3613" name="Group 15"/>
            <p:cNvGrpSpPr/>
            <p:nvPr/>
          </p:nvGrpSpPr>
          <p:grpSpPr>
            <a:xfrm>
              <a:off x="746118" y="0"/>
              <a:ext cx="888128" cy="886227"/>
              <a:chOff x="0" y="0"/>
              <a:chExt cx="888127" cy="886226"/>
            </a:xfrm>
          </p:grpSpPr>
          <p:sp>
            <p:nvSpPr>
              <p:cNvPr id="3608" name="Freeform 16"/>
              <p:cNvSpPr/>
              <p:nvPr/>
            </p:nvSpPr>
            <p:spPr>
              <a:xfrm>
                <a:off x="229422" y="335660"/>
                <a:ext cx="138042" cy="13724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lnTo>
                      <a:pt x="21600" y="12056"/>
                    </a:ln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609" name="Freeform 17"/>
              <p:cNvSpPr/>
              <p:nvPr/>
            </p:nvSpPr>
            <p:spPr>
              <a:xfrm>
                <a:off x="229422" y="549503"/>
                <a:ext cx="138042" cy="1380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lnTo>
                      <a:pt x="21600" y="11986"/>
                    </a:ln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610" name="Freeform 18"/>
              <p:cNvSpPr/>
              <p:nvPr/>
            </p:nvSpPr>
            <p:spPr>
              <a:xfrm>
                <a:off x="236603" y="136977"/>
                <a:ext cx="161182" cy="106923"/>
              </a:xfrm>
              <a:custGeom>
                <a:avLst/>
                <a:gdLst/>
                <a:ahLst/>
                <a:cxnLst>
                  <a:cxn ang="0">
                    <a:pos x="wd2" y="hd2"/>
                  </a:cxn>
                  <a:cxn ang="5400000">
                    <a:pos x="wd2" y="hd2"/>
                  </a:cxn>
                  <a:cxn ang="10800000">
                    <a:pos x="wd2" y="hd2"/>
                  </a:cxn>
                  <a:cxn ang="16200000">
                    <a:pos x="wd2" y="hd2"/>
                  </a:cxn>
                </a:cxnLst>
                <a:rect l="0" t="0" r="r" b="b"/>
                <a:pathLst>
                  <a:path w="21600" h="21600" extrusionOk="0">
                    <a:moveTo>
                      <a:pt x="0" y="9994"/>
                    </a:moveTo>
                    <a:lnTo>
                      <a:pt x="7271" y="21600"/>
                    </a:lnTo>
                    <a:lnTo>
                      <a:pt x="21600" y="0"/>
                    </a:ln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611" name="Freeform 19"/>
              <p:cNvSpPr/>
              <p:nvPr/>
            </p:nvSpPr>
            <p:spPr>
              <a:xfrm>
                <a:off x="505503" y="286189"/>
                <a:ext cx="199482" cy="416516"/>
              </a:xfrm>
              <a:custGeom>
                <a:avLst/>
                <a:gdLst/>
                <a:ahLst/>
                <a:cxnLst>
                  <a:cxn ang="0">
                    <a:pos x="wd2" y="hd2"/>
                  </a:cxn>
                  <a:cxn ang="5400000">
                    <a:pos x="wd2" y="hd2"/>
                  </a:cxn>
                  <a:cxn ang="10800000">
                    <a:pos x="wd2" y="hd2"/>
                  </a:cxn>
                  <a:cxn ang="16200000">
                    <a:pos x="wd2" y="hd2"/>
                  </a:cxn>
                </a:cxnLst>
                <a:rect l="0" t="0" r="r" b="b"/>
                <a:pathLst>
                  <a:path w="21600" h="21600" extrusionOk="0">
                    <a:moveTo>
                      <a:pt x="21600" y="12290"/>
                    </a:moveTo>
                    <a:lnTo>
                      <a:pt x="0" y="0"/>
                    </a:lnTo>
                    <a:lnTo>
                      <a:pt x="0" y="16055"/>
                    </a:lnTo>
                    <a:lnTo>
                      <a:pt x="10800" y="14276"/>
                    </a:lnTo>
                    <a:lnTo>
                      <a:pt x="16589" y="21600"/>
                    </a:ln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612" name="Freeform 20"/>
              <p:cNvSpPr/>
              <p:nvPr/>
            </p:nvSpPr>
            <p:spPr>
              <a:xfrm>
                <a:off x="0" y="0"/>
                <a:ext cx="888128" cy="886227"/>
              </a:xfrm>
              <a:custGeom>
                <a:avLst/>
                <a:gdLst/>
                <a:ahLst/>
                <a:cxnLst>
                  <a:cxn ang="0">
                    <a:pos x="wd2" y="hd2"/>
                  </a:cxn>
                  <a:cxn ang="5400000">
                    <a:pos x="wd2" y="hd2"/>
                  </a:cxn>
                  <a:cxn ang="10800000">
                    <a:pos x="wd2" y="hd2"/>
                  </a:cxn>
                  <a:cxn ang="16200000">
                    <a:pos x="wd2" y="hd2"/>
                  </a:cxn>
                </a:cxnLst>
                <a:rect l="0" t="0" r="r" b="b"/>
                <a:pathLst>
                  <a:path w="20002" h="20771" extrusionOk="0">
                    <a:moveTo>
                      <a:pt x="11729" y="20592"/>
                    </a:moveTo>
                    <a:cubicBezTo>
                      <a:pt x="17172" y="19606"/>
                      <a:pt x="20801" y="14228"/>
                      <a:pt x="19851" y="8582"/>
                    </a:cubicBezTo>
                    <a:cubicBezTo>
                      <a:pt x="18900" y="2935"/>
                      <a:pt x="13716" y="-829"/>
                      <a:pt x="8273" y="157"/>
                    </a:cubicBezTo>
                    <a:cubicBezTo>
                      <a:pt x="2830" y="1143"/>
                      <a:pt x="-799" y="6520"/>
                      <a:pt x="151" y="12167"/>
                    </a:cubicBezTo>
                    <a:cubicBezTo>
                      <a:pt x="1015" y="17186"/>
                      <a:pt x="5163" y="20771"/>
                      <a:pt x="10001" y="20771"/>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grpSp>
        <p:sp>
          <p:nvSpPr>
            <p:cNvPr id="3614" name="TextBox 94"/>
            <p:cNvSpPr txBox="1"/>
            <p:nvPr/>
          </p:nvSpPr>
          <p:spPr>
            <a:xfrm>
              <a:off x="0" y="1078361"/>
              <a:ext cx="2380344" cy="4267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600">
                  <a:solidFill>
                    <a:srgbClr val="FFFFFF"/>
                  </a:solidFill>
                  <a:latin typeface="Aino Regular"/>
                  <a:ea typeface="Aino Regular"/>
                  <a:cs typeface="Aino Regular"/>
                  <a:sym typeface="Aino Regular"/>
                </a:defRPr>
              </a:lvl1pPr>
            </a:lstStyle>
            <a:p>
              <a:r>
                <a:t>95% of tax declarations filed online</a:t>
              </a:r>
            </a:p>
          </p:txBody>
        </p:sp>
      </p:grpSp>
      <p:grpSp>
        <p:nvGrpSpPr>
          <p:cNvPr id="3626" name="Rühm 130"/>
          <p:cNvGrpSpPr/>
          <p:nvPr/>
        </p:nvGrpSpPr>
        <p:grpSpPr>
          <a:xfrm>
            <a:off x="9218637" y="2901208"/>
            <a:ext cx="2278744" cy="1962282"/>
            <a:chOff x="0" y="0"/>
            <a:chExt cx="2278743" cy="1962281"/>
          </a:xfrm>
        </p:grpSpPr>
        <p:grpSp>
          <p:nvGrpSpPr>
            <p:cNvPr id="3624" name="Group 4"/>
            <p:cNvGrpSpPr/>
            <p:nvPr/>
          </p:nvGrpSpPr>
          <p:grpSpPr>
            <a:xfrm>
              <a:off x="710695" y="0"/>
              <a:ext cx="888218" cy="886227"/>
              <a:chOff x="0" y="0"/>
              <a:chExt cx="888217" cy="886226"/>
            </a:xfrm>
          </p:grpSpPr>
          <p:sp>
            <p:nvSpPr>
              <p:cNvPr id="3616" name="Freeform 5"/>
              <p:cNvSpPr/>
              <p:nvPr/>
            </p:nvSpPr>
            <p:spPr>
              <a:xfrm>
                <a:off x="336678" y="336544"/>
                <a:ext cx="214862" cy="213064"/>
              </a:xfrm>
              <a:custGeom>
                <a:avLst/>
                <a:gdLst/>
                <a:ahLst/>
                <a:cxnLst>
                  <a:cxn ang="0">
                    <a:pos x="wd2" y="hd2"/>
                  </a:cxn>
                  <a:cxn ang="5400000">
                    <a:pos x="wd2" y="hd2"/>
                  </a:cxn>
                  <a:cxn ang="10800000">
                    <a:pos x="wd2" y="hd2"/>
                  </a:cxn>
                  <a:cxn ang="16200000">
                    <a:pos x="wd2" y="hd2"/>
                  </a:cxn>
                </a:cxnLst>
                <a:rect l="0" t="0" r="r" b="b"/>
                <a:pathLst>
                  <a:path w="20160" h="18801" extrusionOk="0">
                    <a:moveTo>
                      <a:pt x="18720" y="14125"/>
                    </a:moveTo>
                    <a:cubicBezTo>
                      <a:pt x="16200" y="18513"/>
                      <a:pt x="9720" y="20200"/>
                      <a:pt x="5040" y="17500"/>
                    </a:cubicBezTo>
                    <a:cubicBezTo>
                      <a:pt x="360" y="15138"/>
                      <a:pt x="-1440" y="9062"/>
                      <a:pt x="1440" y="4675"/>
                    </a:cubicBezTo>
                    <a:cubicBezTo>
                      <a:pt x="3960" y="288"/>
                      <a:pt x="10440" y="-1400"/>
                      <a:pt x="15120" y="1300"/>
                    </a:cubicBezTo>
                    <a:cubicBezTo>
                      <a:pt x="18360" y="2988"/>
                      <a:pt x="20160" y="6025"/>
                      <a:pt x="20160" y="9400"/>
                    </a:cubicBezTo>
                    <a:cubicBezTo>
                      <a:pt x="0" y="9400"/>
                      <a:pt x="0" y="9400"/>
                      <a:pt x="0" y="9400"/>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sp>
            <p:nvSpPr>
              <p:cNvPr id="3617" name="Line 6"/>
              <p:cNvSpPr/>
              <p:nvPr/>
            </p:nvSpPr>
            <p:spPr>
              <a:xfrm>
                <a:off x="444108" y="136515"/>
                <a:ext cx="1" cy="46042"/>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618" name="Line 7"/>
              <p:cNvSpPr/>
              <p:nvPr/>
            </p:nvSpPr>
            <p:spPr>
              <a:xfrm>
                <a:off x="179369" y="289987"/>
                <a:ext cx="38368" cy="2302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619" name="Line 8"/>
              <p:cNvSpPr/>
              <p:nvPr/>
            </p:nvSpPr>
            <p:spPr>
              <a:xfrm flipV="1">
                <a:off x="179369" y="572377"/>
                <a:ext cx="38368" cy="2302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620" name="Line 9"/>
              <p:cNvSpPr/>
              <p:nvPr/>
            </p:nvSpPr>
            <p:spPr>
              <a:xfrm flipV="1">
                <a:off x="444108" y="702828"/>
                <a:ext cx="1" cy="46042"/>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621" name="Line 10"/>
              <p:cNvSpPr/>
              <p:nvPr/>
            </p:nvSpPr>
            <p:spPr>
              <a:xfrm flipH="1" flipV="1">
                <a:off x="670481" y="572377"/>
                <a:ext cx="38368" cy="2302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622" name="Line 11"/>
              <p:cNvSpPr/>
              <p:nvPr/>
            </p:nvSpPr>
            <p:spPr>
              <a:xfrm flipH="1">
                <a:off x="670481" y="289987"/>
                <a:ext cx="38368" cy="23021"/>
              </a:xfrm>
              <a:prstGeom prst="line">
                <a:avLst/>
              </a:prstGeom>
              <a:noFill/>
              <a:ln w="25400" cap="rnd">
                <a:solidFill>
                  <a:srgbClr val="FFFFFF"/>
                </a:solidFill>
                <a:prstDash val="solid"/>
                <a:round/>
              </a:ln>
              <a:effectLst/>
            </p:spPr>
            <p:txBody>
              <a:bodyPr wrap="square" lIns="45718" tIns="45718" rIns="45718" bIns="45718" numCol="1" anchor="t">
                <a:noAutofit/>
              </a:bodyPr>
              <a:lstStyle/>
              <a:p>
                <a:endParaRPr/>
              </a:p>
            </p:txBody>
          </p:sp>
          <p:sp>
            <p:nvSpPr>
              <p:cNvPr id="3623" name="Freeform 12"/>
              <p:cNvSpPr/>
              <p:nvPr/>
            </p:nvSpPr>
            <p:spPr>
              <a:xfrm>
                <a:off x="-1" y="0"/>
                <a:ext cx="888219" cy="886227"/>
              </a:xfrm>
              <a:custGeom>
                <a:avLst/>
                <a:gdLst/>
                <a:ahLst/>
                <a:cxnLst>
                  <a:cxn ang="0">
                    <a:pos x="wd2" y="hd2"/>
                  </a:cxn>
                  <a:cxn ang="5400000">
                    <a:pos x="wd2" y="hd2"/>
                  </a:cxn>
                  <a:cxn ang="10800000">
                    <a:pos x="wd2" y="hd2"/>
                  </a:cxn>
                  <a:cxn ang="16200000">
                    <a:pos x="wd2" y="hd2"/>
                  </a:cxn>
                </a:cxnLst>
                <a:rect l="0" t="0" r="r" b="b"/>
                <a:pathLst>
                  <a:path w="20002" h="20771" extrusionOk="0">
                    <a:moveTo>
                      <a:pt x="11729" y="20592"/>
                    </a:moveTo>
                    <a:cubicBezTo>
                      <a:pt x="17172" y="19606"/>
                      <a:pt x="20801" y="14228"/>
                      <a:pt x="19851" y="8582"/>
                    </a:cubicBezTo>
                    <a:cubicBezTo>
                      <a:pt x="18900" y="2935"/>
                      <a:pt x="13716" y="-829"/>
                      <a:pt x="8273" y="157"/>
                    </a:cubicBezTo>
                    <a:cubicBezTo>
                      <a:pt x="2830" y="1143"/>
                      <a:pt x="-799" y="6520"/>
                      <a:pt x="151" y="12167"/>
                    </a:cubicBezTo>
                    <a:cubicBezTo>
                      <a:pt x="1015" y="17186"/>
                      <a:pt x="5163" y="20771"/>
                      <a:pt x="10001" y="20771"/>
                    </a:cubicBezTo>
                  </a:path>
                </a:pathLst>
              </a:custGeom>
              <a:noFill/>
              <a:ln w="25400" cap="rnd">
                <a:solidFill>
                  <a:srgbClr val="FFFFFF"/>
                </a:solidFill>
                <a:prstDash val="solid"/>
                <a:round/>
              </a:ln>
              <a:effectLst/>
            </p:spPr>
            <p:txBody>
              <a:bodyPr wrap="square" lIns="45718" tIns="45718" rIns="45718" bIns="45718" numCol="1" anchor="t">
                <a:noAutofit/>
              </a:bodyPr>
              <a:lstStyle/>
              <a:p>
                <a:pPr>
                  <a:defRPr>
                    <a:latin typeface="Aino Regular"/>
                    <a:ea typeface="Aino Regular"/>
                    <a:cs typeface="Aino Regular"/>
                    <a:sym typeface="Aino Regular"/>
                  </a:defRPr>
                </a:pPr>
                <a:endParaRPr/>
              </a:p>
            </p:txBody>
          </p:sp>
        </p:grpSp>
        <p:sp>
          <p:nvSpPr>
            <p:cNvPr id="3625" name="TextBox 104"/>
            <p:cNvSpPr txBox="1"/>
            <p:nvPr/>
          </p:nvSpPr>
          <p:spPr>
            <a:xfrm>
              <a:off x="0" y="1078361"/>
              <a:ext cx="2278744" cy="883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1600">
                  <a:solidFill>
                    <a:srgbClr val="FFFFFF"/>
                  </a:solidFill>
                  <a:latin typeface="Aino Regular"/>
                  <a:ea typeface="Aino Regular"/>
                  <a:cs typeface="Aino Regular"/>
                  <a:sym typeface="Aino Regular"/>
                </a:defRPr>
              </a:pPr>
              <a:r>
                <a:t>e-Residency – freedom for everyone to run a global EU company fully online</a:t>
              </a:r>
            </a:p>
          </p:txBody>
        </p:sp>
      </p:gr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3589"/>
                                        </p:tgtEl>
                                        <p:attrNameLst>
                                          <p:attrName>style.visibility</p:attrName>
                                        </p:attrNameLst>
                                      </p:cBhvr>
                                      <p:to>
                                        <p:strVal val="visible"/>
                                      </p:to>
                                    </p:set>
                                    <p:anim calcmode="lin" valueType="num">
                                      <p:cBhvr>
                                        <p:cTn id="7" dur="500" fill="hold"/>
                                        <p:tgtEl>
                                          <p:spTgt spid="3589"/>
                                        </p:tgtEl>
                                        <p:attrNameLst>
                                          <p:attrName>ppt_x</p:attrName>
                                        </p:attrNameLst>
                                      </p:cBhvr>
                                      <p:tavLst>
                                        <p:tav tm="0">
                                          <p:val>
                                            <p:strVal val="0-#ppt_w/2"/>
                                          </p:val>
                                        </p:tav>
                                        <p:tav tm="100000">
                                          <p:val>
                                            <p:strVal val="#ppt_x"/>
                                          </p:val>
                                        </p:tav>
                                      </p:tavLst>
                                    </p:anim>
                                    <p:anim calcmode="lin" valueType="num">
                                      <p:cBhvr>
                                        <p:cTn id="8" dur="500" fill="hold"/>
                                        <p:tgtEl>
                                          <p:spTgt spid="358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2" nodeType="afterEffect">
                                  <p:stCondLst>
                                    <p:cond delay="0"/>
                                  </p:stCondLst>
                                  <p:iterate>
                                    <p:tmAbs val="0"/>
                                  </p:iterate>
                                  <p:childTnLst>
                                    <p:set>
                                      <p:cBhvr>
                                        <p:cTn id="11" fill="hold"/>
                                        <p:tgtEl>
                                          <p:spTgt spid="3607"/>
                                        </p:tgtEl>
                                        <p:attrNameLst>
                                          <p:attrName>style.visibility</p:attrName>
                                        </p:attrNameLst>
                                      </p:cBhvr>
                                      <p:to>
                                        <p:strVal val="visible"/>
                                      </p:to>
                                    </p:set>
                                    <p:anim calcmode="lin" valueType="num">
                                      <p:cBhvr>
                                        <p:cTn id="12" dur="500" fill="hold"/>
                                        <p:tgtEl>
                                          <p:spTgt spid="3607"/>
                                        </p:tgtEl>
                                        <p:attrNameLst>
                                          <p:attrName>ppt_x</p:attrName>
                                        </p:attrNameLst>
                                      </p:cBhvr>
                                      <p:tavLst>
                                        <p:tav tm="0">
                                          <p:val>
                                            <p:strVal val="#ppt_x"/>
                                          </p:val>
                                        </p:tav>
                                        <p:tav tm="100000">
                                          <p:val>
                                            <p:strVal val="#ppt_x"/>
                                          </p:val>
                                        </p:tav>
                                      </p:tavLst>
                                    </p:anim>
                                    <p:anim calcmode="lin" valueType="num">
                                      <p:cBhvr>
                                        <p:cTn id="13" dur="500" fill="hold"/>
                                        <p:tgtEl>
                                          <p:spTgt spid="360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3" nodeType="afterEffect">
                                  <p:stCondLst>
                                    <p:cond delay="0"/>
                                  </p:stCondLst>
                                  <p:iterate>
                                    <p:tmAbs val="0"/>
                                  </p:iterate>
                                  <p:childTnLst>
                                    <p:set>
                                      <p:cBhvr>
                                        <p:cTn id="16" fill="hold"/>
                                        <p:tgtEl>
                                          <p:spTgt spid="3599"/>
                                        </p:tgtEl>
                                        <p:attrNameLst>
                                          <p:attrName>style.visibility</p:attrName>
                                        </p:attrNameLst>
                                      </p:cBhvr>
                                      <p:to>
                                        <p:strVal val="visible"/>
                                      </p:to>
                                    </p:set>
                                    <p:anim calcmode="lin" valueType="num">
                                      <p:cBhvr>
                                        <p:cTn id="17" dur="500" fill="hold"/>
                                        <p:tgtEl>
                                          <p:spTgt spid="3599"/>
                                        </p:tgtEl>
                                        <p:attrNameLst>
                                          <p:attrName>ppt_x</p:attrName>
                                        </p:attrNameLst>
                                      </p:cBhvr>
                                      <p:tavLst>
                                        <p:tav tm="0">
                                          <p:val>
                                            <p:strVal val="#ppt_x"/>
                                          </p:val>
                                        </p:tav>
                                        <p:tav tm="100000">
                                          <p:val>
                                            <p:strVal val="#ppt_x"/>
                                          </p:val>
                                        </p:tav>
                                      </p:tavLst>
                                    </p:anim>
                                    <p:anim calcmode="lin" valueType="num">
                                      <p:cBhvr>
                                        <p:cTn id="18" dur="500" fill="hold"/>
                                        <p:tgtEl>
                                          <p:spTgt spid="359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4" nodeType="afterEffect">
                                  <p:stCondLst>
                                    <p:cond delay="0"/>
                                  </p:stCondLst>
                                  <p:iterate>
                                    <p:tmAbs val="0"/>
                                  </p:iterate>
                                  <p:childTnLst>
                                    <p:set>
                                      <p:cBhvr>
                                        <p:cTn id="21" fill="hold"/>
                                        <p:tgtEl>
                                          <p:spTgt spid="3615"/>
                                        </p:tgtEl>
                                        <p:attrNameLst>
                                          <p:attrName>style.visibility</p:attrName>
                                        </p:attrNameLst>
                                      </p:cBhvr>
                                      <p:to>
                                        <p:strVal val="visible"/>
                                      </p:to>
                                    </p:set>
                                    <p:anim calcmode="lin" valueType="num">
                                      <p:cBhvr>
                                        <p:cTn id="22" dur="500" fill="hold"/>
                                        <p:tgtEl>
                                          <p:spTgt spid="3615"/>
                                        </p:tgtEl>
                                        <p:attrNameLst>
                                          <p:attrName>ppt_x</p:attrName>
                                        </p:attrNameLst>
                                      </p:cBhvr>
                                      <p:tavLst>
                                        <p:tav tm="0">
                                          <p:val>
                                            <p:strVal val="#ppt_x"/>
                                          </p:val>
                                        </p:tav>
                                        <p:tav tm="100000">
                                          <p:val>
                                            <p:strVal val="#ppt_x"/>
                                          </p:val>
                                        </p:tav>
                                      </p:tavLst>
                                    </p:anim>
                                    <p:anim calcmode="lin" valueType="num">
                                      <p:cBhvr>
                                        <p:cTn id="23" dur="500" fill="hold"/>
                                        <p:tgtEl>
                                          <p:spTgt spid="361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5" nodeType="afterEffect">
                                  <p:stCondLst>
                                    <p:cond delay="0"/>
                                  </p:stCondLst>
                                  <p:iterate>
                                    <p:tmAbs val="0"/>
                                  </p:iterate>
                                  <p:childTnLst>
                                    <p:set>
                                      <p:cBhvr>
                                        <p:cTn id="26" fill="hold"/>
                                        <p:tgtEl>
                                          <p:spTgt spid="3626"/>
                                        </p:tgtEl>
                                        <p:attrNameLst>
                                          <p:attrName>style.visibility</p:attrName>
                                        </p:attrNameLst>
                                      </p:cBhvr>
                                      <p:to>
                                        <p:strVal val="visible"/>
                                      </p:to>
                                    </p:set>
                                    <p:anim calcmode="lin" valueType="num">
                                      <p:cBhvr>
                                        <p:cTn id="27" dur="500" fill="hold"/>
                                        <p:tgtEl>
                                          <p:spTgt spid="3626"/>
                                        </p:tgtEl>
                                        <p:attrNameLst>
                                          <p:attrName>ppt_x</p:attrName>
                                        </p:attrNameLst>
                                      </p:cBhvr>
                                      <p:tavLst>
                                        <p:tav tm="0">
                                          <p:val>
                                            <p:strVal val="#ppt_x"/>
                                          </p:val>
                                        </p:tav>
                                        <p:tav tm="100000">
                                          <p:val>
                                            <p:strVal val="#ppt_x"/>
                                          </p:val>
                                        </p:tav>
                                      </p:tavLst>
                                    </p:anim>
                                    <p:anim calcmode="lin" valueType="num">
                                      <p:cBhvr>
                                        <p:cTn id="28" dur="500" fill="hold"/>
                                        <p:tgtEl>
                                          <p:spTgt spid="36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9" grpId="1" animBg="1" advAuto="0"/>
      <p:bldP spid="3599" grpId="3" animBg="1" advAuto="0"/>
      <p:bldP spid="3607" grpId="2" animBg="1" advAuto="0"/>
      <p:bldP spid="3615" grpId="4" animBg="1" advAuto="0"/>
      <p:bldP spid="3626" grpId="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8" name="Picture 5" descr="Picture 5"/>
          <p:cNvPicPr>
            <a:picLocks noChangeAspect="1"/>
          </p:cNvPicPr>
          <p:nvPr/>
        </p:nvPicPr>
        <p:blipFill>
          <a:blip r:embed="rId3"/>
          <a:stretch>
            <a:fillRect/>
          </a:stretch>
        </p:blipFill>
        <p:spPr>
          <a:xfrm>
            <a:off x="-16863" y="-237102"/>
            <a:ext cx="12225726" cy="7095103"/>
          </a:xfrm>
          <a:prstGeom prst="rect">
            <a:avLst/>
          </a:prstGeom>
          <a:ln w="12700">
            <a:miter lim="400000"/>
          </a:ln>
        </p:spPr>
      </p:pic>
      <p:pic>
        <p:nvPicPr>
          <p:cNvPr id="3629" name="Picture 2" descr="Picture 2"/>
          <p:cNvPicPr>
            <a:picLocks noChangeAspect="1"/>
          </p:cNvPicPr>
          <p:nvPr/>
        </p:nvPicPr>
        <p:blipFill>
          <a:blip r:embed="rId4"/>
          <a:stretch>
            <a:fillRect/>
          </a:stretch>
        </p:blipFill>
        <p:spPr>
          <a:xfrm>
            <a:off x="-16865" y="5296856"/>
            <a:ext cx="12208865" cy="1518414"/>
          </a:xfrm>
          <a:prstGeom prst="rect">
            <a:avLst/>
          </a:prstGeom>
          <a:ln w="12700">
            <a:miter lim="400000"/>
          </a:ln>
        </p:spPr>
      </p:pic>
      <p:sp>
        <p:nvSpPr>
          <p:cNvPr id="3630" name="TextBox 1"/>
          <p:cNvSpPr txBox="1"/>
          <p:nvPr/>
        </p:nvSpPr>
        <p:spPr>
          <a:xfrm>
            <a:off x="3341742" y="474099"/>
            <a:ext cx="7851903" cy="759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FFFFFF"/>
                </a:solidFill>
                <a:latin typeface="Aino Headline"/>
                <a:ea typeface="Aino Headline"/>
                <a:cs typeface="Aino Headline"/>
                <a:sym typeface="Aino Headline"/>
              </a:defRPr>
            </a:lvl1pPr>
          </a:lstStyle>
          <a:p>
            <a:r>
              <a:t>is digital within this context</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34" name="Picture 4" descr="Picture 4"/>
          <p:cNvPicPr>
            <a:picLocks/>
          </p:cNvPicPr>
          <p:nvPr/>
        </p:nvPicPr>
        <p:blipFill>
          <a:blip r:embed="rId2"/>
          <a:stretch>
            <a:fillRect/>
          </a:stretch>
        </p:blipFill>
        <p:spPr>
          <a:xfrm>
            <a:off x="890587" y="1344364"/>
            <a:ext cx="10523619" cy="5455668"/>
          </a:xfrm>
          <a:prstGeom prst="rect">
            <a:avLst/>
          </a:prstGeom>
          <a:ln w="12700">
            <a:miter lim="400000"/>
          </a:ln>
        </p:spPr>
      </p:pic>
      <p:sp>
        <p:nvSpPr>
          <p:cNvPr id="3635" name="TextBox 6"/>
          <p:cNvSpPr txBox="1"/>
          <p:nvPr/>
        </p:nvSpPr>
        <p:spPr>
          <a:xfrm>
            <a:off x="2221552" y="1390892"/>
            <a:ext cx="9177745" cy="32385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Aino Bold"/>
                <a:ea typeface="Aino Bold"/>
                <a:cs typeface="Aino Bold"/>
                <a:sym typeface="Aino Bold"/>
              </a:defRPr>
            </a:lvl1pPr>
          </a:lstStyle>
          <a:p>
            <a:r>
              <a:t>Estonia has one of the lowest health expenditures (6.2% of GDP) in OECD		</a:t>
            </a:r>
          </a:p>
        </p:txBody>
      </p:sp>
      <p:sp>
        <p:nvSpPr>
          <p:cNvPr id="3636" name="Google Shape;1991;p134"/>
          <p:cNvSpPr txBox="1"/>
          <p:nvPr/>
        </p:nvSpPr>
        <p:spPr>
          <a:xfrm>
            <a:off x="587375" y="346075"/>
            <a:ext cx="11017250" cy="9874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defRPr sz="3200" cap="all">
                <a:solidFill>
                  <a:srgbClr val="40474F"/>
                </a:solidFill>
                <a:latin typeface="Neusa Next Pro"/>
                <a:ea typeface="Neusa Next Pro"/>
                <a:cs typeface="Neusa Next Pro"/>
                <a:sym typeface="Neusa Next Pro"/>
              </a:defRPr>
            </a:pPr>
            <a:r>
              <a:t>High digitalisation drives</a:t>
            </a:r>
            <a:br/>
            <a:r>
              <a:rPr>
                <a:solidFill>
                  <a:srgbClr val="A77149"/>
                </a:solidFill>
              </a:rPr>
              <a:t>/ high quality &amp; high efficiency </a:t>
            </a:r>
          </a:p>
        </p:txBody>
      </p:sp>
      <p:grpSp>
        <p:nvGrpSpPr>
          <p:cNvPr id="3639" name="Group 7"/>
          <p:cNvGrpSpPr/>
          <p:nvPr/>
        </p:nvGrpSpPr>
        <p:grpSpPr>
          <a:xfrm>
            <a:off x="11961141" y="549276"/>
            <a:ext cx="244257" cy="805701"/>
            <a:chOff x="0" y="0"/>
            <a:chExt cx="244255" cy="805699"/>
          </a:xfrm>
        </p:grpSpPr>
        <p:sp>
          <p:nvSpPr>
            <p:cNvPr id="3637" name="Rectangle 8"/>
            <p:cNvSpPr/>
            <p:nvPr/>
          </p:nvSpPr>
          <p:spPr>
            <a:xfrm>
              <a:off x="0" y="0"/>
              <a:ext cx="244256" cy="805700"/>
            </a:xfrm>
            <a:prstGeom prst="rect">
              <a:avLst/>
            </a:prstGeom>
            <a:solidFill>
              <a:srgbClr val="40474F"/>
            </a:solidFill>
            <a:ln w="12700" cap="flat">
              <a:noFill/>
              <a:miter lim="400000"/>
            </a:ln>
            <a:effectLst/>
          </p:spPr>
          <p:txBody>
            <a:bodyPr wrap="square" lIns="45719" tIns="45719" rIns="45719" bIns="45719"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3638" name="Picture 9" descr="Picture 9"/>
            <p:cNvPicPr>
              <a:picLocks noChangeAspect="1"/>
            </p:cNvPicPr>
            <p:nvPr/>
          </p:nvPicPr>
          <p:blipFill>
            <a:blip r:embed="rId3"/>
            <a:stretch>
              <a:fillRect/>
            </a:stretch>
          </p:blipFill>
          <p:spPr>
            <a:xfrm rot="16200000">
              <a:off x="-171809" y="331177"/>
              <a:ext cx="599827" cy="99001"/>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41" name="Picture 5" descr="Picture 5"/>
          <p:cNvPicPr>
            <a:picLocks noChangeAspect="1"/>
          </p:cNvPicPr>
          <p:nvPr/>
        </p:nvPicPr>
        <p:blipFill>
          <a:blip r:embed="rId2"/>
          <a:stretch>
            <a:fillRect/>
          </a:stretch>
        </p:blipFill>
        <p:spPr>
          <a:xfrm>
            <a:off x="5145795" y="1381369"/>
            <a:ext cx="6426445" cy="2056088"/>
          </a:xfrm>
          <a:prstGeom prst="rect">
            <a:avLst/>
          </a:prstGeom>
          <a:ln w="12700">
            <a:miter lim="400000"/>
          </a:ln>
        </p:spPr>
      </p:pic>
      <p:pic>
        <p:nvPicPr>
          <p:cNvPr id="3642" name="Picture 7" descr="Picture 7"/>
          <p:cNvPicPr>
            <a:picLocks noChangeAspect="1"/>
          </p:cNvPicPr>
          <p:nvPr/>
        </p:nvPicPr>
        <p:blipFill>
          <a:blip r:embed="rId3"/>
          <a:stretch>
            <a:fillRect/>
          </a:stretch>
        </p:blipFill>
        <p:spPr>
          <a:xfrm>
            <a:off x="442513" y="2875178"/>
            <a:ext cx="6581557" cy="3740496"/>
          </a:xfrm>
          <a:prstGeom prst="rect">
            <a:avLst/>
          </a:prstGeom>
          <a:ln w="12700">
            <a:miter lim="400000"/>
          </a:ln>
        </p:spPr>
      </p:pic>
      <p:sp>
        <p:nvSpPr>
          <p:cNvPr id="3643" name="Google Shape;1991;p134"/>
          <p:cNvSpPr txBox="1"/>
          <p:nvPr/>
        </p:nvSpPr>
        <p:spPr>
          <a:xfrm>
            <a:off x="587375" y="346075"/>
            <a:ext cx="11017250" cy="9874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defRPr sz="3200" cap="all">
                <a:solidFill>
                  <a:srgbClr val="40474F"/>
                </a:solidFill>
                <a:latin typeface="Neusa Next Pro"/>
                <a:ea typeface="Neusa Next Pro"/>
                <a:cs typeface="Neusa Next Pro"/>
                <a:sym typeface="Neusa Next Pro"/>
              </a:defRPr>
            </a:pPr>
            <a:r>
              <a:t>High digitalisation drives</a:t>
            </a:r>
            <a:br/>
            <a:r>
              <a:rPr>
                <a:solidFill>
                  <a:srgbClr val="A77149"/>
                </a:solidFill>
              </a:rPr>
              <a:t>/ high quality &amp; high efficiency </a:t>
            </a:r>
          </a:p>
        </p:txBody>
      </p:sp>
      <p:sp>
        <p:nvSpPr>
          <p:cNvPr id="3644" name="TextBox 6"/>
          <p:cNvSpPr txBox="1"/>
          <p:nvPr/>
        </p:nvSpPr>
        <p:spPr>
          <a:xfrm>
            <a:off x="-529742" y="1701114"/>
            <a:ext cx="5678903" cy="61404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defRPr sz="1900">
                <a:latin typeface="Aino Bold"/>
                <a:ea typeface="Aino Bold"/>
                <a:cs typeface="Aino Bold"/>
                <a:sym typeface="Aino Bold"/>
              </a:defRPr>
            </a:pPr>
            <a:r>
              <a:t>Close to average (and improving) </a:t>
            </a:r>
            <a:br/>
            <a:r>
              <a:t>care quality among EU countries</a:t>
            </a:r>
          </a:p>
        </p:txBody>
      </p:sp>
      <p:sp>
        <p:nvSpPr>
          <p:cNvPr id="3645" name="TextBox 6"/>
          <p:cNvSpPr txBox="1"/>
          <p:nvPr/>
        </p:nvSpPr>
        <p:spPr>
          <a:xfrm>
            <a:off x="7080493" y="4730993"/>
            <a:ext cx="4864904" cy="63754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latin typeface="Aino Bold"/>
                <a:ea typeface="Aino Bold"/>
                <a:cs typeface="Aino Bold"/>
                <a:sym typeface="Aino Bold"/>
              </a:defRPr>
            </a:lvl1pPr>
          </a:lstStyle>
          <a:p>
            <a:r>
              <a:t>Health insurance administrative costs among the lowest in EU </a:t>
            </a:r>
          </a:p>
        </p:txBody>
      </p:sp>
      <p:sp>
        <p:nvSpPr>
          <p:cNvPr id="3646" name="Line"/>
          <p:cNvSpPr/>
          <p:nvPr/>
        </p:nvSpPr>
        <p:spPr>
          <a:xfrm flipH="1">
            <a:off x="5358334" y="4554277"/>
            <a:ext cx="478505" cy="1085731"/>
          </a:xfrm>
          <a:prstGeom prst="line">
            <a:avLst/>
          </a:prstGeom>
          <a:ln w="50800">
            <a:solidFill>
              <a:srgbClr val="FF2600"/>
            </a:solidFill>
            <a:miter lim="400000"/>
            <a:tailEnd type="triangle"/>
          </a:ln>
        </p:spPr>
        <p:txBody>
          <a:bodyPr lIns="45718" tIns="45718" rIns="45718" bIns="45718"/>
          <a:lstStyle/>
          <a:p>
            <a:endParaRPr/>
          </a:p>
        </p:txBody>
      </p:sp>
      <p:sp>
        <p:nvSpPr>
          <p:cNvPr id="3647" name="Rectangle"/>
          <p:cNvSpPr/>
          <p:nvPr/>
        </p:nvSpPr>
        <p:spPr>
          <a:xfrm>
            <a:off x="8385954" y="1850333"/>
            <a:ext cx="446148" cy="1028029"/>
          </a:xfrm>
          <a:prstGeom prst="rect">
            <a:avLst/>
          </a:prstGeom>
          <a:ln w="38100">
            <a:solidFill>
              <a:srgbClr val="FF2600"/>
            </a:solidFill>
          </a:ln>
        </p:spPr>
        <p:txBody>
          <a:bodyPr lIns="45718" tIns="45718" rIns="45718" bIns="45718" anchor="ctr"/>
          <a:lstStyle/>
          <a:p>
            <a:endParaRPr/>
          </a:p>
        </p:txBody>
      </p:sp>
      <p:grpSp>
        <p:nvGrpSpPr>
          <p:cNvPr id="3650" name="Group 7"/>
          <p:cNvGrpSpPr/>
          <p:nvPr/>
        </p:nvGrpSpPr>
        <p:grpSpPr>
          <a:xfrm>
            <a:off x="11961141" y="549276"/>
            <a:ext cx="244257" cy="805701"/>
            <a:chOff x="0" y="0"/>
            <a:chExt cx="244255" cy="805699"/>
          </a:xfrm>
        </p:grpSpPr>
        <p:sp>
          <p:nvSpPr>
            <p:cNvPr id="3648" name="Rectangle 8"/>
            <p:cNvSpPr/>
            <p:nvPr/>
          </p:nvSpPr>
          <p:spPr>
            <a:xfrm>
              <a:off x="0" y="0"/>
              <a:ext cx="244256" cy="805700"/>
            </a:xfrm>
            <a:prstGeom prst="rect">
              <a:avLst/>
            </a:prstGeom>
            <a:solidFill>
              <a:srgbClr val="40474F"/>
            </a:solidFill>
            <a:ln w="12700" cap="flat">
              <a:noFill/>
              <a:miter lim="400000"/>
            </a:ln>
            <a:effectLst/>
          </p:spPr>
          <p:txBody>
            <a:bodyPr wrap="square" lIns="45719" tIns="45719" rIns="45719" bIns="45719" numCol="1" anchor="ctr">
              <a:noAutofit/>
            </a:bodyPr>
            <a:lstStyle/>
            <a:p>
              <a:pPr algn="ctr">
                <a:defRPr>
                  <a:solidFill>
                    <a:srgbClr val="FFFFFF"/>
                  </a:solidFill>
                  <a:latin typeface="Neusa Next Pro"/>
                  <a:ea typeface="Neusa Next Pro"/>
                  <a:cs typeface="Neusa Next Pro"/>
                  <a:sym typeface="Neusa Next Pro"/>
                </a:defRPr>
              </a:pPr>
              <a:endParaRPr/>
            </a:p>
          </p:txBody>
        </p:sp>
        <p:pic>
          <p:nvPicPr>
            <p:cNvPr id="3649" name="Picture 9" descr="Picture 9"/>
            <p:cNvPicPr>
              <a:picLocks noChangeAspect="1"/>
            </p:cNvPicPr>
            <p:nvPr/>
          </p:nvPicPr>
          <p:blipFill>
            <a:blip r:embed="rId4"/>
            <a:stretch>
              <a:fillRect/>
            </a:stretch>
          </p:blipFill>
          <p:spPr>
            <a:xfrm rot="16200000">
              <a:off x="-171809" y="331177"/>
              <a:ext cx="599827" cy="99001"/>
            </a:xfrm>
            <a:prstGeom prst="rect">
              <a:avLst/>
            </a:prstGeom>
            <a:ln w="12700" cap="flat">
              <a:noFill/>
              <a:miter lim="400000"/>
            </a:ln>
            <a:effectLst/>
          </p:spPr>
        </p:pic>
      </p:grpSp>
    </p:spTree>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54" name="Picture Placeholder 12"/>
          <p:cNvGrpSpPr/>
          <p:nvPr/>
        </p:nvGrpSpPr>
        <p:grpSpPr>
          <a:xfrm>
            <a:off x="0" y="0"/>
            <a:ext cx="12192000" cy="6858000"/>
            <a:chOff x="0" y="0"/>
            <a:chExt cx="12192000" cy="6858000"/>
          </a:xfrm>
        </p:grpSpPr>
        <p:sp>
          <p:nvSpPr>
            <p:cNvPr id="3652" name="Rectangle"/>
            <p:cNvSpPr/>
            <p:nvPr/>
          </p:nvSpPr>
          <p:spPr>
            <a:xfrm>
              <a:off x="0" y="0"/>
              <a:ext cx="12192000" cy="6858000"/>
            </a:xfrm>
            <a:prstGeom prst="rect">
              <a:avLst/>
            </a:prstGeom>
            <a:solidFill>
              <a:srgbClr val="C4BEC5"/>
            </a:solidFill>
            <a:ln w="12700" cap="flat">
              <a:noFill/>
              <a:miter lim="400000"/>
            </a:ln>
            <a:effectLst/>
          </p:spPr>
          <p:txBody>
            <a:bodyPr wrap="square" lIns="45718" tIns="45718" rIns="45718" bIns="45718" numCol="1" anchor="ctr">
              <a:noAutofit/>
            </a:bodyPr>
            <a:lstStyle/>
            <a:p>
              <a:pPr>
                <a:defRPr>
                  <a:latin typeface="Aino Regular"/>
                  <a:ea typeface="Aino Regular"/>
                  <a:cs typeface="Aino Regular"/>
                  <a:sym typeface="Aino Regular"/>
                </a:defRPr>
              </a:pPr>
              <a:endParaRPr/>
            </a:p>
          </p:txBody>
        </p:sp>
        <p:pic>
          <p:nvPicPr>
            <p:cNvPr id="3653" name="image60.jpeg" descr="image60.jpeg"/>
            <p:cNvPicPr>
              <a:picLocks noChangeAspect="1"/>
            </p:cNvPicPr>
            <p:nvPr/>
          </p:nvPicPr>
          <p:blipFill>
            <a:blip r:embed="rId2"/>
            <a:stretch>
              <a:fillRect/>
            </a:stretch>
          </p:blipFill>
          <p:spPr>
            <a:xfrm>
              <a:off x="0" y="0"/>
              <a:ext cx="12192000" cy="6858000"/>
            </a:xfrm>
            <a:prstGeom prst="rect">
              <a:avLst/>
            </a:prstGeom>
            <a:ln w="12700" cap="flat">
              <a:noFill/>
              <a:miter lim="400000"/>
            </a:ln>
            <a:effectLst/>
          </p:spPr>
        </p:pic>
      </p:grpSp>
      <p:sp>
        <p:nvSpPr>
          <p:cNvPr id="3655" name="Rectangle 7"/>
          <p:cNvSpPr/>
          <p:nvPr/>
        </p:nvSpPr>
        <p:spPr>
          <a:xfrm>
            <a:off x="0" y="-1"/>
            <a:ext cx="12192000" cy="6858001"/>
          </a:xfrm>
          <a:prstGeom prst="rect">
            <a:avLst/>
          </a:prstGeom>
          <a:gradFill>
            <a:gsLst>
              <a:gs pos="30000">
                <a:srgbClr val="000000">
                  <a:alpha val="0"/>
                </a:srgbClr>
              </a:gs>
              <a:gs pos="100000">
                <a:srgbClr val="000000">
                  <a:alpha val="70000"/>
                </a:srgbClr>
              </a:gs>
            </a:gsLst>
            <a:lin ang="10800000"/>
          </a:gradFill>
          <a:ln w="12700">
            <a:miter lim="400000"/>
          </a:ln>
        </p:spPr>
        <p:txBody>
          <a:bodyPr lIns="45718" tIns="45718" rIns="45718" bIns="45718" anchor="ctr"/>
          <a:lstStyle/>
          <a:p>
            <a:pPr algn="ctr" defTabSz="685800">
              <a:defRPr sz="1300">
                <a:solidFill>
                  <a:srgbClr val="FFFFFF"/>
                </a:solidFill>
                <a:latin typeface="Aino Regular"/>
                <a:ea typeface="Aino Regular"/>
                <a:cs typeface="Aino Regular"/>
                <a:sym typeface="Aino Regular"/>
              </a:defRPr>
            </a:pPr>
            <a:endParaRPr/>
          </a:p>
        </p:txBody>
      </p:sp>
      <p:sp>
        <p:nvSpPr>
          <p:cNvPr id="3656" name="Title 6"/>
          <p:cNvSpPr txBox="1">
            <a:spLocks noGrp="1"/>
          </p:cNvSpPr>
          <p:nvPr>
            <p:ph type="title"/>
          </p:nvPr>
        </p:nvSpPr>
        <p:spPr>
          <a:xfrm>
            <a:off x="774013" y="173812"/>
            <a:ext cx="6119815" cy="969976"/>
          </a:xfrm>
          <a:prstGeom prst="rect">
            <a:avLst/>
          </a:prstGeom>
        </p:spPr>
        <p:txBody>
          <a:bodyPr/>
          <a:lstStyle/>
          <a:p>
            <a:r>
              <a:t>empowering</a:t>
            </a:r>
          </a:p>
        </p:txBody>
      </p:sp>
      <p:sp>
        <p:nvSpPr>
          <p:cNvPr id="3657" name="Text Placeholder 8"/>
          <p:cNvSpPr txBox="1">
            <a:spLocks noGrp="1"/>
          </p:cNvSpPr>
          <p:nvPr>
            <p:ph type="body" sz="quarter" idx="1"/>
          </p:nvPr>
        </p:nvSpPr>
        <p:spPr>
          <a:xfrm>
            <a:off x="774014" y="4712677"/>
            <a:ext cx="8276202" cy="2015671"/>
          </a:xfrm>
          <a:prstGeom prst="rect">
            <a:avLst/>
          </a:prstGeom>
        </p:spPr>
        <p:txBody>
          <a:bodyPr/>
          <a:lstStyle/>
          <a:p>
            <a:pPr>
              <a:lnSpc>
                <a:spcPts val="2500"/>
              </a:lnSpc>
              <a:spcBef>
                <a:spcPts val="1200"/>
              </a:spcBef>
              <a:defRPr sz="2300">
                <a:latin typeface="Aino Bold"/>
                <a:ea typeface="Aino Bold"/>
                <a:cs typeface="Aino Bold"/>
                <a:sym typeface="Aino Bold"/>
              </a:defRPr>
            </a:pPr>
            <a:r>
              <a:t>Easi</a:t>
            </a:r>
            <a:r>
              <a:rPr>
                <a:solidFill>
                  <a:schemeClr val="accent3"/>
                </a:solidFill>
              </a:rPr>
              <a:t>est</a:t>
            </a:r>
            <a:r>
              <a:t> life: only getting married or divorced and selling real estate cannot be done online.</a:t>
            </a:r>
            <a:endParaRPr sz="1800"/>
          </a:p>
          <a:p>
            <a:pPr>
              <a:lnSpc>
                <a:spcPts val="2500"/>
              </a:lnSpc>
              <a:spcBef>
                <a:spcPts val="1200"/>
              </a:spcBef>
              <a:defRPr sz="2300">
                <a:latin typeface="Aino Bold"/>
                <a:ea typeface="Aino Bold"/>
                <a:cs typeface="Aino Bold"/>
                <a:sym typeface="Aino Bold"/>
              </a:defRPr>
            </a:pPr>
            <a:r>
              <a:t> </a:t>
            </a:r>
            <a:endParaRPr sz="1800"/>
          </a:p>
          <a:p>
            <a:pPr>
              <a:lnSpc>
                <a:spcPts val="2500"/>
              </a:lnSpc>
              <a:spcBef>
                <a:spcPts val="1200"/>
              </a:spcBef>
              <a:defRPr sz="2300">
                <a:latin typeface="Aino Bold"/>
                <a:ea typeface="Aino Bold"/>
                <a:cs typeface="Aino Bold"/>
                <a:sym typeface="Aino Bold"/>
              </a:defRPr>
            </a:pPr>
            <a:r>
              <a:t>Yet.</a:t>
            </a:r>
          </a:p>
        </p:txBody>
      </p:sp>
      <p:sp>
        <p:nvSpPr>
          <p:cNvPr id="3658" name="Text Placeholder 9"/>
          <p:cNvSpPr>
            <a:spLocks noGrp="1"/>
          </p:cNvSpPr>
          <p:nvPr>
            <p:ph type="body" idx="14"/>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lnSpc>
                <a:spcPct val="100000"/>
              </a:lnSpc>
              <a:spcBef>
                <a:spcPts val="200"/>
              </a:spcBef>
              <a:buClr>
                <a:srgbClr val="0000F0"/>
              </a:buClr>
              <a:buSzTx/>
              <a:buNone/>
              <a:defRPr sz="800">
                <a:latin typeface="Aino Regular"/>
                <a:ea typeface="Aino Regular"/>
                <a:cs typeface="Aino Regular"/>
                <a:sym typeface="Aino Regular"/>
              </a:defRPr>
            </a:lvl1pPr>
          </a:lstStyle>
          <a:p>
            <a:r>
              <a:t>© Tõnu Runnel</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3656"/>
                                        </p:tgtEl>
                                        <p:attrNameLst>
                                          <p:attrName>style.visibility</p:attrName>
                                        </p:attrNameLst>
                                      </p:cBhvr>
                                      <p:to>
                                        <p:strVal val="visible"/>
                                      </p:to>
                                    </p:set>
                                    <p:anim calcmode="lin" valueType="num">
                                      <p:cBhvr>
                                        <p:cTn id="7" dur="500" fill="hold"/>
                                        <p:tgtEl>
                                          <p:spTgt spid="3656"/>
                                        </p:tgtEl>
                                        <p:attrNameLst>
                                          <p:attrName>ppt_x</p:attrName>
                                        </p:attrNameLst>
                                      </p:cBhvr>
                                      <p:tavLst>
                                        <p:tav tm="0">
                                          <p:val>
                                            <p:strVal val="0-#ppt_w/2"/>
                                          </p:val>
                                        </p:tav>
                                        <p:tav tm="100000">
                                          <p:val>
                                            <p:strVal val="#ppt_x"/>
                                          </p:val>
                                        </p:tav>
                                      </p:tavLst>
                                    </p:anim>
                                    <p:anim calcmode="lin" valueType="num">
                                      <p:cBhvr>
                                        <p:cTn id="8" dur="500" fill="hold"/>
                                        <p:tgtEl>
                                          <p:spTgt spid="365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2" nodeType="afterEffect">
                                  <p:stCondLst>
                                    <p:cond delay="0"/>
                                  </p:stCondLst>
                                  <p:iterate>
                                    <p:tmAbs val="0"/>
                                  </p:iterate>
                                  <p:childTnLst>
                                    <p:set>
                                      <p:cBhvr>
                                        <p:cTn id="11" fill="hold"/>
                                        <p:tgtEl>
                                          <p:spTgt spid="3657"/>
                                        </p:tgtEl>
                                        <p:attrNameLst>
                                          <p:attrName>style.visibility</p:attrName>
                                        </p:attrNameLst>
                                      </p:cBhvr>
                                      <p:to>
                                        <p:strVal val="visible"/>
                                      </p:to>
                                    </p:set>
                                    <p:anim calcmode="lin" valueType="num">
                                      <p:cBhvr>
                                        <p:cTn id="12" dur="500" fill="hold"/>
                                        <p:tgtEl>
                                          <p:spTgt spid="3657"/>
                                        </p:tgtEl>
                                        <p:attrNameLst>
                                          <p:attrName>ppt_x</p:attrName>
                                        </p:attrNameLst>
                                      </p:cBhvr>
                                      <p:tavLst>
                                        <p:tav tm="0">
                                          <p:val>
                                            <p:strVal val="0-#ppt_w/2"/>
                                          </p:val>
                                        </p:tav>
                                        <p:tav tm="100000">
                                          <p:val>
                                            <p:strVal val="#ppt_x"/>
                                          </p:val>
                                        </p:tav>
                                      </p:tavLst>
                                    </p:anim>
                                    <p:anim calcmode="lin" valueType="num">
                                      <p:cBhvr>
                                        <p:cTn id="13" dur="500" fill="hold"/>
                                        <p:tgtEl>
                                          <p:spTgt spid="36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6" grpId="1" animBg="1" advAuto="0"/>
      <p:bldP spid="3657" grpId="2" animBg="1" advAuto="0"/>
    </p:bldLst>
  </p:timing>
</p:sld>
</file>

<file path=ppt/theme/theme1.xml><?xml version="1.0" encoding="utf-8"?>
<a:theme xmlns:a="http://schemas.openxmlformats.org/drawingml/2006/main" name="Office Theme">
  <a:themeElements>
    <a:clrScheme name="Office Theme">
      <a:dk1>
        <a:srgbClr val="575A5D"/>
      </a:dk1>
      <a:lt1>
        <a:srgbClr val="000096"/>
      </a:lt1>
      <a:dk2>
        <a:srgbClr val="A7A7A7"/>
      </a:dk2>
      <a:lt2>
        <a:srgbClr val="535353"/>
      </a:lt2>
      <a:accent1>
        <a:srgbClr val="3C0078"/>
      </a:accent1>
      <a:accent2>
        <a:srgbClr val="51DE3E"/>
      </a:accent2>
      <a:accent3>
        <a:srgbClr val="FF2DB4"/>
      </a:accent3>
      <a:accent4>
        <a:srgbClr val="964542"/>
      </a:accent4>
      <a:accent5>
        <a:srgbClr val="C1BC76"/>
      </a:accent5>
      <a:accent6>
        <a:srgbClr val="FF480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96"/>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75A5D"/>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75A5D"/>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3C0078"/>
      </a:accent1>
      <a:accent2>
        <a:srgbClr val="51DE3E"/>
      </a:accent2>
      <a:accent3>
        <a:srgbClr val="FF2DB4"/>
      </a:accent3>
      <a:accent4>
        <a:srgbClr val="964542"/>
      </a:accent4>
      <a:accent5>
        <a:srgbClr val="C1BC76"/>
      </a:accent5>
      <a:accent6>
        <a:srgbClr val="FF480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96"/>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75A5D"/>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75A5D"/>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TotalTime>
  <Words>3106</Words>
  <Application>Microsoft Office PowerPoint</Application>
  <PresentationFormat>Widescreen</PresentationFormat>
  <Paragraphs>420</Paragraphs>
  <Slides>41</Slides>
  <Notes>15</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41</vt:i4>
      </vt:variant>
    </vt:vector>
  </HeadingPairs>
  <TitlesOfParts>
    <vt:vector size="56" baseType="lpstr">
      <vt:lpstr>Aino Bold</vt:lpstr>
      <vt:lpstr>Aino Headline</vt:lpstr>
      <vt:lpstr>Aino Regular</vt:lpstr>
      <vt:lpstr>Arial</vt:lpstr>
      <vt:lpstr>Calibri</vt:lpstr>
      <vt:lpstr>Calibri Light</vt:lpstr>
      <vt:lpstr>Georgia</vt:lpstr>
      <vt:lpstr>Helvetica</vt:lpstr>
      <vt:lpstr>Helvetica Light</vt:lpstr>
      <vt:lpstr>Neusa Next Pro</vt:lpstr>
      <vt:lpstr>Roboto Condensed</vt:lpstr>
      <vt:lpstr>Rockwell</vt:lpstr>
      <vt:lpstr>Times New Roman</vt:lpstr>
      <vt:lpstr>Trebuchet MS</vt:lpstr>
      <vt:lpstr>Office Theme</vt:lpstr>
      <vt:lpstr>Building Blockchain-powered  Trusted Digital Health Services. Estonia</vt:lpstr>
      <vt:lpstr>GUARDTIME</vt:lpstr>
      <vt:lpstr>The context</vt:lpstr>
      <vt:lpstr>Estonia is digital all over –  not just in healthcare</vt:lpstr>
      <vt:lpstr>business is digital</vt:lpstr>
      <vt:lpstr>PowerPoint Presentation</vt:lpstr>
      <vt:lpstr>PowerPoint Presentation</vt:lpstr>
      <vt:lpstr>PowerPoint Presentation</vt:lpstr>
      <vt:lpstr>empowering</vt:lpstr>
      <vt:lpstr>The beginning</vt:lpstr>
      <vt:lpstr>PowerPoint Presentation</vt:lpstr>
      <vt:lpstr>PowerPoint Presentation</vt:lpstr>
      <vt:lpstr>2007 lesson / from Cyber attacks</vt:lpstr>
      <vt:lpstr>KSI BLOCKCHAIN / PRIVACY BY DESIGN </vt:lpstr>
      <vt:lpstr>KSI BLOCKCHAIN / Scalability</vt:lpstr>
      <vt:lpstr>KSI BLOCKCHAIN / HIGHLIGHTS</vt:lpstr>
      <vt:lpstr>PowerPoint Presentation</vt:lpstr>
      <vt:lpstr>PowerPoint Presentation</vt:lpstr>
      <vt:lpstr>blockchain backed e-health registry</vt:lpstr>
      <vt:lpstr>PowerPoint Presentation</vt:lpstr>
      <vt:lpstr>PowerPoint Presentation</vt:lpstr>
      <vt:lpstr>PowerPoint Presentation</vt:lpstr>
      <vt:lpstr>the value</vt:lpstr>
      <vt:lpstr>:</vt:lpstr>
      <vt:lpstr>PowerPoint Presentation</vt:lpstr>
      <vt:lpstr>PowerPoint Presentation</vt:lpstr>
      <vt:lpstr>the reality</vt:lpstr>
      <vt:lpstr>Technology / Stacked approach</vt:lpstr>
      <vt:lpstr>A Global Brain  / FOR Healthcare</vt:lpstr>
      <vt:lpstr>health data platform, which is  purpose built to DELIVER / THE FUTURE OF HEALTH</vt:lpstr>
      <vt:lpstr>Making data accessible / Without sharing if not necessary</vt:lpstr>
      <vt:lpstr>Control of data processing / Adjusted according to the use-case</vt:lpstr>
      <vt:lpstr>the future</vt:lpstr>
      <vt:lpstr>PowerPoint Presentation</vt:lpstr>
      <vt:lpstr>The Brave New Healthcare privacy-preserving fully integrated | powered by blockchain </vt:lpstr>
      <vt:lpstr>the lessons</vt:lpstr>
      <vt:lpstr>Blockchain is useful for  practical problem solving in the right context</vt:lpstr>
      <vt:lpstr>PowerPoint Presentation</vt:lpstr>
      <vt:lpstr>PowerPoint Presentation</vt:lpstr>
      <vt:lpstr>THANK YOU!  ain.aaviksoo@guardtime.com guardtime.com/health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Blockchain-powered  Trusted Digital Health Services. Estonia</dc:title>
  <dc:creator>TEUTA</dc:creator>
  <cp:lastModifiedBy>tory cenaj</cp:lastModifiedBy>
  <cp:revision>6</cp:revision>
  <dcterms:modified xsi:type="dcterms:W3CDTF">2020-01-19T11:11:22Z</dcterms:modified>
</cp:coreProperties>
</file>